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6" r:id="rId2"/>
  </p:sldMasterIdLst>
  <p:notesMasterIdLst>
    <p:notesMasterId r:id="rId56"/>
  </p:notesMasterIdLst>
  <p:handoutMasterIdLst>
    <p:handoutMasterId r:id="rId57"/>
  </p:handoutMasterIdLst>
  <p:sldIdLst>
    <p:sldId id="352" r:id="rId3"/>
    <p:sldId id="353" r:id="rId4"/>
    <p:sldId id="354" r:id="rId5"/>
    <p:sldId id="355" r:id="rId6"/>
    <p:sldId id="356" r:id="rId7"/>
    <p:sldId id="357" r:id="rId8"/>
    <p:sldId id="358" r:id="rId9"/>
    <p:sldId id="359" r:id="rId10"/>
    <p:sldId id="360" r:id="rId11"/>
    <p:sldId id="361" r:id="rId12"/>
    <p:sldId id="362" r:id="rId13"/>
    <p:sldId id="363" r:id="rId14"/>
    <p:sldId id="364" r:id="rId15"/>
    <p:sldId id="365" r:id="rId16"/>
    <p:sldId id="366" r:id="rId17"/>
    <p:sldId id="367" r:id="rId18"/>
    <p:sldId id="269" r:id="rId19"/>
    <p:sldId id="348" r:id="rId20"/>
    <p:sldId id="349" r:id="rId21"/>
    <p:sldId id="307" r:id="rId22"/>
    <p:sldId id="306" r:id="rId23"/>
    <p:sldId id="309" r:id="rId24"/>
    <p:sldId id="320" r:id="rId25"/>
    <p:sldId id="310" r:id="rId26"/>
    <p:sldId id="312" r:id="rId27"/>
    <p:sldId id="317" r:id="rId28"/>
    <p:sldId id="318" r:id="rId29"/>
    <p:sldId id="314" r:id="rId30"/>
    <p:sldId id="350" r:id="rId31"/>
    <p:sldId id="351" r:id="rId32"/>
    <p:sldId id="322" r:id="rId33"/>
    <p:sldId id="323" r:id="rId34"/>
    <p:sldId id="324" r:id="rId35"/>
    <p:sldId id="327" r:id="rId36"/>
    <p:sldId id="325" r:id="rId37"/>
    <p:sldId id="347" r:id="rId38"/>
    <p:sldId id="336" r:id="rId39"/>
    <p:sldId id="341" r:id="rId40"/>
    <p:sldId id="326" r:id="rId41"/>
    <p:sldId id="328" r:id="rId42"/>
    <p:sldId id="342" r:id="rId43"/>
    <p:sldId id="346" r:id="rId44"/>
    <p:sldId id="339" r:id="rId45"/>
    <p:sldId id="333" r:id="rId46"/>
    <p:sldId id="334" r:id="rId47"/>
    <p:sldId id="335" r:id="rId48"/>
    <p:sldId id="329" r:id="rId49"/>
    <p:sldId id="343" r:id="rId50"/>
    <p:sldId id="344" r:id="rId51"/>
    <p:sldId id="332" r:id="rId52"/>
    <p:sldId id="331" r:id="rId53"/>
    <p:sldId id="345" r:id="rId54"/>
    <p:sldId id="305" r:id="rId55"/>
  </p:sldIdLst>
  <p:sldSz cx="13004800" cy="7315200"/>
  <p:notesSz cx="6797675" cy="9926638"/>
  <p:defaultTextStyle>
    <a:defPPr>
      <a:defRPr lang="de-DE"/>
    </a:defPPr>
    <a:lvl1pPr marL="0" algn="l" defTabSz="1300460" rtl="0" eaLnBrk="1" latinLnBrk="0" hangingPunct="1">
      <a:defRPr sz="2600" kern="1200">
        <a:solidFill>
          <a:schemeClr val="tx1"/>
        </a:solidFill>
        <a:latin typeface="+mn-lt"/>
        <a:ea typeface="+mn-ea"/>
        <a:cs typeface="+mn-cs"/>
      </a:defRPr>
    </a:lvl1pPr>
    <a:lvl2pPr marL="650230" algn="l" defTabSz="1300460" rtl="0" eaLnBrk="1" latinLnBrk="0" hangingPunct="1">
      <a:defRPr sz="2600" kern="1200">
        <a:solidFill>
          <a:schemeClr val="tx1"/>
        </a:solidFill>
        <a:latin typeface="+mn-lt"/>
        <a:ea typeface="+mn-ea"/>
        <a:cs typeface="+mn-cs"/>
      </a:defRPr>
    </a:lvl2pPr>
    <a:lvl3pPr marL="1300460" algn="l" defTabSz="1300460" rtl="0" eaLnBrk="1" latinLnBrk="0" hangingPunct="1">
      <a:defRPr sz="2600" kern="1200">
        <a:solidFill>
          <a:schemeClr val="tx1"/>
        </a:solidFill>
        <a:latin typeface="+mn-lt"/>
        <a:ea typeface="+mn-ea"/>
        <a:cs typeface="+mn-cs"/>
      </a:defRPr>
    </a:lvl3pPr>
    <a:lvl4pPr marL="1950690" algn="l" defTabSz="1300460" rtl="0" eaLnBrk="1" latinLnBrk="0" hangingPunct="1">
      <a:defRPr sz="2600" kern="1200">
        <a:solidFill>
          <a:schemeClr val="tx1"/>
        </a:solidFill>
        <a:latin typeface="+mn-lt"/>
        <a:ea typeface="+mn-ea"/>
        <a:cs typeface="+mn-cs"/>
      </a:defRPr>
    </a:lvl4pPr>
    <a:lvl5pPr marL="2600919" algn="l" defTabSz="1300460" rtl="0" eaLnBrk="1" latinLnBrk="0" hangingPunct="1">
      <a:defRPr sz="2600" kern="1200">
        <a:solidFill>
          <a:schemeClr val="tx1"/>
        </a:solidFill>
        <a:latin typeface="+mn-lt"/>
        <a:ea typeface="+mn-ea"/>
        <a:cs typeface="+mn-cs"/>
      </a:defRPr>
    </a:lvl5pPr>
    <a:lvl6pPr marL="3251149" algn="l" defTabSz="1300460" rtl="0" eaLnBrk="1" latinLnBrk="0" hangingPunct="1">
      <a:defRPr sz="2600" kern="1200">
        <a:solidFill>
          <a:schemeClr val="tx1"/>
        </a:solidFill>
        <a:latin typeface="+mn-lt"/>
        <a:ea typeface="+mn-ea"/>
        <a:cs typeface="+mn-cs"/>
      </a:defRPr>
    </a:lvl6pPr>
    <a:lvl7pPr marL="3901379" algn="l" defTabSz="1300460" rtl="0" eaLnBrk="1" latinLnBrk="0" hangingPunct="1">
      <a:defRPr sz="2600" kern="1200">
        <a:solidFill>
          <a:schemeClr val="tx1"/>
        </a:solidFill>
        <a:latin typeface="+mn-lt"/>
        <a:ea typeface="+mn-ea"/>
        <a:cs typeface="+mn-cs"/>
      </a:defRPr>
    </a:lvl7pPr>
    <a:lvl8pPr marL="4551609" algn="l" defTabSz="1300460" rtl="0" eaLnBrk="1" latinLnBrk="0" hangingPunct="1">
      <a:defRPr sz="2600" kern="1200">
        <a:solidFill>
          <a:schemeClr val="tx1"/>
        </a:solidFill>
        <a:latin typeface="+mn-lt"/>
        <a:ea typeface="+mn-ea"/>
        <a:cs typeface="+mn-cs"/>
      </a:defRPr>
    </a:lvl8pPr>
    <a:lvl9pPr marL="5201839" algn="l" defTabSz="1300460" rtl="0" eaLnBrk="1" latinLnBrk="0" hangingPunct="1">
      <a:defRPr sz="26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99"/>
    <a:srgbClr val="003366"/>
    <a:srgbClr val="C70193"/>
    <a:srgbClr val="C4C4C4"/>
    <a:srgbClr val="EEEEEE"/>
    <a:srgbClr val="E2E2E2"/>
    <a:srgbClr val="888888"/>
    <a:srgbClr val="ECECEC"/>
    <a:srgbClr val="86878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235" autoAdjust="0"/>
    <p:restoredTop sz="75242" autoAdjust="0"/>
  </p:normalViewPr>
  <p:slideViewPr>
    <p:cSldViewPr showGuides="1">
      <p:cViewPr>
        <p:scale>
          <a:sx n="40" d="100"/>
          <a:sy n="40" d="100"/>
        </p:scale>
        <p:origin x="-1219" y="34"/>
      </p:cViewPr>
      <p:guideLst>
        <p:guide orient="horz" pos="4008"/>
        <p:guide pos="4096"/>
      </p:guideLst>
    </p:cSldViewPr>
  </p:slideViewPr>
  <p:outlineViewPr>
    <p:cViewPr>
      <p:scale>
        <a:sx n="33" d="100"/>
        <a:sy n="33" d="100"/>
      </p:scale>
      <p:origin x="0" y="0"/>
    </p:cViewPr>
  </p:outlineViewPr>
  <p:notesTextViewPr>
    <p:cViewPr>
      <p:scale>
        <a:sx n="1" d="1"/>
        <a:sy n="1" d="1"/>
      </p:scale>
      <p:origin x="0" y="0"/>
    </p:cViewPr>
  </p:notesTextViewPr>
  <p:sorterViewPr>
    <p:cViewPr>
      <p:scale>
        <a:sx n="20" d="100"/>
        <a:sy n="20" d="100"/>
      </p:scale>
      <p:origin x="0" y="0"/>
    </p:cViewPr>
  </p:sorterViewPr>
  <p:notesViewPr>
    <p:cSldViewPr>
      <p:cViewPr varScale="1">
        <p:scale>
          <a:sx n="35" d="100"/>
          <a:sy n="35" d="100"/>
        </p:scale>
        <p:origin x="-2453" y="-82"/>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slide" Target="slides/slide5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handoutMaster" Target="handoutMasters/handoutMaster1.xml"/><Relationship Id="rId61"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50444" y="0"/>
            <a:ext cx="2945659" cy="496332"/>
          </a:xfrm>
          <a:prstGeom prst="rect">
            <a:avLst/>
          </a:prstGeom>
        </p:spPr>
        <p:txBody>
          <a:bodyPr vert="horz" lIns="91440" tIns="45720" rIns="91440" bIns="45720" rtlCol="0"/>
          <a:lstStyle>
            <a:lvl1pPr algn="r">
              <a:defRPr sz="1200"/>
            </a:lvl1pPr>
          </a:lstStyle>
          <a:p>
            <a:fld id="{07DB82D8-3E15-4234-9540-B36826F30330}" type="datetimeFigureOut">
              <a:rPr lang="de-DE" smtClean="0"/>
              <a:pPr/>
              <a:t>09.01.2017</a:t>
            </a:fld>
            <a:endParaRPr lang="de-DE"/>
          </a:p>
        </p:txBody>
      </p:sp>
      <p:sp>
        <p:nvSpPr>
          <p:cNvPr id="4" name="Fußzeilenplatzhalter 3"/>
          <p:cNvSpPr>
            <a:spLocks noGrp="1"/>
          </p:cNvSpPr>
          <p:nvPr>
            <p:ph type="ftr" sz="quarter" idx="2"/>
          </p:nvPr>
        </p:nvSpPr>
        <p:spPr>
          <a:xfrm>
            <a:off x="0" y="9428584"/>
            <a:ext cx="2945659" cy="496332"/>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50444" y="9428584"/>
            <a:ext cx="2945659" cy="496332"/>
          </a:xfrm>
          <a:prstGeom prst="rect">
            <a:avLst/>
          </a:prstGeom>
        </p:spPr>
        <p:txBody>
          <a:bodyPr vert="horz" lIns="91440" tIns="45720" rIns="91440" bIns="45720" rtlCol="0" anchor="b"/>
          <a:lstStyle>
            <a:lvl1pPr algn="r">
              <a:defRPr sz="1200"/>
            </a:lvl1pPr>
          </a:lstStyle>
          <a:p>
            <a:fld id="{9581503D-0912-44B2-AE82-16F1EF13BB14}" type="slidenum">
              <a:rPr lang="de-DE" smtClean="0"/>
              <a:pPr/>
              <a:t>‹#›</a:t>
            </a:fld>
            <a:endParaRPr lang="de-DE"/>
          </a:p>
        </p:txBody>
      </p:sp>
    </p:spTree>
    <p:extLst>
      <p:ext uri="{BB962C8B-B14F-4D97-AF65-F5344CB8AC3E}">
        <p14:creationId xmlns:p14="http://schemas.microsoft.com/office/powerpoint/2010/main" val="24976392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50444" y="0"/>
            <a:ext cx="2945659" cy="496332"/>
          </a:xfrm>
          <a:prstGeom prst="rect">
            <a:avLst/>
          </a:prstGeom>
        </p:spPr>
        <p:txBody>
          <a:bodyPr vert="horz" lIns="91440" tIns="45720" rIns="91440" bIns="45720" rtlCol="0"/>
          <a:lstStyle>
            <a:lvl1pPr algn="r">
              <a:defRPr sz="1200"/>
            </a:lvl1pPr>
          </a:lstStyle>
          <a:p>
            <a:fld id="{72F1F90D-0EB5-480D-88FD-82A5FDDD2E15}" type="datetimeFigureOut">
              <a:rPr lang="de-DE" smtClean="0"/>
              <a:pPr/>
              <a:t>09.01.2017</a:t>
            </a:fld>
            <a:endParaRPr lang="de-DE"/>
          </a:p>
        </p:txBody>
      </p:sp>
      <p:sp>
        <p:nvSpPr>
          <p:cNvPr id="4" name="Folienbildplatzhalt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6" name="Fußzeilenplatzhalter 5"/>
          <p:cNvSpPr>
            <a:spLocks noGrp="1"/>
          </p:cNvSpPr>
          <p:nvPr>
            <p:ph type="ftr" sz="quarter" idx="4"/>
          </p:nvPr>
        </p:nvSpPr>
        <p:spPr>
          <a:xfrm>
            <a:off x="0" y="9428584"/>
            <a:ext cx="2945659" cy="496332"/>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50444" y="9428584"/>
            <a:ext cx="2945659" cy="496332"/>
          </a:xfrm>
          <a:prstGeom prst="rect">
            <a:avLst/>
          </a:prstGeom>
        </p:spPr>
        <p:txBody>
          <a:bodyPr vert="horz" lIns="91440" tIns="45720" rIns="91440" bIns="45720" rtlCol="0" anchor="b"/>
          <a:lstStyle>
            <a:lvl1pPr algn="r">
              <a:defRPr sz="1200"/>
            </a:lvl1pPr>
          </a:lstStyle>
          <a:p>
            <a:fld id="{C41A2DF2-E317-4A31-9A2F-C2BC55A8925E}" type="slidenum">
              <a:rPr lang="de-DE" smtClean="0"/>
              <a:pPr/>
              <a:t>‹#›</a:t>
            </a:fld>
            <a:endParaRPr lang="de-DE"/>
          </a:p>
        </p:txBody>
      </p:sp>
    </p:spTree>
    <p:extLst>
      <p:ext uri="{BB962C8B-B14F-4D97-AF65-F5344CB8AC3E}">
        <p14:creationId xmlns:p14="http://schemas.microsoft.com/office/powerpoint/2010/main" val="2689563244"/>
      </p:ext>
    </p:extLst>
  </p:cSld>
  <p:clrMap bg1="lt1" tx1="dk1" bg2="lt2" tx2="dk2" accent1="accent1" accent2="accent2" accent3="accent3" accent4="accent4" accent5="accent5" accent6="accent6" hlink="hlink" folHlink="folHlink"/>
  <p:notesStyle>
    <a:lvl1pPr marL="0" algn="l" defTabSz="1300460" rtl="0" eaLnBrk="1" latinLnBrk="0" hangingPunct="1">
      <a:defRPr sz="1400" kern="1200">
        <a:solidFill>
          <a:schemeClr val="tx1"/>
        </a:solidFill>
        <a:latin typeface="Arial" pitchFamily="34" charset="0"/>
        <a:ea typeface="+mn-ea"/>
        <a:cs typeface="Arial" pitchFamily="34" charset="0"/>
      </a:defRPr>
    </a:lvl1pPr>
    <a:lvl2pPr marL="650230" algn="l" defTabSz="1300460" rtl="0" eaLnBrk="1" latinLnBrk="0" hangingPunct="1">
      <a:defRPr sz="1400" kern="1200">
        <a:solidFill>
          <a:schemeClr val="tx1"/>
        </a:solidFill>
        <a:latin typeface="Arial" pitchFamily="34" charset="0"/>
        <a:ea typeface="+mn-ea"/>
        <a:cs typeface="Arial" pitchFamily="34" charset="0"/>
      </a:defRPr>
    </a:lvl2pPr>
    <a:lvl3pPr marL="1300460" algn="l" defTabSz="1300460" rtl="0" eaLnBrk="1" latinLnBrk="0" hangingPunct="1">
      <a:defRPr sz="1400" kern="1200">
        <a:solidFill>
          <a:schemeClr val="tx1"/>
        </a:solidFill>
        <a:latin typeface="Arial" pitchFamily="34" charset="0"/>
        <a:ea typeface="+mn-ea"/>
        <a:cs typeface="Arial" pitchFamily="34" charset="0"/>
      </a:defRPr>
    </a:lvl3pPr>
    <a:lvl4pPr marL="1950690" algn="l" defTabSz="1300460" rtl="0" eaLnBrk="1" latinLnBrk="0" hangingPunct="1">
      <a:defRPr sz="1400" kern="1200">
        <a:solidFill>
          <a:schemeClr val="tx1"/>
        </a:solidFill>
        <a:latin typeface="Arial" pitchFamily="34" charset="0"/>
        <a:ea typeface="+mn-ea"/>
        <a:cs typeface="Arial" pitchFamily="34" charset="0"/>
      </a:defRPr>
    </a:lvl4pPr>
    <a:lvl5pPr marL="2600919" algn="l" defTabSz="1300460" rtl="0" eaLnBrk="1" latinLnBrk="0" hangingPunct="1">
      <a:defRPr sz="1400" kern="1200">
        <a:solidFill>
          <a:schemeClr val="tx1"/>
        </a:solidFill>
        <a:latin typeface="Arial" pitchFamily="34" charset="0"/>
        <a:ea typeface="+mn-ea"/>
        <a:cs typeface="Arial" pitchFamily="34" charset="0"/>
      </a:defRPr>
    </a:lvl5pPr>
    <a:lvl6pPr marL="3251149" algn="l" defTabSz="1300460" rtl="0" eaLnBrk="1" latinLnBrk="0" hangingPunct="1">
      <a:defRPr sz="1700" kern="1200">
        <a:solidFill>
          <a:schemeClr val="tx1"/>
        </a:solidFill>
        <a:latin typeface="+mn-lt"/>
        <a:ea typeface="+mn-ea"/>
        <a:cs typeface="+mn-cs"/>
      </a:defRPr>
    </a:lvl6pPr>
    <a:lvl7pPr marL="3901379" algn="l" defTabSz="1300460" rtl="0" eaLnBrk="1" latinLnBrk="0" hangingPunct="1">
      <a:defRPr sz="1700" kern="1200">
        <a:solidFill>
          <a:schemeClr val="tx1"/>
        </a:solidFill>
        <a:latin typeface="+mn-lt"/>
        <a:ea typeface="+mn-ea"/>
        <a:cs typeface="+mn-cs"/>
      </a:defRPr>
    </a:lvl7pPr>
    <a:lvl8pPr marL="4551609" algn="l" defTabSz="1300460" rtl="0" eaLnBrk="1" latinLnBrk="0" hangingPunct="1">
      <a:defRPr sz="1700" kern="1200">
        <a:solidFill>
          <a:schemeClr val="tx1"/>
        </a:solidFill>
        <a:latin typeface="+mn-lt"/>
        <a:ea typeface="+mn-ea"/>
        <a:cs typeface="+mn-cs"/>
      </a:defRPr>
    </a:lvl8pPr>
    <a:lvl9pPr marL="5201839" algn="l" defTabSz="1300460" rtl="0" eaLnBrk="1" latinLnBrk="0" hangingPunct="1">
      <a:defRPr sz="17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aseline="0" dirty="0" smtClean="0"/>
              <a:t>There is now a lot of information about the Human responses to light, but there are still a lot of unanswered questions.</a:t>
            </a:r>
          </a:p>
          <a:p>
            <a:endParaRPr lang="en-GB" sz="1800" baseline="0" dirty="0" smtClean="0"/>
          </a:p>
          <a:p>
            <a:r>
              <a:rPr lang="en-GB" sz="1800" baseline="0" dirty="0" smtClean="0"/>
              <a:t>I would also like to look at a very specific aspect of Human Centric Lighting – </a:t>
            </a:r>
            <a:r>
              <a:rPr lang="en-GB" sz="1800" baseline="0" dirty="0" err="1" smtClean="0"/>
              <a:t>shiftwork</a:t>
            </a:r>
            <a:r>
              <a:rPr lang="en-GB" sz="1800" baseline="0" smtClean="0"/>
              <a:t>.  </a:t>
            </a:r>
            <a:endParaRPr lang="en-GB" sz="1800" dirty="0"/>
          </a:p>
        </p:txBody>
      </p:sp>
      <p:sp>
        <p:nvSpPr>
          <p:cNvPr id="4" name="Slide Number Placeholder 3"/>
          <p:cNvSpPr>
            <a:spLocks noGrp="1"/>
          </p:cNvSpPr>
          <p:nvPr>
            <p:ph type="sldNum" sz="quarter" idx="10"/>
          </p:nvPr>
        </p:nvSpPr>
        <p:spPr/>
        <p:txBody>
          <a:bodyPr/>
          <a:lstStyle/>
          <a:p>
            <a:fld id="{C41A2DF2-E317-4A31-9A2F-C2BC55A8925E}" type="slidenum">
              <a:rPr lang="de-DE" smtClean="0"/>
              <a:pPr/>
              <a:t>17</a:t>
            </a:fld>
            <a:endParaRPr lang="de-DE"/>
          </a:p>
        </p:txBody>
      </p:sp>
    </p:spTree>
    <p:extLst>
      <p:ext uri="{BB962C8B-B14F-4D97-AF65-F5344CB8AC3E}">
        <p14:creationId xmlns:p14="http://schemas.microsoft.com/office/powerpoint/2010/main" val="17381857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dirty="0" smtClean="0"/>
              <a:t>The most obvious cycle is sleep.</a:t>
            </a:r>
          </a:p>
          <a:p>
            <a:endParaRPr lang="en-GB" sz="1600" dirty="0" smtClean="0"/>
          </a:p>
          <a:p>
            <a:r>
              <a:rPr lang="en-GB" sz="1600" dirty="0" smtClean="0"/>
              <a:t>These </a:t>
            </a:r>
            <a:r>
              <a:rPr lang="en-GB" sz="1600" baseline="0" dirty="0" smtClean="0"/>
              <a:t>patterns change throughout our lifetime, the extremes being in small children and the elderly.  </a:t>
            </a:r>
          </a:p>
          <a:p>
            <a:endParaRPr lang="en-GB" sz="1600" baseline="0" dirty="0" smtClean="0"/>
          </a:p>
          <a:p>
            <a:r>
              <a:rPr lang="en-GB" sz="1600" baseline="0" dirty="0" smtClean="0"/>
              <a:t>We also have different chromaticity types, larks and owls – those small differences I mentioned earlier.</a:t>
            </a:r>
            <a:endParaRPr lang="en-GB" sz="1600" dirty="0"/>
          </a:p>
        </p:txBody>
      </p:sp>
      <p:sp>
        <p:nvSpPr>
          <p:cNvPr id="4" name="Slide Number Placeholder 3"/>
          <p:cNvSpPr>
            <a:spLocks noGrp="1"/>
          </p:cNvSpPr>
          <p:nvPr>
            <p:ph type="sldNum" sz="quarter" idx="10"/>
          </p:nvPr>
        </p:nvSpPr>
        <p:spPr/>
        <p:txBody>
          <a:bodyPr/>
          <a:lstStyle/>
          <a:p>
            <a:fld id="{C41A2DF2-E317-4A31-9A2F-C2BC55A8925E}" type="slidenum">
              <a:rPr lang="de-DE" smtClean="0"/>
              <a:pPr/>
              <a:t>27</a:t>
            </a:fld>
            <a:endParaRPr lang="de-DE"/>
          </a:p>
        </p:txBody>
      </p:sp>
    </p:spTree>
    <p:extLst>
      <p:ext uri="{BB962C8B-B14F-4D97-AF65-F5344CB8AC3E}">
        <p14:creationId xmlns:p14="http://schemas.microsoft.com/office/powerpoint/2010/main" val="30386628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dirty="0" smtClean="0"/>
              <a:t>These rhythms cycle</a:t>
            </a:r>
            <a:r>
              <a:rPr lang="en-GB" sz="1600" baseline="0" dirty="0" smtClean="0"/>
              <a:t> over this 24 hour period, some working in opposition to each other such as our levels of wakefulness and production of Melatonin.</a:t>
            </a:r>
          </a:p>
          <a:p>
            <a:endParaRPr lang="en-GB" sz="1600" baseline="0" dirty="0" smtClean="0"/>
          </a:p>
          <a:p>
            <a:r>
              <a:rPr lang="en-GB" sz="1600" baseline="0" dirty="0" smtClean="0"/>
              <a:t>Melatonin is important not only because it prepares us for sleep, but it is also a powerful antioxidant so vital for our health.</a:t>
            </a:r>
            <a:endParaRPr lang="en-GB" sz="1600" dirty="0"/>
          </a:p>
        </p:txBody>
      </p:sp>
      <p:sp>
        <p:nvSpPr>
          <p:cNvPr id="4" name="Slide Number Placeholder 3"/>
          <p:cNvSpPr>
            <a:spLocks noGrp="1"/>
          </p:cNvSpPr>
          <p:nvPr>
            <p:ph type="sldNum" sz="quarter" idx="10"/>
          </p:nvPr>
        </p:nvSpPr>
        <p:spPr/>
        <p:txBody>
          <a:bodyPr/>
          <a:lstStyle/>
          <a:p>
            <a:fld id="{C41A2DF2-E317-4A31-9A2F-C2BC55A8925E}" type="slidenum">
              <a:rPr lang="de-DE" smtClean="0"/>
              <a:pPr/>
              <a:t>28</a:t>
            </a:fld>
            <a:endParaRPr lang="de-DE"/>
          </a:p>
        </p:txBody>
      </p:sp>
    </p:spTree>
    <p:extLst>
      <p:ext uri="{BB962C8B-B14F-4D97-AF65-F5344CB8AC3E}">
        <p14:creationId xmlns:p14="http://schemas.microsoft.com/office/powerpoint/2010/main" val="18152852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First we have to understand how this works. Light enters via the lens into the eye and reaches the retina at the back of our eye-ball. When the light reaches the retina,</a:t>
            </a:r>
            <a:r>
              <a:rPr lang="en-GB" baseline="0" dirty="0" smtClean="0"/>
              <a:t> </a:t>
            </a:r>
            <a:r>
              <a:rPr lang="en-GB" dirty="0" smtClean="0"/>
              <a:t>it passes a layer of ganglion cells, bipolar cells and then the layer of where the cones and rods are. With the cones (red, blue, green) we can see colours, the rods are for low lux level vision (no colour recognition).</a:t>
            </a:r>
          </a:p>
          <a:p>
            <a:r>
              <a:rPr lang="en-GB" dirty="0" smtClean="0"/>
              <a:t>In 2001 a </a:t>
            </a:r>
            <a:r>
              <a:rPr lang="en-GB" dirty="0" smtClean="0"/>
              <a:t>3rd </a:t>
            </a:r>
            <a:r>
              <a:rPr lang="en-GB" dirty="0" smtClean="0"/>
              <a:t>receptor was discovered, and are now known as Intrinsically photosensitive retinal ganglion cells.  These cells only respond to blue wavelengths</a:t>
            </a:r>
            <a:r>
              <a:rPr lang="en-GB" baseline="0" dirty="0" smtClean="0"/>
              <a:t> of light at </a:t>
            </a:r>
            <a:r>
              <a:rPr lang="en-GB" baseline="0" dirty="0" err="1" smtClean="0"/>
              <a:t>approx</a:t>
            </a:r>
            <a:r>
              <a:rPr lang="en-GB" baseline="0" dirty="0" smtClean="0"/>
              <a:t> 460nm.</a:t>
            </a:r>
            <a:endParaRPr lang="en-GB" dirty="0" smtClean="0"/>
          </a:p>
          <a:p>
            <a:endParaRPr lang="en-GB" dirty="0"/>
          </a:p>
        </p:txBody>
      </p:sp>
      <p:sp>
        <p:nvSpPr>
          <p:cNvPr id="4" name="Slide Number Placeholder 3"/>
          <p:cNvSpPr>
            <a:spLocks noGrp="1"/>
          </p:cNvSpPr>
          <p:nvPr>
            <p:ph type="sldNum" sz="quarter" idx="10"/>
          </p:nvPr>
        </p:nvSpPr>
        <p:spPr/>
        <p:txBody>
          <a:bodyPr/>
          <a:lstStyle/>
          <a:p>
            <a:fld id="{C41A2DF2-E317-4A31-9A2F-C2BC55A8925E}" type="slidenum">
              <a:rPr lang="de-DE" smtClean="0"/>
              <a:pPr/>
              <a:t>29</a:t>
            </a:fld>
            <a:endParaRPr lang="de-DE"/>
          </a:p>
        </p:txBody>
      </p:sp>
    </p:spTree>
    <p:extLst>
      <p:ext uri="{BB962C8B-B14F-4D97-AF65-F5344CB8AC3E}">
        <p14:creationId xmlns:p14="http://schemas.microsoft.com/office/powerpoint/2010/main" val="22046053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stimulation of the Intrinsically</a:t>
            </a:r>
            <a:r>
              <a:rPr lang="en-GB" baseline="0" dirty="0" smtClean="0"/>
              <a:t> photosensitive retinal ganglion cells does not go through the optic nerve.</a:t>
            </a:r>
          </a:p>
          <a:p>
            <a:endParaRPr lang="en-GB" baseline="0" dirty="0" smtClean="0"/>
          </a:p>
          <a:p>
            <a:r>
              <a:rPr lang="en-GB" baseline="0" dirty="0" smtClean="0"/>
              <a:t>It goes through the Sympathetic nervous system, then through the </a:t>
            </a:r>
            <a:r>
              <a:rPr lang="en-GB" baseline="0" dirty="0" err="1" smtClean="0"/>
              <a:t>Suprachiassmatic</a:t>
            </a:r>
            <a:r>
              <a:rPr lang="en-GB" baseline="0" dirty="0" smtClean="0"/>
              <a:t> Nucleus to the Pineal Gland. Here the circadian </a:t>
            </a:r>
            <a:r>
              <a:rPr lang="en-GB" baseline="0" dirty="0" err="1" smtClean="0"/>
              <a:t>rhythym</a:t>
            </a:r>
            <a:r>
              <a:rPr lang="en-GB" baseline="0" dirty="0" smtClean="0"/>
              <a:t> is entrained.  Adrenalin and </a:t>
            </a:r>
            <a:r>
              <a:rPr lang="en-GB" baseline="0" dirty="0" err="1" smtClean="0"/>
              <a:t>Cortesol</a:t>
            </a:r>
            <a:r>
              <a:rPr lang="en-GB" baseline="0" dirty="0" smtClean="0"/>
              <a:t> are stimulated and melatonin is supressed in response to </a:t>
            </a:r>
            <a:r>
              <a:rPr lang="en-GB" baseline="0" smtClean="0"/>
              <a:t>the blue light.</a:t>
            </a:r>
            <a:endParaRPr lang="en-GB" dirty="0"/>
          </a:p>
        </p:txBody>
      </p:sp>
      <p:sp>
        <p:nvSpPr>
          <p:cNvPr id="4" name="Slide Number Placeholder 3"/>
          <p:cNvSpPr>
            <a:spLocks noGrp="1"/>
          </p:cNvSpPr>
          <p:nvPr>
            <p:ph type="sldNum" sz="quarter" idx="10"/>
          </p:nvPr>
        </p:nvSpPr>
        <p:spPr/>
        <p:txBody>
          <a:bodyPr/>
          <a:lstStyle/>
          <a:p>
            <a:fld id="{C41A2DF2-E317-4A31-9A2F-C2BC55A8925E}" type="slidenum">
              <a:rPr lang="de-DE" smtClean="0"/>
              <a:pPr/>
              <a:t>30</a:t>
            </a:fld>
            <a:endParaRPr lang="de-DE"/>
          </a:p>
        </p:txBody>
      </p:sp>
    </p:spTree>
    <p:extLst>
      <p:ext uri="{BB962C8B-B14F-4D97-AF65-F5344CB8AC3E}">
        <p14:creationId xmlns:p14="http://schemas.microsoft.com/office/powerpoint/2010/main" val="9381631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dirty="0" smtClean="0"/>
              <a:t>We</a:t>
            </a:r>
            <a:r>
              <a:rPr lang="en-GB" sz="1600" baseline="0" dirty="0" smtClean="0"/>
              <a:t> now know how the eye responds to particular wavelengths of blue light, but there are other aspects of the light we receive which will contribute to entraining our circadian rhythms including:</a:t>
            </a:r>
          </a:p>
          <a:p>
            <a:r>
              <a:rPr lang="en-GB" sz="1600" baseline="0" dirty="0" smtClean="0"/>
              <a:t>The amount of light;  </a:t>
            </a:r>
          </a:p>
          <a:p>
            <a:r>
              <a:rPr lang="en-GB" sz="1600" baseline="0" dirty="0" smtClean="0"/>
              <a:t>The length of time we are exposed to it.</a:t>
            </a:r>
          </a:p>
          <a:p>
            <a:endParaRPr lang="en-GB" sz="1600" baseline="0" dirty="0" smtClean="0"/>
          </a:p>
          <a:p>
            <a:r>
              <a:rPr lang="en-GB" sz="1600" baseline="0" dirty="0" smtClean="0"/>
              <a:t>To a lesser extent the direction of light, the surface area of the illuminated element and it also seems our light history – the amount of light we received in the previous 24 or even 48 hours.</a:t>
            </a:r>
            <a:endParaRPr lang="en-GB" sz="1600" dirty="0"/>
          </a:p>
        </p:txBody>
      </p:sp>
      <p:sp>
        <p:nvSpPr>
          <p:cNvPr id="4" name="Slide Number Placeholder 3"/>
          <p:cNvSpPr>
            <a:spLocks noGrp="1"/>
          </p:cNvSpPr>
          <p:nvPr>
            <p:ph type="sldNum" sz="quarter" idx="10"/>
          </p:nvPr>
        </p:nvSpPr>
        <p:spPr/>
        <p:txBody>
          <a:bodyPr/>
          <a:lstStyle/>
          <a:p>
            <a:fld id="{C41A2DF2-E317-4A31-9A2F-C2BC55A8925E}" type="slidenum">
              <a:rPr lang="de-DE" smtClean="0"/>
              <a:pPr/>
              <a:t>31</a:t>
            </a:fld>
            <a:endParaRPr lang="de-DE"/>
          </a:p>
        </p:txBody>
      </p:sp>
    </p:spTree>
    <p:extLst>
      <p:ext uri="{BB962C8B-B14F-4D97-AF65-F5344CB8AC3E}">
        <p14:creationId xmlns:p14="http://schemas.microsoft.com/office/powerpoint/2010/main" val="29387504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dirty="0" smtClean="0"/>
              <a:t>Of course</a:t>
            </a:r>
            <a:r>
              <a:rPr lang="en-GB" sz="1600" baseline="0" dirty="0" smtClean="0"/>
              <a:t> we function at our best under beautiful sunny skies followed by balmy evenings and dark enchanting nights. But we can’t all live on a Pacific Island.  </a:t>
            </a:r>
          </a:p>
          <a:p>
            <a:endParaRPr lang="en-GB" sz="1600" baseline="0" dirty="0" smtClean="0"/>
          </a:p>
          <a:p>
            <a:r>
              <a:rPr lang="en-GB" sz="1600" baseline="0" dirty="0" smtClean="0"/>
              <a:t>We now have the ability to supplement our daylight indoors and we can specifically tailor it to have a desired effect.</a:t>
            </a:r>
            <a:endParaRPr lang="en-GB" sz="1600" dirty="0"/>
          </a:p>
        </p:txBody>
      </p:sp>
      <p:sp>
        <p:nvSpPr>
          <p:cNvPr id="4" name="Slide Number Placeholder 3"/>
          <p:cNvSpPr>
            <a:spLocks noGrp="1"/>
          </p:cNvSpPr>
          <p:nvPr>
            <p:ph type="sldNum" sz="quarter" idx="10"/>
          </p:nvPr>
        </p:nvSpPr>
        <p:spPr/>
        <p:txBody>
          <a:bodyPr/>
          <a:lstStyle/>
          <a:p>
            <a:fld id="{C41A2DF2-E317-4A31-9A2F-C2BC55A8925E}" type="slidenum">
              <a:rPr lang="de-DE" smtClean="0"/>
              <a:pPr/>
              <a:t>32</a:t>
            </a:fld>
            <a:endParaRPr lang="de-DE"/>
          </a:p>
        </p:txBody>
      </p:sp>
    </p:spTree>
    <p:extLst>
      <p:ext uri="{BB962C8B-B14F-4D97-AF65-F5344CB8AC3E}">
        <p14:creationId xmlns:p14="http://schemas.microsoft.com/office/powerpoint/2010/main" val="6255563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dirty="0" smtClean="0"/>
              <a:t>But should we?    </a:t>
            </a:r>
          </a:p>
          <a:p>
            <a:endParaRPr lang="en-GB" sz="1600" dirty="0" smtClean="0"/>
          </a:p>
          <a:p>
            <a:r>
              <a:rPr lang="en-GB" sz="1600" dirty="0" smtClean="0"/>
              <a:t>There is always someone who will want to use this knowledge to improve productivity</a:t>
            </a:r>
            <a:r>
              <a:rPr lang="en-GB" sz="1600" baseline="0" dirty="0" smtClean="0"/>
              <a:t> and</a:t>
            </a:r>
            <a:r>
              <a:rPr lang="en-GB" sz="1600" dirty="0" smtClean="0"/>
              <a:t> make us work harder,</a:t>
            </a:r>
            <a:r>
              <a:rPr lang="en-GB" sz="1600" baseline="0" dirty="0" smtClean="0"/>
              <a:t> but this could backfire because the correct rest and sleep conditions are also necessary to contribute to alertness the following day.  </a:t>
            </a:r>
          </a:p>
          <a:p>
            <a:endParaRPr lang="en-GB" sz="1600" baseline="0" dirty="0" smtClean="0"/>
          </a:p>
          <a:p>
            <a:r>
              <a:rPr lang="en-GB" sz="1600" baseline="0" dirty="0" smtClean="0"/>
              <a:t>But what about the people we already ask to work in a totally unnatural way?</a:t>
            </a:r>
            <a:endParaRPr lang="en-GB" sz="1600" dirty="0"/>
          </a:p>
        </p:txBody>
      </p:sp>
      <p:sp>
        <p:nvSpPr>
          <p:cNvPr id="4" name="Slide Number Placeholder 3"/>
          <p:cNvSpPr>
            <a:spLocks noGrp="1"/>
          </p:cNvSpPr>
          <p:nvPr>
            <p:ph type="sldNum" sz="quarter" idx="10"/>
          </p:nvPr>
        </p:nvSpPr>
        <p:spPr/>
        <p:txBody>
          <a:bodyPr/>
          <a:lstStyle/>
          <a:p>
            <a:fld id="{C41A2DF2-E317-4A31-9A2F-C2BC55A8925E}" type="slidenum">
              <a:rPr lang="de-DE" smtClean="0"/>
              <a:pPr/>
              <a:t>33</a:t>
            </a:fld>
            <a:endParaRPr lang="de-DE"/>
          </a:p>
        </p:txBody>
      </p:sp>
    </p:spTree>
    <p:extLst>
      <p:ext uri="{BB962C8B-B14F-4D97-AF65-F5344CB8AC3E}">
        <p14:creationId xmlns:p14="http://schemas.microsoft.com/office/powerpoint/2010/main" val="15822997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dirty="0" smtClean="0"/>
              <a:t>These days it is not just factory workers.  What about the airline pilot,</a:t>
            </a:r>
            <a:r>
              <a:rPr lang="en-GB" sz="1600" baseline="0" dirty="0" smtClean="0"/>
              <a:t> chefs, hospital staff, call centres – our 24 hour economy?</a:t>
            </a:r>
          </a:p>
          <a:p>
            <a:endParaRPr lang="en-GB" sz="1600" baseline="0" dirty="0" smtClean="0"/>
          </a:p>
          <a:p>
            <a:r>
              <a:rPr lang="en-GB" sz="1600" baseline="0" dirty="0" smtClean="0"/>
              <a:t>Delivery drivers have a very difficult task, they need to be alert but the monotony of a motorway can really cause drowsiness.  There was a radio documentary recently that featured an American fleet owner who was devastated after 3 drivers died in accidents over a 3 month period, so after some research he changed his 2 shift system to a 3 shift rotation with carefully timed changes onto the next period of work.  So far there are no accidents and I will also tell you of some more research to back this up.  </a:t>
            </a:r>
          </a:p>
          <a:p>
            <a:endParaRPr lang="en-GB" sz="1600" baseline="0" dirty="0" smtClean="0"/>
          </a:p>
          <a:p>
            <a:r>
              <a:rPr lang="en-GB" sz="1600" baseline="0" dirty="0" smtClean="0"/>
              <a:t>Another large body of research has been with oil rig workers who stay on the platform for 2 week shifts and then try to adapt back to normal life.</a:t>
            </a:r>
            <a:endParaRPr lang="en-GB" sz="1600" dirty="0"/>
          </a:p>
        </p:txBody>
      </p:sp>
      <p:sp>
        <p:nvSpPr>
          <p:cNvPr id="4" name="Slide Number Placeholder 3"/>
          <p:cNvSpPr>
            <a:spLocks noGrp="1"/>
          </p:cNvSpPr>
          <p:nvPr>
            <p:ph type="sldNum" sz="quarter" idx="10"/>
          </p:nvPr>
        </p:nvSpPr>
        <p:spPr/>
        <p:txBody>
          <a:bodyPr/>
          <a:lstStyle/>
          <a:p>
            <a:fld id="{C41A2DF2-E317-4A31-9A2F-C2BC55A8925E}" type="slidenum">
              <a:rPr lang="de-DE" smtClean="0"/>
              <a:pPr/>
              <a:t>34</a:t>
            </a:fld>
            <a:endParaRPr lang="de-DE"/>
          </a:p>
        </p:txBody>
      </p:sp>
    </p:spTree>
    <p:extLst>
      <p:ext uri="{BB962C8B-B14F-4D97-AF65-F5344CB8AC3E}">
        <p14:creationId xmlns:p14="http://schemas.microsoft.com/office/powerpoint/2010/main" val="32058746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GB" sz="1600" dirty="0" smtClean="0"/>
              <a:t>When the rest of us are just getting up to face the day, our typical </a:t>
            </a:r>
            <a:r>
              <a:rPr lang="en-GB" sz="1600" dirty="0" err="1" smtClean="0"/>
              <a:t>shiftworker</a:t>
            </a:r>
            <a:r>
              <a:rPr lang="en-GB" sz="1600" dirty="0" smtClean="0"/>
              <a:t> is on his bike cycling home. Here he is receiving a good dose of daylight sending signals to his brain to wake up and be alert. </a:t>
            </a:r>
          </a:p>
          <a:p>
            <a:endParaRPr lang="en-GB" sz="1600" dirty="0" smtClean="0"/>
          </a:p>
          <a:p>
            <a:r>
              <a:rPr lang="en-GB" sz="1600" dirty="0" smtClean="0"/>
              <a:t>But he is going to ask his body to work against that and go to sleep. Not only is he trying to sleep through the brightest part of the day but it is also probably the warmest which is another factor to consider. At some point he's going to wake up and hopefully have some leisure time. He could also eat at a normal time with the rest of the family but then he's back on the bike to go to work. His body is feeling sleepy after the food and the lack of blue light is allowing his melatonin to start production, but everything is getting a little confused because of the exercise he is getting on his bike and he knows</a:t>
            </a:r>
            <a:r>
              <a:rPr lang="en-GB" sz="1600" baseline="0" dirty="0" smtClean="0"/>
              <a:t> he is going to work</a:t>
            </a:r>
            <a:r>
              <a:rPr lang="en-GB" sz="1600" dirty="0" smtClean="0"/>
              <a:t>. Maybe a cup of coffee will help?  Or he could resort to some kind of medication. </a:t>
            </a:r>
          </a:p>
          <a:p>
            <a:endParaRPr lang="en-GB" sz="1600" dirty="0" smtClean="0"/>
          </a:p>
          <a:p>
            <a:r>
              <a:rPr lang="en-GB" sz="1600" dirty="0" smtClean="0"/>
              <a:t>Some research shows a short nap is beneficial but the period after waking is when mistakes can happen easily and levels of alertness are at their lowest so this is not helpful for someone whose job is a matter of life and death </a:t>
            </a:r>
            <a:r>
              <a:rPr lang="en-GB" sz="1600" dirty="0" err="1" smtClean="0"/>
              <a:t>i.e</a:t>
            </a:r>
            <a:r>
              <a:rPr lang="en-GB" sz="1600" dirty="0" smtClean="0"/>
              <a:t> a doctor. But traditionally this is what doctors on call will do. </a:t>
            </a:r>
          </a:p>
        </p:txBody>
      </p:sp>
      <p:sp>
        <p:nvSpPr>
          <p:cNvPr id="4" name="Slide Number Placeholder 3"/>
          <p:cNvSpPr>
            <a:spLocks noGrp="1"/>
          </p:cNvSpPr>
          <p:nvPr>
            <p:ph type="sldNum" sz="quarter" idx="10"/>
          </p:nvPr>
        </p:nvSpPr>
        <p:spPr/>
        <p:txBody>
          <a:bodyPr/>
          <a:lstStyle/>
          <a:p>
            <a:fld id="{C41A2DF2-E317-4A31-9A2F-C2BC55A8925E}" type="slidenum">
              <a:rPr lang="de-DE" smtClean="0"/>
              <a:pPr/>
              <a:t>35</a:t>
            </a:fld>
            <a:endParaRPr lang="de-DE"/>
          </a:p>
        </p:txBody>
      </p:sp>
    </p:spTree>
    <p:extLst>
      <p:ext uri="{BB962C8B-B14F-4D97-AF65-F5344CB8AC3E}">
        <p14:creationId xmlns:p14="http://schemas.microsoft.com/office/powerpoint/2010/main" val="26828524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sz="1600" i="0" kern="1200" dirty="0" smtClean="0">
                <a:solidFill>
                  <a:schemeClr val="tx1"/>
                </a:solidFill>
                <a:effectLst/>
                <a:latin typeface="Arial" pitchFamily="34" charset="0"/>
                <a:ea typeface="+mn-ea"/>
                <a:cs typeface="Arial" pitchFamily="34" charset="0"/>
              </a:rPr>
              <a:t>Relative to day workers, rotating or permanent night-shift workers have increased incidence of cardiovascular disease and other known risk factors; gastro, metabolic and reproductive</a:t>
            </a:r>
            <a:r>
              <a:rPr lang="en-GB" sz="1600" i="0" kern="1200" baseline="0" dirty="0" smtClean="0">
                <a:solidFill>
                  <a:schemeClr val="tx1"/>
                </a:solidFill>
                <a:effectLst/>
                <a:latin typeface="Arial" pitchFamily="34" charset="0"/>
                <a:ea typeface="+mn-ea"/>
                <a:cs typeface="Arial" pitchFamily="34" charset="0"/>
              </a:rPr>
              <a:t> </a:t>
            </a:r>
            <a:r>
              <a:rPr lang="en-GB" sz="1600" i="0" kern="1200" dirty="0" smtClean="0">
                <a:solidFill>
                  <a:schemeClr val="tx1"/>
                </a:solidFill>
                <a:effectLst/>
                <a:latin typeface="Arial" pitchFamily="34" charset="0"/>
                <a:ea typeface="+mn-ea"/>
                <a:cs typeface="Arial" pitchFamily="34" charset="0"/>
              </a:rPr>
              <a:t>dysfunction; obesity and cancer.</a:t>
            </a:r>
          </a:p>
          <a:p>
            <a:endParaRPr lang="en-GB" sz="1600" i="0" kern="1200" dirty="0" smtClean="0">
              <a:solidFill>
                <a:schemeClr val="tx1"/>
              </a:solidFill>
              <a:effectLst/>
              <a:latin typeface="Arial" pitchFamily="34" charset="0"/>
              <a:ea typeface="+mn-ea"/>
              <a:cs typeface="Arial" pitchFamily="34" charset="0"/>
            </a:endParaRPr>
          </a:p>
          <a:p>
            <a:r>
              <a:rPr lang="en-GB" sz="1600" i="0" kern="1200" dirty="0" smtClean="0">
                <a:solidFill>
                  <a:schemeClr val="tx1"/>
                </a:solidFill>
                <a:effectLst/>
                <a:latin typeface="Arial" pitchFamily="34" charset="0"/>
                <a:ea typeface="+mn-ea"/>
                <a:cs typeface="Arial" pitchFamily="34" charset="0"/>
              </a:rPr>
              <a:t>In fact, the evidence in support of a causal link between shift work and cancer is strong enough that the International Agency for Research on Cancer recently classified shift work as a “probable carcinogen.”</a:t>
            </a:r>
          </a:p>
          <a:p>
            <a:endParaRPr lang="en-GB" sz="1600" i="0" kern="1200" dirty="0" smtClean="0">
              <a:solidFill>
                <a:schemeClr val="tx1"/>
              </a:solidFill>
              <a:effectLst/>
              <a:latin typeface="Arial" pitchFamily="34" charset="0"/>
              <a:ea typeface="+mn-ea"/>
              <a:cs typeface="Arial" pitchFamily="34" charset="0"/>
            </a:endParaRPr>
          </a:p>
          <a:p>
            <a:r>
              <a:rPr lang="en-GB" sz="1600" i="0" kern="1200" dirty="0" smtClean="0">
                <a:solidFill>
                  <a:schemeClr val="tx1"/>
                </a:solidFill>
                <a:effectLst/>
                <a:latin typeface="Arial" pitchFamily="34" charset="0"/>
                <a:ea typeface="+mn-ea"/>
                <a:cs typeface="Arial" pitchFamily="34" charset="0"/>
              </a:rPr>
              <a:t>Data from some of these studies suggest that working as few as three night shifts per month for multiple years is associated with increased disease risk.</a:t>
            </a:r>
          </a:p>
          <a:p>
            <a:endParaRPr lang="en-GB" sz="1600" dirty="0" smtClean="0"/>
          </a:p>
          <a:p>
            <a:endParaRPr lang="en-GB" sz="1600" dirty="0"/>
          </a:p>
        </p:txBody>
      </p:sp>
      <p:sp>
        <p:nvSpPr>
          <p:cNvPr id="4" name="Slide Number Placeholder 3"/>
          <p:cNvSpPr>
            <a:spLocks noGrp="1"/>
          </p:cNvSpPr>
          <p:nvPr>
            <p:ph type="sldNum" sz="quarter" idx="10"/>
          </p:nvPr>
        </p:nvSpPr>
        <p:spPr/>
        <p:txBody>
          <a:bodyPr/>
          <a:lstStyle/>
          <a:p>
            <a:fld id="{C41A2DF2-E317-4A31-9A2F-C2BC55A8925E}" type="slidenum">
              <a:rPr lang="de-DE" smtClean="0"/>
              <a:pPr/>
              <a:t>36</a:t>
            </a:fld>
            <a:endParaRPr lang="de-DE"/>
          </a:p>
        </p:txBody>
      </p:sp>
    </p:spTree>
    <p:extLst>
      <p:ext uri="{BB962C8B-B14F-4D97-AF65-F5344CB8AC3E}">
        <p14:creationId xmlns:p14="http://schemas.microsoft.com/office/powerpoint/2010/main" val="26828524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baseline="0" dirty="0" smtClean="0"/>
              <a:t>There is now a lot of information about the Human responses to light, but there are still a lot of unanswered questions.</a:t>
            </a:r>
          </a:p>
          <a:p>
            <a:endParaRPr lang="en-GB" sz="1800" baseline="0" dirty="0" smtClean="0"/>
          </a:p>
          <a:p>
            <a:r>
              <a:rPr lang="en-GB" sz="1800" baseline="0" dirty="0" smtClean="0"/>
              <a:t>I would also like to look at a very specific aspect of Human Centric Lighting – </a:t>
            </a:r>
            <a:r>
              <a:rPr lang="en-GB" sz="1800" baseline="0" dirty="0" err="1" smtClean="0"/>
              <a:t>shiftwork</a:t>
            </a:r>
            <a:r>
              <a:rPr lang="en-GB" sz="1800" baseline="0" smtClean="0"/>
              <a:t>.  </a:t>
            </a:r>
            <a:endParaRPr lang="en-GB" sz="1800" dirty="0"/>
          </a:p>
        </p:txBody>
      </p:sp>
      <p:sp>
        <p:nvSpPr>
          <p:cNvPr id="4" name="Slide Number Placeholder 3"/>
          <p:cNvSpPr>
            <a:spLocks noGrp="1"/>
          </p:cNvSpPr>
          <p:nvPr>
            <p:ph type="sldNum" sz="quarter" idx="10"/>
          </p:nvPr>
        </p:nvSpPr>
        <p:spPr/>
        <p:txBody>
          <a:bodyPr/>
          <a:lstStyle/>
          <a:p>
            <a:fld id="{C41A2DF2-E317-4A31-9A2F-C2BC55A8925E}" type="slidenum">
              <a:rPr lang="de-DE" smtClean="0"/>
              <a:pPr/>
              <a:t>19</a:t>
            </a:fld>
            <a:endParaRPr lang="de-DE"/>
          </a:p>
        </p:txBody>
      </p:sp>
    </p:spTree>
    <p:extLst>
      <p:ext uri="{BB962C8B-B14F-4D97-AF65-F5344CB8AC3E}">
        <p14:creationId xmlns:p14="http://schemas.microsoft.com/office/powerpoint/2010/main" val="173818576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GB" sz="1600" dirty="0" smtClean="0"/>
              <a:t>We can advance circadian rhythms fairly easily by a short amount. It is very natural for us to stay up just that little bit later and then stay in bed a bit longer in the morning. </a:t>
            </a:r>
          </a:p>
          <a:p>
            <a:endParaRPr lang="en-GB" sz="1600" dirty="0" smtClean="0"/>
          </a:p>
          <a:p>
            <a:r>
              <a:rPr lang="en-GB" sz="1600" dirty="0" smtClean="0"/>
              <a:t>It is harder to delay our body clock but the key aspect here is the time of night when our body temperature is at its lowest. This conveniently coincides with our deepest sleep. If we suppress melatonin before this time we can delay sleep, and if we suppress melatonin after this time we effectively advance the circadian rhythm by ending sleep and promoting daytime wakefulness. But this only works for a shift pattern of several</a:t>
            </a:r>
            <a:r>
              <a:rPr lang="en-GB" sz="1600" baseline="0" dirty="0" smtClean="0"/>
              <a:t> days as it takes time to adjust to the new rhythm and then we ask them to change it back again for the weekend! A change in shift pattern or on days off would result in having trouble sleeping at night and being alert during the day. </a:t>
            </a:r>
          </a:p>
          <a:p>
            <a:endParaRPr lang="en-GB" sz="1600" baseline="0" dirty="0" smtClean="0"/>
          </a:p>
          <a:p>
            <a:r>
              <a:rPr lang="en-GB" sz="1600" baseline="0" dirty="0" smtClean="0"/>
              <a:t>For people with an erratic shift pattern it might be better to provide lighting to do their job but without resetting their body clock, but they would feel tired and wouldn’t be able to sustain it for long.  This is lighting without the blue content and has earned the name of </a:t>
            </a:r>
            <a:r>
              <a:rPr lang="en-GB" sz="1600" baseline="0" dirty="0" err="1" smtClean="0"/>
              <a:t>Melanopic</a:t>
            </a:r>
            <a:r>
              <a:rPr lang="en-GB" sz="1600" baseline="0" dirty="0" smtClean="0"/>
              <a:t> Lux.</a:t>
            </a:r>
            <a:endParaRPr lang="en-GB" sz="1600" dirty="0"/>
          </a:p>
        </p:txBody>
      </p:sp>
      <p:sp>
        <p:nvSpPr>
          <p:cNvPr id="4" name="Slide Number Placeholder 3"/>
          <p:cNvSpPr>
            <a:spLocks noGrp="1"/>
          </p:cNvSpPr>
          <p:nvPr>
            <p:ph type="sldNum" sz="quarter" idx="10"/>
          </p:nvPr>
        </p:nvSpPr>
        <p:spPr/>
        <p:txBody>
          <a:bodyPr/>
          <a:lstStyle/>
          <a:p>
            <a:fld id="{C41A2DF2-E317-4A31-9A2F-C2BC55A8925E}" type="slidenum">
              <a:rPr lang="de-DE" smtClean="0"/>
              <a:pPr/>
              <a:t>37</a:t>
            </a:fld>
            <a:endParaRPr lang="de-DE"/>
          </a:p>
        </p:txBody>
      </p:sp>
    </p:spTree>
    <p:extLst>
      <p:ext uri="{BB962C8B-B14F-4D97-AF65-F5344CB8AC3E}">
        <p14:creationId xmlns:p14="http://schemas.microsoft.com/office/powerpoint/2010/main" val="28820357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normAutofit/>
          </a:bodyPr>
          <a:lstStyle/>
          <a:p>
            <a:pPr marL="0" marR="0" indent="0" algn="l" defTabSz="1300460" rtl="0" eaLnBrk="1" fontAlgn="auto" latinLnBrk="0" hangingPunct="1">
              <a:lnSpc>
                <a:spcPct val="100000"/>
              </a:lnSpc>
              <a:spcBef>
                <a:spcPts val="0"/>
              </a:spcBef>
              <a:spcAft>
                <a:spcPts val="0"/>
              </a:spcAft>
              <a:buClrTx/>
              <a:buSzTx/>
              <a:buFontTx/>
              <a:buNone/>
              <a:tabLst/>
              <a:defRPr/>
            </a:pPr>
            <a:r>
              <a:rPr lang="en-GB" sz="1600" dirty="0" smtClean="0"/>
              <a:t>A number of laboratory and field studies have shown that light exposure at night reduces sleepiness, whilst improving alertness and performance. Most of these studies used bright light of greater than 1000 lux, but these</a:t>
            </a:r>
            <a:r>
              <a:rPr lang="en-GB" sz="1600" baseline="0" dirty="0" smtClean="0"/>
              <a:t> </a:t>
            </a:r>
            <a:r>
              <a:rPr lang="en-GB" sz="1600" dirty="0" smtClean="0"/>
              <a:t>effects of light may be present at room light levels of only 100–200 lux </a:t>
            </a:r>
            <a:r>
              <a:rPr lang="en-GB" sz="1600" baseline="0" dirty="0" smtClean="0"/>
              <a:t>and</a:t>
            </a:r>
            <a:r>
              <a:rPr lang="en-GB" sz="1600" dirty="0" smtClean="0"/>
              <a:t> are more pronounced with blue light than longer-wavelength light. </a:t>
            </a:r>
          </a:p>
          <a:p>
            <a:pPr marL="0" marR="0" indent="0" algn="l" defTabSz="1300460" rtl="0" eaLnBrk="1" fontAlgn="auto" latinLnBrk="0" hangingPunct="1">
              <a:lnSpc>
                <a:spcPct val="100000"/>
              </a:lnSpc>
              <a:spcBef>
                <a:spcPts val="0"/>
              </a:spcBef>
              <a:spcAft>
                <a:spcPts val="0"/>
              </a:spcAft>
              <a:buClrTx/>
              <a:buSzTx/>
              <a:buFontTx/>
              <a:buNone/>
              <a:tabLst/>
              <a:defRPr/>
            </a:pPr>
            <a:endParaRPr lang="en-GB" sz="1600" dirty="0" smtClean="0"/>
          </a:p>
          <a:p>
            <a:pPr marL="0" marR="0" indent="0" algn="l" defTabSz="1300460" rtl="0" eaLnBrk="1" fontAlgn="auto" latinLnBrk="0" hangingPunct="1">
              <a:lnSpc>
                <a:spcPct val="100000"/>
              </a:lnSpc>
              <a:spcBef>
                <a:spcPts val="0"/>
              </a:spcBef>
              <a:spcAft>
                <a:spcPts val="0"/>
              </a:spcAft>
              <a:buClrTx/>
              <a:buSzTx/>
              <a:buFontTx/>
              <a:buNone/>
              <a:tabLst/>
              <a:defRPr/>
            </a:pPr>
            <a:r>
              <a:rPr lang="en-GB" sz="1600" dirty="0" smtClean="0"/>
              <a:t>The acute alerting effects of light are extinguished soon after light exposure ends</a:t>
            </a:r>
            <a:r>
              <a:rPr lang="en-GB" sz="1600" baseline="0" dirty="0" smtClean="0"/>
              <a:t> but suppression of Melatonin will last longer.</a:t>
            </a:r>
            <a:endParaRPr lang="en-GB" sz="1600" dirty="0" smtClean="0"/>
          </a:p>
          <a:p>
            <a:endParaRPr lang="de-DE" dirty="0"/>
          </a:p>
        </p:txBody>
      </p:sp>
      <p:sp>
        <p:nvSpPr>
          <p:cNvPr id="4" name="Foliennummernplatzhalter 3"/>
          <p:cNvSpPr>
            <a:spLocks noGrp="1"/>
          </p:cNvSpPr>
          <p:nvPr>
            <p:ph type="sldNum" sz="quarter" idx="10"/>
          </p:nvPr>
        </p:nvSpPr>
        <p:spPr/>
        <p:txBody>
          <a:bodyPr/>
          <a:lstStyle/>
          <a:p>
            <a:fld id="{868001A1-99E0-4AC5-A9F8-D64532903184}" type="slidenum">
              <a:rPr lang="de-DE" smtClean="0"/>
              <a:pPr/>
              <a:t>38</a:t>
            </a:fld>
            <a:endParaRPr lang="de-DE"/>
          </a:p>
        </p:txBody>
      </p:sp>
    </p:spTree>
    <p:extLst>
      <p:ext uri="{BB962C8B-B14F-4D97-AF65-F5344CB8AC3E}">
        <p14:creationId xmlns:p14="http://schemas.microsoft.com/office/powerpoint/2010/main" val="18221260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dirty="0" smtClean="0"/>
              <a:t>There is a lot of very interesting research on the effects of shift</a:t>
            </a:r>
            <a:r>
              <a:rPr lang="en-GB" sz="1600" baseline="0" dirty="0" smtClean="0"/>
              <a:t> work, I am listing these particular ones because I have read them and they all have something interesting to say.  They agree on the problems and some of the solutions, but definitive and numeric answers are much harder to find.</a:t>
            </a:r>
            <a:endParaRPr lang="en-GB" sz="1600" dirty="0"/>
          </a:p>
        </p:txBody>
      </p:sp>
      <p:sp>
        <p:nvSpPr>
          <p:cNvPr id="4" name="Slide Number Placeholder 3"/>
          <p:cNvSpPr>
            <a:spLocks noGrp="1"/>
          </p:cNvSpPr>
          <p:nvPr>
            <p:ph type="sldNum" sz="quarter" idx="10"/>
          </p:nvPr>
        </p:nvSpPr>
        <p:spPr/>
        <p:txBody>
          <a:bodyPr/>
          <a:lstStyle/>
          <a:p>
            <a:fld id="{C41A2DF2-E317-4A31-9A2F-C2BC55A8925E}" type="slidenum">
              <a:rPr lang="de-DE" smtClean="0"/>
              <a:pPr/>
              <a:t>39</a:t>
            </a:fld>
            <a:endParaRPr lang="de-DE"/>
          </a:p>
        </p:txBody>
      </p:sp>
    </p:spTree>
    <p:extLst>
      <p:ext uri="{BB962C8B-B14F-4D97-AF65-F5344CB8AC3E}">
        <p14:creationId xmlns:p14="http://schemas.microsoft.com/office/powerpoint/2010/main" val="38595971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dirty="0" smtClean="0"/>
              <a:t>I found this paper particularly useful and neares</a:t>
            </a:r>
            <a:r>
              <a:rPr lang="en-GB" sz="1600" baseline="0" dirty="0" smtClean="0"/>
              <a:t>t to the area I am interested in.  It looks at the</a:t>
            </a:r>
            <a:r>
              <a:rPr lang="en-GB" sz="1600" dirty="0" smtClean="0"/>
              <a:t> three mechanisms that may contribute to the health, performance, and safety problems associated with night-shift work: (1) circadian misalignment between the internal circadian clock and activities such as work, sleep, and eating, (2) chronic, partial sleep deprivation, and (3) melatonin suppression by light at night. The typical countermeasures, such as caffeine, naps, and melatonin (for its sleep-promoting effect), along with education about sleep and circadian rhythms, are the components of most fatigue risk-management plans. </a:t>
            </a:r>
          </a:p>
          <a:p>
            <a:endParaRPr lang="en-GB" sz="1600" dirty="0" smtClean="0"/>
          </a:p>
          <a:p>
            <a:r>
              <a:rPr lang="en-GB" sz="1600" dirty="0" smtClean="0"/>
              <a:t>And, while better than nothing these measures do not address the underlying problem.</a:t>
            </a:r>
            <a:endParaRPr lang="en-GB" sz="1600" dirty="0"/>
          </a:p>
        </p:txBody>
      </p:sp>
      <p:sp>
        <p:nvSpPr>
          <p:cNvPr id="4" name="Slide Number Placeholder 3"/>
          <p:cNvSpPr>
            <a:spLocks noGrp="1"/>
          </p:cNvSpPr>
          <p:nvPr>
            <p:ph type="sldNum" sz="quarter" idx="10"/>
          </p:nvPr>
        </p:nvSpPr>
        <p:spPr/>
        <p:txBody>
          <a:bodyPr/>
          <a:lstStyle/>
          <a:p>
            <a:fld id="{C41A2DF2-E317-4A31-9A2F-C2BC55A8925E}" type="slidenum">
              <a:rPr lang="de-DE" smtClean="0"/>
              <a:pPr/>
              <a:t>40</a:t>
            </a:fld>
            <a:endParaRPr lang="de-DE"/>
          </a:p>
        </p:txBody>
      </p:sp>
    </p:spTree>
    <p:extLst>
      <p:ext uri="{BB962C8B-B14F-4D97-AF65-F5344CB8AC3E}">
        <p14:creationId xmlns:p14="http://schemas.microsoft.com/office/powerpoint/2010/main" val="8243348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GB" sz="1600" dirty="0" smtClean="0"/>
              <a:t>In this research the goal was to phase-shift, or reset, the circadian clock so that the sleepiest time, conveniently marked by the minimum temperature (</a:t>
            </a:r>
            <a:r>
              <a:rPr lang="en-GB" sz="1600" dirty="0" err="1" smtClean="0"/>
              <a:t>Tmin</a:t>
            </a:r>
            <a:r>
              <a:rPr lang="en-GB" sz="1600" dirty="0" smtClean="0"/>
              <a:t>), moves out of the night shift and into the daytime sleep period. The minimum</a:t>
            </a:r>
            <a:r>
              <a:rPr lang="en-GB" sz="1600" baseline="0" dirty="0" smtClean="0"/>
              <a:t> temperature</a:t>
            </a:r>
            <a:r>
              <a:rPr lang="en-GB" sz="1600" dirty="0" smtClean="0"/>
              <a:t> typically occurs 2–3 hours before the end of sleep under normal, entrained conditions. And it appears that normal sleep quality and quantity can be obtained when the </a:t>
            </a:r>
            <a:r>
              <a:rPr lang="en-GB" sz="1600" dirty="0" err="1" smtClean="0"/>
              <a:t>Tmin</a:t>
            </a:r>
            <a:r>
              <a:rPr lang="en-GB" sz="1600" dirty="0" smtClean="0"/>
              <a:t> falls somewhere from the beginning of sleep to about 2 hours before the end of sleep.</a:t>
            </a:r>
          </a:p>
          <a:p>
            <a:endParaRPr lang="en-GB" sz="1600" dirty="0" smtClean="0"/>
          </a:p>
          <a:p>
            <a:r>
              <a:rPr lang="en-GB" sz="1600" dirty="0" smtClean="0"/>
              <a:t>In order to phase-shift the circadian clock, and therefore all the circadian rhythms (sleepiness, performance, temperature, and melatonin), it is important to create a strong shifted 24-hour Light/Dark cycle. This can be done by scheduling sleep in a very dark bedroom and (in this experiment) giving pulses of light and melatonin when needed for the shift.</a:t>
            </a:r>
          </a:p>
          <a:p>
            <a:endParaRPr lang="en-GB" sz="1600" dirty="0" smtClean="0"/>
          </a:p>
          <a:p>
            <a:r>
              <a:rPr lang="en-GB" sz="1600" i="1" dirty="0" smtClean="0"/>
              <a:t>This can</a:t>
            </a:r>
            <a:r>
              <a:rPr lang="en-GB" sz="1600" i="1" baseline="0" dirty="0" smtClean="0"/>
              <a:t> be </a:t>
            </a:r>
            <a:r>
              <a:rPr lang="en-GB" sz="1600" i="1" dirty="0" smtClean="0"/>
              <a:t>complicated by exposure to bright outdoor light on the way home from work, which “hits” the phase-advance portion of the light response curves. This outdoor light is a powerful phase shifter, because it is much more intense than indoor light, even on a cloudy day. </a:t>
            </a:r>
          </a:p>
        </p:txBody>
      </p:sp>
      <p:sp>
        <p:nvSpPr>
          <p:cNvPr id="4" name="Slide Number Placeholder 3"/>
          <p:cNvSpPr>
            <a:spLocks noGrp="1"/>
          </p:cNvSpPr>
          <p:nvPr>
            <p:ph type="sldNum" sz="quarter" idx="10"/>
          </p:nvPr>
        </p:nvSpPr>
        <p:spPr/>
        <p:txBody>
          <a:bodyPr/>
          <a:lstStyle/>
          <a:p>
            <a:fld id="{C41A2DF2-E317-4A31-9A2F-C2BC55A8925E}" type="slidenum">
              <a:rPr lang="de-DE" smtClean="0"/>
              <a:pPr/>
              <a:t>41</a:t>
            </a:fld>
            <a:endParaRPr lang="de-DE"/>
          </a:p>
        </p:txBody>
      </p:sp>
    </p:spTree>
    <p:extLst>
      <p:ext uri="{BB962C8B-B14F-4D97-AF65-F5344CB8AC3E}">
        <p14:creationId xmlns:p14="http://schemas.microsoft.com/office/powerpoint/2010/main" val="8243348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GB" sz="1600" kern="1200" dirty="0" smtClean="0">
                <a:solidFill>
                  <a:schemeClr val="tx1"/>
                </a:solidFill>
                <a:effectLst/>
                <a:latin typeface="Arial" pitchFamily="34" charset="0"/>
                <a:ea typeface="+mn-ea"/>
                <a:cs typeface="Arial" pitchFamily="34" charset="0"/>
              </a:rPr>
              <a:t>Light was used during night shifts to promote delays and align the circadian clock with daytime sleep. Three light intensities were tested: high (5000 lux), medium (1200 lux) and low (250 lux). Subjects wore sunglasses on the way home and followed a regular daytime sleep schedule in very dark bedrooms.</a:t>
            </a:r>
          </a:p>
          <a:p>
            <a:endParaRPr lang="en-GB" sz="1600" kern="1200" dirty="0" smtClean="0">
              <a:solidFill>
                <a:schemeClr val="tx1"/>
              </a:solidFill>
              <a:effectLst/>
              <a:latin typeface="Arial" pitchFamily="34" charset="0"/>
              <a:ea typeface="+mn-ea"/>
              <a:cs typeface="Arial" pitchFamily="34" charset="0"/>
            </a:endParaRPr>
          </a:p>
          <a:p>
            <a:r>
              <a:rPr lang="en-GB" sz="1600" kern="1200" dirty="0" smtClean="0">
                <a:solidFill>
                  <a:schemeClr val="tx1"/>
                </a:solidFill>
                <a:effectLst/>
                <a:latin typeface="Arial" pitchFamily="34" charset="0"/>
                <a:ea typeface="+mn-ea"/>
                <a:cs typeface="Arial" pitchFamily="34" charset="0"/>
              </a:rPr>
              <a:t>There was no significant difference between the groups who received high- and medium-intensity light; most</a:t>
            </a:r>
            <a:r>
              <a:rPr lang="en-GB" sz="1600" kern="1200" baseline="0" dirty="0" smtClean="0">
                <a:solidFill>
                  <a:schemeClr val="tx1"/>
                </a:solidFill>
                <a:effectLst/>
                <a:latin typeface="Arial" pitchFamily="34" charset="0"/>
                <a:ea typeface="+mn-ea"/>
                <a:cs typeface="Arial" pitchFamily="34" charset="0"/>
              </a:rPr>
              <a:t> of whom</a:t>
            </a:r>
            <a:r>
              <a:rPr lang="en-GB" sz="1600" kern="1200" dirty="0" smtClean="0">
                <a:solidFill>
                  <a:schemeClr val="tx1"/>
                </a:solidFill>
                <a:effectLst/>
                <a:latin typeface="Arial" pitchFamily="34" charset="0"/>
                <a:ea typeface="+mn-ea"/>
                <a:cs typeface="Arial" pitchFamily="34" charset="0"/>
              </a:rPr>
              <a:t> delayed their </a:t>
            </a:r>
            <a:r>
              <a:rPr lang="en-GB" sz="1600" kern="1200" dirty="0" err="1" smtClean="0">
                <a:solidFill>
                  <a:schemeClr val="tx1"/>
                </a:solidFill>
                <a:effectLst/>
                <a:latin typeface="Arial" pitchFamily="34" charset="0"/>
                <a:ea typeface="+mn-ea"/>
                <a:cs typeface="Arial" pitchFamily="34" charset="0"/>
              </a:rPr>
              <a:t>Tmin</a:t>
            </a:r>
            <a:r>
              <a:rPr lang="en-GB" sz="1600" kern="1200" dirty="0" smtClean="0">
                <a:solidFill>
                  <a:schemeClr val="tx1"/>
                </a:solidFill>
                <a:effectLst/>
                <a:latin typeface="Arial" pitchFamily="34" charset="0"/>
                <a:ea typeface="+mn-ea"/>
                <a:cs typeface="Arial" pitchFamily="34" charset="0"/>
              </a:rPr>
              <a:t> into daytime sleep. In contrast, only 42% of those in the low-intensity group delayed that far. </a:t>
            </a:r>
          </a:p>
          <a:p>
            <a:endParaRPr lang="en-GB" sz="1600" kern="1200" dirty="0" smtClean="0">
              <a:solidFill>
                <a:schemeClr val="tx1"/>
              </a:solidFill>
              <a:effectLst/>
              <a:latin typeface="Arial" pitchFamily="34" charset="0"/>
              <a:ea typeface="+mn-ea"/>
              <a:cs typeface="Arial" pitchFamily="34" charset="0"/>
            </a:endParaRPr>
          </a:p>
          <a:p>
            <a:r>
              <a:rPr lang="en-GB" sz="1600" kern="1200" dirty="0" smtClean="0">
                <a:solidFill>
                  <a:schemeClr val="tx1"/>
                </a:solidFill>
                <a:effectLst/>
                <a:latin typeface="Arial" pitchFamily="34" charset="0"/>
                <a:ea typeface="+mn-ea"/>
                <a:cs typeface="Arial" pitchFamily="34" charset="0"/>
              </a:rPr>
              <a:t>Therefore, very bright light was not necessary to reduce circadian misalignment significantly. </a:t>
            </a:r>
          </a:p>
          <a:p>
            <a:endParaRPr lang="en-GB" sz="1600" kern="1200" dirty="0" smtClean="0">
              <a:solidFill>
                <a:schemeClr val="tx1"/>
              </a:solidFill>
              <a:effectLst/>
              <a:latin typeface="Arial" pitchFamily="34" charset="0"/>
              <a:ea typeface="+mn-ea"/>
              <a:cs typeface="Arial" pitchFamily="34" charset="0"/>
            </a:endParaRPr>
          </a:p>
          <a:p>
            <a:r>
              <a:rPr lang="en-GB" sz="1600" kern="1200" dirty="0" smtClean="0">
                <a:solidFill>
                  <a:schemeClr val="tx1"/>
                </a:solidFill>
                <a:effectLst/>
                <a:latin typeface="Arial" pitchFamily="34" charset="0"/>
                <a:ea typeface="+mn-ea"/>
                <a:cs typeface="Arial" pitchFamily="34" charset="0"/>
              </a:rPr>
              <a:t>I cannot find a reference to what colour temperature the light was in this experiment.</a:t>
            </a:r>
          </a:p>
          <a:p>
            <a:endParaRPr lang="en-GB" sz="1600" kern="1200" dirty="0" smtClean="0">
              <a:solidFill>
                <a:schemeClr val="tx1"/>
              </a:solidFill>
              <a:effectLst/>
              <a:latin typeface="Arial" pitchFamily="34" charset="0"/>
              <a:ea typeface="+mn-ea"/>
              <a:cs typeface="Arial" pitchFamily="34" charset="0"/>
            </a:endParaRPr>
          </a:p>
          <a:p>
            <a:endParaRPr lang="en-GB" sz="1400" kern="1200" dirty="0" smtClean="0">
              <a:solidFill>
                <a:schemeClr val="tx1"/>
              </a:solidFill>
              <a:effectLst/>
              <a:latin typeface="Arial" pitchFamily="34" charset="0"/>
              <a:ea typeface="+mn-ea"/>
              <a:cs typeface="Arial" pitchFamily="34" charset="0"/>
            </a:endParaRPr>
          </a:p>
          <a:p>
            <a:endParaRPr lang="en-GB" sz="1400" kern="1200" dirty="0">
              <a:solidFill>
                <a:schemeClr val="tx1"/>
              </a:solidFill>
              <a:effectLst/>
              <a:latin typeface="Arial" pitchFamily="34" charset="0"/>
              <a:ea typeface="+mn-ea"/>
              <a:cs typeface="Arial" pitchFamily="34" charset="0"/>
            </a:endParaRPr>
          </a:p>
        </p:txBody>
      </p:sp>
      <p:sp>
        <p:nvSpPr>
          <p:cNvPr id="4" name="Slide Number Placeholder 3"/>
          <p:cNvSpPr>
            <a:spLocks noGrp="1"/>
          </p:cNvSpPr>
          <p:nvPr>
            <p:ph type="sldNum" sz="quarter" idx="10"/>
          </p:nvPr>
        </p:nvSpPr>
        <p:spPr/>
        <p:txBody>
          <a:bodyPr/>
          <a:lstStyle/>
          <a:p>
            <a:fld id="{C41A2DF2-E317-4A31-9A2F-C2BC55A8925E}" type="slidenum">
              <a:rPr lang="de-DE" smtClean="0"/>
              <a:pPr/>
              <a:t>42</a:t>
            </a:fld>
            <a:endParaRPr lang="de-DE"/>
          </a:p>
        </p:txBody>
      </p:sp>
    </p:spTree>
    <p:extLst>
      <p:ext uri="{BB962C8B-B14F-4D97-AF65-F5344CB8AC3E}">
        <p14:creationId xmlns:p14="http://schemas.microsoft.com/office/powerpoint/2010/main" val="11657121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GB" sz="1600" kern="1200" dirty="0" smtClean="0">
                <a:solidFill>
                  <a:schemeClr val="tx1"/>
                </a:solidFill>
                <a:effectLst/>
                <a:latin typeface="Arial" pitchFamily="34" charset="0"/>
                <a:ea typeface="+mn-ea"/>
                <a:cs typeface="Arial" pitchFamily="34" charset="0"/>
              </a:rPr>
              <a:t>This study showed that </a:t>
            </a:r>
            <a:r>
              <a:rPr lang="en-GB" sz="1600" b="1" kern="1200" dirty="0" smtClean="0">
                <a:solidFill>
                  <a:schemeClr val="tx1"/>
                </a:solidFill>
                <a:effectLst/>
                <a:latin typeface="Arial" pitchFamily="34" charset="0"/>
                <a:ea typeface="+mn-ea"/>
                <a:cs typeface="Arial" pitchFamily="34" charset="0"/>
              </a:rPr>
              <a:t>partial </a:t>
            </a:r>
            <a:r>
              <a:rPr lang="en-GB" sz="1600" kern="1200" dirty="0" smtClean="0">
                <a:solidFill>
                  <a:schemeClr val="tx1"/>
                </a:solidFill>
                <a:effectLst/>
                <a:latin typeface="Arial" pitchFamily="34" charset="0"/>
                <a:ea typeface="+mn-ea"/>
                <a:cs typeface="Arial" pitchFamily="34" charset="0"/>
              </a:rPr>
              <a:t>alignment to daytime sleep and night work was sufficient for improving alertness and performance. So this compromise works to shift the minimum temperature into both</a:t>
            </a:r>
            <a:r>
              <a:rPr lang="en-GB" sz="1600" kern="1200" baseline="0" dirty="0" smtClean="0">
                <a:solidFill>
                  <a:schemeClr val="tx1"/>
                </a:solidFill>
                <a:effectLst/>
                <a:latin typeface="Arial" pitchFamily="34" charset="0"/>
                <a:ea typeface="+mn-ea"/>
                <a:cs typeface="Arial" pitchFamily="34" charset="0"/>
              </a:rPr>
              <a:t> sleep periods in order to accommodate days off. It would be at the beginning of sleep after night work and near the end of sleep on days off. </a:t>
            </a:r>
          </a:p>
          <a:p>
            <a:endParaRPr lang="en-GB" sz="1600" kern="1200" baseline="0" dirty="0" smtClean="0">
              <a:solidFill>
                <a:schemeClr val="tx1"/>
              </a:solidFill>
              <a:effectLst/>
              <a:latin typeface="Arial" pitchFamily="34" charset="0"/>
              <a:ea typeface="+mn-ea"/>
              <a:cs typeface="Arial" pitchFamily="34" charset="0"/>
            </a:endParaRPr>
          </a:p>
          <a:p>
            <a:r>
              <a:rPr lang="en-GB" sz="1600" kern="1200" dirty="0" smtClean="0">
                <a:solidFill>
                  <a:schemeClr val="tx1"/>
                </a:solidFill>
                <a:effectLst/>
                <a:latin typeface="Arial" pitchFamily="34" charset="0"/>
                <a:ea typeface="+mn-ea"/>
                <a:cs typeface="Arial" pitchFamily="34" charset="0"/>
              </a:rPr>
              <a:t>The combination of light, sunglasses and very dark sleep conditions pushed the </a:t>
            </a:r>
            <a:r>
              <a:rPr lang="en-GB" sz="1600" kern="1200" dirty="0" err="1" smtClean="0">
                <a:solidFill>
                  <a:schemeClr val="tx1"/>
                </a:solidFill>
                <a:effectLst/>
                <a:latin typeface="Arial" pitchFamily="34" charset="0"/>
                <a:ea typeface="+mn-ea"/>
                <a:cs typeface="Arial" pitchFamily="34" charset="0"/>
              </a:rPr>
              <a:t>Tmin</a:t>
            </a:r>
            <a:r>
              <a:rPr lang="en-GB" sz="1600" kern="1200" dirty="0" smtClean="0">
                <a:solidFill>
                  <a:schemeClr val="tx1"/>
                </a:solidFill>
                <a:effectLst/>
                <a:latin typeface="Arial" pitchFamily="34" charset="0"/>
                <a:ea typeface="+mn-ea"/>
                <a:cs typeface="Arial" pitchFamily="34" charset="0"/>
              </a:rPr>
              <a:t> back 6 hours to 10am, which fits, as sleep on days off was from 3:00 am to noon.</a:t>
            </a:r>
          </a:p>
          <a:p>
            <a:endParaRPr lang="en-GB" sz="1600" kern="1200" dirty="0" smtClean="0">
              <a:solidFill>
                <a:schemeClr val="tx1"/>
              </a:solidFill>
              <a:effectLst/>
              <a:latin typeface="Arial" pitchFamily="34" charset="0"/>
              <a:ea typeface="+mn-ea"/>
              <a:cs typeface="Arial" pitchFamily="34" charset="0"/>
            </a:endParaRPr>
          </a:p>
          <a:p>
            <a:r>
              <a:rPr lang="en-GB" sz="1600" kern="1200" dirty="0" smtClean="0">
                <a:solidFill>
                  <a:schemeClr val="tx1"/>
                </a:solidFill>
                <a:effectLst/>
                <a:latin typeface="Arial" pitchFamily="34" charset="0"/>
                <a:ea typeface="+mn-ea"/>
                <a:cs typeface="Arial" pitchFamily="34" charset="0"/>
              </a:rPr>
              <a:t>During the last night shift and before days off, shorter sleep episodes were designed to build up a little sleep deprivation – to help subjects fall asleep earlier on the subsequent days off. </a:t>
            </a:r>
          </a:p>
          <a:p>
            <a:endParaRPr lang="en-GB" sz="1600" kern="1200" dirty="0" smtClean="0">
              <a:solidFill>
                <a:schemeClr val="tx1"/>
              </a:solidFill>
              <a:effectLst/>
              <a:latin typeface="Arial" pitchFamily="34" charset="0"/>
              <a:ea typeface="+mn-ea"/>
              <a:cs typeface="Arial" pitchFamily="34" charset="0"/>
            </a:endParaRPr>
          </a:p>
          <a:p>
            <a:r>
              <a:rPr lang="en-GB" sz="1600" kern="1200" dirty="0" smtClean="0">
                <a:solidFill>
                  <a:schemeClr val="tx1"/>
                </a:solidFill>
                <a:effectLst/>
                <a:latin typeface="Arial" pitchFamily="34" charset="0"/>
                <a:ea typeface="+mn-ea"/>
                <a:cs typeface="Arial" pitchFamily="34" charset="0"/>
              </a:rPr>
              <a:t>They</a:t>
            </a:r>
            <a:r>
              <a:rPr lang="en-GB" sz="1600" kern="1200" baseline="0" dirty="0" smtClean="0">
                <a:solidFill>
                  <a:schemeClr val="tx1"/>
                </a:solidFill>
                <a:effectLst/>
                <a:latin typeface="Arial" pitchFamily="34" charset="0"/>
                <a:ea typeface="+mn-ea"/>
                <a:cs typeface="Arial" pitchFamily="34" charset="0"/>
              </a:rPr>
              <a:t> also went </a:t>
            </a:r>
            <a:r>
              <a:rPr lang="en-GB" sz="1600" kern="1200" dirty="0" smtClean="0">
                <a:solidFill>
                  <a:schemeClr val="tx1"/>
                </a:solidFill>
                <a:effectLst/>
                <a:latin typeface="Arial" pitchFamily="34" charset="0"/>
                <a:ea typeface="+mn-ea"/>
                <a:cs typeface="Arial" pitchFamily="34" charset="0"/>
              </a:rPr>
              <a:t>outside for 15 minutes of afternoon light exposure within 2 hours of their scheduled wake times.  This advancing light exposure, the “light brake,” was intended to stop their circadian clocks from delaying too far. </a:t>
            </a:r>
          </a:p>
          <a:p>
            <a:endParaRPr lang="en-GB" sz="1400" kern="1200" dirty="0" smtClean="0">
              <a:solidFill>
                <a:schemeClr val="tx1"/>
              </a:solidFill>
              <a:effectLst/>
              <a:latin typeface="Arial" pitchFamily="34" charset="0"/>
              <a:ea typeface="+mn-ea"/>
              <a:cs typeface="Arial" pitchFamily="34" charset="0"/>
            </a:endParaRPr>
          </a:p>
          <a:p>
            <a:endParaRPr lang="en-GB" sz="1400" kern="1200" dirty="0" smtClean="0">
              <a:solidFill>
                <a:schemeClr val="tx1"/>
              </a:solidFill>
              <a:effectLst/>
              <a:latin typeface="Arial" pitchFamily="34" charset="0"/>
              <a:ea typeface="+mn-ea"/>
              <a:cs typeface="Arial" pitchFamily="34" charset="0"/>
            </a:endParaRPr>
          </a:p>
          <a:p>
            <a:endParaRPr lang="en-GB" sz="1400" kern="1200" dirty="0" smtClean="0">
              <a:solidFill>
                <a:schemeClr val="tx1"/>
              </a:solidFill>
              <a:effectLst/>
              <a:latin typeface="Arial" pitchFamily="34" charset="0"/>
              <a:ea typeface="+mn-ea"/>
              <a:cs typeface="Arial" pitchFamily="34" charset="0"/>
            </a:endParaRPr>
          </a:p>
          <a:p>
            <a:endParaRPr lang="en-GB" sz="1400" kern="1200" dirty="0" smtClean="0">
              <a:solidFill>
                <a:schemeClr val="tx1"/>
              </a:solidFill>
              <a:effectLst/>
              <a:latin typeface="Arial" pitchFamily="34" charset="0"/>
              <a:ea typeface="+mn-ea"/>
              <a:cs typeface="Arial" pitchFamily="34" charset="0"/>
            </a:endParaRPr>
          </a:p>
          <a:p>
            <a:endParaRPr lang="en-GB" sz="1400" kern="1200" dirty="0" smtClean="0">
              <a:solidFill>
                <a:schemeClr val="tx1"/>
              </a:solidFill>
              <a:effectLst/>
              <a:latin typeface="Arial" pitchFamily="34" charset="0"/>
              <a:ea typeface="+mn-ea"/>
              <a:cs typeface="Arial" pitchFamily="34" charset="0"/>
            </a:endParaRPr>
          </a:p>
          <a:p>
            <a:endParaRPr lang="en-GB" sz="1400" kern="1200" dirty="0" smtClean="0">
              <a:solidFill>
                <a:schemeClr val="tx1"/>
              </a:solidFill>
              <a:effectLst/>
              <a:latin typeface="Arial" pitchFamily="34" charset="0"/>
              <a:ea typeface="+mn-ea"/>
              <a:cs typeface="Arial" pitchFamily="34" charset="0"/>
            </a:endParaRPr>
          </a:p>
          <a:p>
            <a:endParaRPr lang="en-GB" sz="1400" kern="1200" dirty="0" smtClean="0">
              <a:solidFill>
                <a:schemeClr val="tx1"/>
              </a:solidFill>
              <a:effectLst/>
              <a:latin typeface="Arial" pitchFamily="34" charset="0"/>
              <a:ea typeface="+mn-ea"/>
              <a:cs typeface="Arial" pitchFamily="34" charset="0"/>
            </a:endParaRPr>
          </a:p>
          <a:p>
            <a:endParaRPr lang="en-GB" sz="1400" kern="1200" dirty="0">
              <a:solidFill>
                <a:schemeClr val="tx1"/>
              </a:solidFill>
              <a:effectLst/>
              <a:latin typeface="Arial" pitchFamily="34" charset="0"/>
              <a:ea typeface="+mn-ea"/>
              <a:cs typeface="Arial" pitchFamily="34" charset="0"/>
            </a:endParaRPr>
          </a:p>
        </p:txBody>
      </p:sp>
      <p:sp>
        <p:nvSpPr>
          <p:cNvPr id="4" name="Slide Number Placeholder 3"/>
          <p:cNvSpPr>
            <a:spLocks noGrp="1"/>
          </p:cNvSpPr>
          <p:nvPr>
            <p:ph type="sldNum" sz="quarter" idx="10"/>
          </p:nvPr>
        </p:nvSpPr>
        <p:spPr/>
        <p:txBody>
          <a:bodyPr/>
          <a:lstStyle/>
          <a:p>
            <a:fld id="{C41A2DF2-E317-4A31-9A2F-C2BC55A8925E}" type="slidenum">
              <a:rPr lang="de-DE" smtClean="0"/>
              <a:pPr/>
              <a:t>43</a:t>
            </a:fld>
            <a:endParaRPr lang="de-DE"/>
          </a:p>
        </p:txBody>
      </p:sp>
    </p:spTree>
    <p:extLst>
      <p:ext uri="{BB962C8B-B14F-4D97-AF65-F5344CB8AC3E}">
        <p14:creationId xmlns:p14="http://schemas.microsoft.com/office/powerpoint/2010/main" val="11657121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a:noFill/>
        </p:spPr>
        <p:txBody>
          <a:bodyPr/>
          <a:lstStyle/>
          <a:p>
            <a:fld id="{0428AE54-D7CF-4C0A-92BB-C79EF8C468FE}" type="slidenum">
              <a:rPr lang="de-DE" smtClean="0"/>
              <a:pPr/>
              <a:t>44</a:t>
            </a:fld>
            <a:endParaRPr lang="de-DE" smtClean="0"/>
          </a:p>
        </p:txBody>
      </p:sp>
      <p:sp>
        <p:nvSpPr>
          <p:cNvPr id="43011" name="Rectangle 2"/>
          <p:cNvSpPr>
            <a:spLocks noGrp="1" noRot="1" noChangeAspect="1" noChangeArrowheads="1" noTextEdit="1"/>
          </p:cNvSpPr>
          <p:nvPr>
            <p:ph type="sldImg"/>
          </p:nvPr>
        </p:nvSpPr>
        <p:spPr>
          <a:xfrm>
            <a:off x="90488" y="744538"/>
            <a:ext cx="6616700" cy="3722687"/>
          </a:xfrm>
          <a:ln/>
        </p:spPr>
      </p:sp>
      <p:sp>
        <p:nvSpPr>
          <p:cNvPr id="43012" name="Rectangle 3"/>
          <p:cNvSpPr>
            <a:spLocks noGrp="1" noChangeArrowheads="1"/>
          </p:cNvSpPr>
          <p:nvPr>
            <p:ph type="body" idx="1"/>
          </p:nvPr>
        </p:nvSpPr>
        <p:spPr>
          <a:noFill/>
          <a:ln/>
        </p:spPr>
        <p:txBody>
          <a:bodyPr>
            <a:noAutofit/>
          </a:bodyPr>
          <a:lstStyle/>
          <a:p>
            <a:pPr eaLnBrk="1" hangingPunct="1"/>
            <a:r>
              <a:rPr lang="en-US" sz="1600" dirty="0" smtClean="0"/>
              <a:t>This is the Centre for Virtual</a:t>
            </a:r>
            <a:r>
              <a:rPr lang="en-US" sz="1600" baseline="0" dirty="0" smtClean="0"/>
              <a:t> Engineering </a:t>
            </a:r>
            <a:r>
              <a:rPr lang="en-US" sz="1600" dirty="0" smtClean="0"/>
              <a:t>for </a:t>
            </a:r>
            <a:r>
              <a:rPr lang="en-US" sz="1600" dirty="0" err="1" smtClean="0"/>
              <a:t>Fraunhofer</a:t>
            </a:r>
            <a:r>
              <a:rPr lang="en-US" sz="1600" dirty="0" smtClean="0"/>
              <a:t> Institute,</a:t>
            </a:r>
            <a:r>
              <a:rPr lang="en-US" sz="1600" baseline="0" dirty="0" smtClean="0"/>
              <a:t> which is Europe’s largest application-oriented research </a:t>
            </a:r>
            <a:r>
              <a:rPr lang="en-US" sz="1600" baseline="0" dirty="0" err="1" smtClean="0"/>
              <a:t>organisation</a:t>
            </a:r>
            <a:r>
              <a:rPr lang="en-US" sz="1600" baseline="0" dirty="0" smtClean="0"/>
              <a:t>. </a:t>
            </a:r>
          </a:p>
          <a:p>
            <a:pPr eaLnBrk="1" hangingPunct="1"/>
            <a:endParaRPr lang="en-US" sz="1600" baseline="0" dirty="0" smtClean="0"/>
          </a:p>
          <a:p>
            <a:pPr eaLnBrk="1" hangingPunct="1"/>
            <a:r>
              <a:rPr lang="en-US" sz="1600" baseline="0" dirty="0" smtClean="0"/>
              <a:t>Their research is geared entirely to people’s needs; health, communication, energy and the environment.  TRILUX are now involved on a research </a:t>
            </a:r>
            <a:r>
              <a:rPr lang="en-US" sz="1600" baseline="0" dirty="0" err="1" smtClean="0"/>
              <a:t>programme</a:t>
            </a:r>
            <a:r>
              <a:rPr lang="en-US" sz="1600" baseline="0" dirty="0" smtClean="0"/>
              <a:t> with them.</a:t>
            </a:r>
          </a:p>
          <a:p>
            <a:pPr eaLnBrk="1" hangingPunct="1"/>
            <a:endParaRPr lang="en-US" sz="2000" baseline="0" dirty="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60BE34F9-33C3-4676-8288-D155FFADA85B}" type="slidenum">
              <a:rPr lang="de-DE" smtClean="0"/>
              <a:pPr/>
              <a:t>45</a:t>
            </a:fld>
            <a:endParaRPr lang="de-DE" smtClean="0"/>
          </a:p>
        </p:txBody>
      </p:sp>
      <p:sp>
        <p:nvSpPr>
          <p:cNvPr id="39939" name="Rectangle 2"/>
          <p:cNvSpPr>
            <a:spLocks noGrp="1" noRot="1" noChangeAspect="1" noChangeArrowheads="1" noTextEdit="1"/>
          </p:cNvSpPr>
          <p:nvPr>
            <p:ph type="sldImg"/>
          </p:nvPr>
        </p:nvSpPr>
        <p:spPr>
          <a:xfrm>
            <a:off x="420688" y="744538"/>
            <a:ext cx="5956300" cy="3722687"/>
          </a:xfrm>
          <a:ln/>
        </p:spPr>
      </p:sp>
      <p:sp>
        <p:nvSpPr>
          <p:cNvPr id="39940" name="Rectangle 3"/>
          <p:cNvSpPr>
            <a:spLocks noGrp="1" noChangeArrowheads="1"/>
          </p:cNvSpPr>
          <p:nvPr>
            <p:ph type="body" idx="1"/>
          </p:nvPr>
        </p:nvSpPr>
        <p:spPr>
          <a:noFill/>
          <a:ln/>
        </p:spPr>
        <p:txBody>
          <a:bodyPr>
            <a:noAutofit/>
          </a:bodyPr>
          <a:lstStyle/>
          <a:p>
            <a:pPr eaLnBrk="1" hangingPunct="1"/>
            <a:r>
              <a:rPr lang="en-GB" sz="1600" dirty="0" smtClean="0"/>
              <a:t>This</a:t>
            </a:r>
            <a:r>
              <a:rPr lang="en-GB" sz="1600" baseline="0" dirty="0" smtClean="0"/>
              <a:t> collaborative </a:t>
            </a:r>
            <a:r>
              <a:rPr lang="en-GB" sz="1600" dirty="0" smtClean="0"/>
              <a:t>research is being carried out by a specialist department in TRILUX, our think tank,</a:t>
            </a:r>
            <a:r>
              <a:rPr lang="en-GB" sz="1600" baseline="0" dirty="0" smtClean="0"/>
              <a:t> ITZ,</a:t>
            </a:r>
            <a:r>
              <a:rPr lang="en-GB" sz="1600" dirty="0" smtClean="0"/>
              <a:t>  and with other partners under the acronym OLIVE aiming towards "optimised light systems for improvements in performance capability and health". </a:t>
            </a:r>
          </a:p>
          <a:p>
            <a:pPr eaLnBrk="1" hangingPunct="1"/>
            <a:endParaRPr lang="en-GB" sz="1600" dirty="0" smtClean="0"/>
          </a:p>
          <a:p>
            <a:pPr eaLnBrk="1" hangingPunct="1"/>
            <a:r>
              <a:rPr lang="en-GB" sz="1600" dirty="0" smtClean="0"/>
              <a:t>It</a:t>
            </a:r>
            <a:r>
              <a:rPr lang="en-GB" sz="1600" baseline="0" dirty="0" smtClean="0"/>
              <a:t> is a three year programme to June 2017 with a budget of nearly 6million Euros and is overseen by the German Federal Ministry.</a:t>
            </a:r>
          </a:p>
          <a:p>
            <a:pPr eaLnBrk="1" hangingPunct="1"/>
            <a:endParaRPr lang="en-GB" sz="1600" baseline="0" dirty="0" smtClean="0"/>
          </a:p>
          <a:p>
            <a:pPr eaLnBrk="1" hangingPunct="1"/>
            <a:r>
              <a:rPr lang="en-GB" sz="1600" baseline="0" dirty="0" smtClean="0"/>
              <a:t>It is exploring the bio-medical factors which will then be developed upon to create solutions (light fittings and controls) that have freely selectable light spectra.</a:t>
            </a:r>
            <a:endParaRPr lang="en-US" sz="1600" dirty="0"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60BE34F9-33C3-4676-8288-D155FFADA85B}" type="slidenum">
              <a:rPr lang="de-DE" smtClean="0"/>
              <a:pPr/>
              <a:t>46</a:t>
            </a:fld>
            <a:endParaRPr lang="de-DE" smtClean="0"/>
          </a:p>
        </p:txBody>
      </p:sp>
      <p:sp>
        <p:nvSpPr>
          <p:cNvPr id="39939" name="Rectangle 2"/>
          <p:cNvSpPr>
            <a:spLocks noGrp="1" noRot="1" noChangeAspect="1" noChangeArrowheads="1" noTextEdit="1"/>
          </p:cNvSpPr>
          <p:nvPr>
            <p:ph type="sldImg"/>
          </p:nvPr>
        </p:nvSpPr>
        <p:spPr>
          <a:xfrm>
            <a:off x="420688" y="744538"/>
            <a:ext cx="5956300" cy="3722687"/>
          </a:xfrm>
          <a:ln/>
        </p:spPr>
      </p:sp>
      <p:sp>
        <p:nvSpPr>
          <p:cNvPr id="39940" name="Rectangle 3"/>
          <p:cNvSpPr>
            <a:spLocks noGrp="1" noChangeArrowheads="1"/>
          </p:cNvSpPr>
          <p:nvPr>
            <p:ph type="body" idx="1"/>
          </p:nvPr>
        </p:nvSpPr>
        <p:spPr>
          <a:noFill/>
          <a:ln/>
        </p:spPr>
        <p:txBody>
          <a:bodyPr>
            <a:normAutofit/>
          </a:bodyPr>
          <a:lstStyle/>
          <a:p>
            <a:pPr eaLnBrk="1" hangingPunct="1"/>
            <a:r>
              <a:rPr lang="en-US" sz="1600" dirty="0" smtClean="0"/>
              <a:t>The</a:t>
            </a:r>
            <a:r>
              <a:rPr lang="en-US" sz="1600" baseline="0" dirty="0" smtClean="0"/>
              <a:t> participants divide into academic and practical areas of expertise.  </a:t>
            </a:r>
            <a:r>
              <a:rPr lang="en-US" sz="1600" baseline="0" dirty="0" err="1" smtClean="0"/>
              <a:t>Charite</a:t>
            </a:r>
            <a:r>
              <a:rPr lang="en-US" sz="1600" baseline="0" dirty="0" smtClean="0"/>
              <a:t> de Berlin and </a:t>
            </a:r>
            <a:r>
              <a:rPr lang="en-US" sz="1600" baseline="0" dirty="0" err="1" smtClean="0"/>
              <a:t>Intellux</a:t>
            </a:r>
            <a:r>
              <a:rPr lang="en-US" sz="1600" baseline="0" dirty="0" smtClean="0"/>
              <a:t> are developing the testing program; </a:t>
            </a:r>
            <a:r>
              <a:rPr lang="en-US" sz="1600" baseline="0" dirty="0" err="1" smtClean="0"/>
              <a:t>Franhofer</a:t>
            </a:r>
            <a:r>
              <a:rPr lang="en-US" sz="1600" baseline="0" dirty="0" smtClean="0"/>
              <a:t> are looking at the ergonomic requirements and automated control; TRILUX and VS are providing the hardware and also software that will make it more responsive to human interaction.</a:t>
            </a:r>
            <a:endParaRPr lang="en-US" sz="1600"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41A2DF2-E317-4A31-9A2F-C2BC55A8925E}" type="slidenum">
              <a:rPr lang="de-DE" smtClean="0"/>
              <a:pPr/>
              <a:t>20</a:t>
            </a:fld>
            <a:endParaRPr lang="de-DE"/>
          </a:p>
        </p:txBody>
      </p:sp>
    </p:spTree>
    <p:extLst>
      <p:ext uri="{BB962C8B-B14F-4D97-AF65-F5344CB8AC3E}">
        <p14:creationId xmlns:p14="http://schemas.microsoft.com/office/powerpoint/2010/main" val="322459139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dirty="0" smtClean="0"/>
              <a:t>Closer to home, we have just started a small pilot study at our own offices in Chelmsford. </a:t>
            </a:r>
          </a:p>
          <a:p>
            <a:endParaRPr lang="en-GB" sz="1600" dirty="0" smtClean="0"/>
          </a:p>
          <a:p>
            <a:r>
              <a:rPr lang="en-GB" sz="1600" dirty="0" smtClean="0"/>
              <a:t>These luminaires have the capability to change from 2,700K to 6,000k and although there are some windows they are quite a distance away from the participants of the study. </a:t>
            </a:r>
          </a:p>
          <a:p>
            <a:endParaRPr lang="en-GB" sz="1600" dirty="0" smtClean="0"/>
          </a:p>
          <a:p>
            <a:r>
              <a:rPr lang="en-GB" sz="1600" dirty="0" smtClean="0"/>
              <a:t>One week will be spent under the warm setting of the luminaires for the duration of the working day, and another will be under the cool conditions. The final week will encompass a daylight simulating change in colour temperature and intensity. </a:t>
            </a:r>
          </a:p>
          <a:p>
            <a:endParaRPr lang="en-GB" sz="1600" dirty="0" smtClean="0"/>
          </a:p>
          <a:p>
            <a:r>
              <a:rPr lang="en-GB" sz="1600" dirty="0" smtClean="0"/>
              <a:t>This will then be repeated in February when we will have totally different daylight conditions. </a:t>
            </a:r>
          </a:p>
        </p:txBody>
      </p:sp>
      <p:sp>
        <p:nvSpPr>
          <p:cNvPr id="4" name="Slide Number Placeholder 3"/>
          <p:cNvSpPr>
            <a:spLocks noGrp="1"/>
          </p:cNvSpPr>
          <p:nvPr>
            <p:ph type="sldNum" sz="quarter" idx="10"/>
          </p:nvPr>
        </p:nvSpPr>
        <p:spPr/>
        <p:txBody>
          <a:bodyPr/>
          <a:lstStyle/>
          <a:p>
            <a:fld id="{C41A2DF2-E317-4A31-9A2F-C2BC55A8925E}" type="slidenum">
              <a:rPr lang="de-DE" smtClean="0"/>
              <a:pPr/>
              <a:t>47</a:t>
            </a:fld>
            <a:endParaRPr lang="de-DE"/>
          </a:p>
        </p:txBody>
      </p:sp>
    </p:spTree>
    <p:extLst>
      <p:ext uri="{BB962C8B-B14F-4D97-AF65-F5344CB8AC3E}">
        <p14:creationId xmlns:p14="http://schemas.microsoft.com/office/powerpoint/2010/main" val="324084933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dirty="0" smtClean="0"/>
              <a:t>My very helpful colleagues have agreed to wear </a:t>
            </a:r>
            <a:r>
              <a:rPr lang="en-GB" sz="1600" dirty="0" err="1" smtClean="0"/>
              <a:t>Actiwatches</a:t>
            </a:r>
            <a:r>
              <a:rPr lang="en-GB" sz="1600" dirty="0" smtClean="0"/>
              <a:t> for the full duration of the study.  These measure light</a:t>
            </a:r>
            <a:r>
              <a:rPr lang="en-GB" sz="1600" baseline="0" dirty="0" smtClean="0"/>
              <a:t> received and also detect movement.</a:t>
            </a:r>
            <a:endParaRPr lang="en-GB" sz="1600" dirty="0" smtClean="0"/>
          </a:p>
          <a:p>
            <a:endParaRPr lang="en-GB" sz="1600" dirty="0" smtClean="0"/>
          </a:p>
          <a:p>
            <a:r>
              <a:rPr lang="en-GB" sz="1600" dirty="0" smtClean="0"/>
              <a:t>They will also be completing sleep diaries and questionnaires on levels of alertness and comfort. </a:t>
            </a:r>
          </a:p>
          <a:p>
            <a:endParaRPr lang="en-GB" dirty="0" smtClean="0"/>
          </a:p>
          <a:p>
            <a:endParaRPr lang="en-GB" dirty="0"/>
          </a:p>
        </p:txBody>
      </p:sp>
      <p:sp>
        <p:nvSpPr>
          <p:cNvPr id="4" name="Slide Number Placeholder 3"/>
          <p:cNvSpPr>
            <a:spLocks noGrp="1"/>
          </p:cNvSpPr>
          <p:nvPr>
            <p:ph type="sldNum" sz="quarter" idx="10"/>
          </p:nvPr>
        </p:nvSpPr>
        <p:spPr/>
        <p:txBody>
          <a:bodyPr/>
          <a:lstStyle/>
          <a:p>
            <a:fld id="{C41A2DF2-E317-4A31-9A2F-C2BC55A8925E}" type="slidenum">
              <a:rPr lang="de-DE" smtClean="0"/>
              <a:pPr/>
              <a:t>48</a:t>
            </a:fld>
            <a:endParaRPr lang="de-DE"/>
          </a:p>
        </p:txBody>
      </p:sp>
    </p:spTree>
    <p:extLst>
      <p:ext uri="{BB962C8B-B14F-4D97-AF65-F5344CB8AC3E}">
        <p14:creationId xmlns:p14="http://schemas.microsoft.com/office/powerpoint/2010/main" val="20766118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dirty="0" smtClean="0"/>
              <a:t>This study is being moderated by Professor Debra Skene of Surrey University who has very kindly provided tried and tested questionnaires and is making sure we stick to all of the required protocols.</a:t>
            </a:r>
          </a:p>
          <a:p>
            <a:endParaRPr lang="en-GB" dirty="0"/>
          </a:p>
        </p:txBody>
      </p:sp>
      <p:sp>
        <p:nvSpPr>
          <p:cNvPr id="4" name="Slide Number Placeholder 3"/>
          <p:cNvSpPr>
            <a:spLocks noGrp="1"/>
          </p:cNvSpPr>
          <p:nvPr>
            <p:ph type="sldNum" sz="quarter" idx="10"/>
          </p:nvPr>
        </p:nvSpPr>
        <p:spPr/>
        <p:txBody>
          <a:bodyPr/>
          <a:lstStyle/>
          <a:p>
            <a:fld id="{C41A2DF2-E317-4A31-9A2F-C2BC55A8925E}" type="slidenum">
              <a:rPr lang="de-DE" smtClean="0"/>
              <a:pPr/>
              <a:t>49</a:t>
            </a:fld>
            <a:endParaRPr lang="de-DE"/>
          </a:p>
        </p:txBody>
      </p:sp>
    </p:spTree>
    <p:extLst>
      <p:ext uri="{BB962C8B-B14F-4D97-AF65-F5344CB8AC3E}">
        <p14:creationId xmlns:p14="http://schemas.microsoft.com/office/powerpoint/2010/main" val="41697289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dirty="0" smtClean="0"/>
              <a:t>In Germany at our own factory we have just started recording baseline measurements for 6 months</a:t>
            </a:r>
            <a:r>
              <a:rPr lang="en-GB" sz="1600" baseline="0" dirty="0" smtClean="0"/>
              <a:t> in an area where they work a</a:t>
            </a:r>
            <a:r>
              <a:rPr lang="en-GB" sz="1600" dirty="0" smtClean="0"/>
              <a:t> 3 shift pattern.</a:t>
            </a:r>
          </a:p>
          <a:p>
            <a:endParaRPr lang="en-GB" sz="1600" dirty="0" smtClean="0"/>
          </a:p>
          <a:p>
            <a:r>
              <a:rPr lang="en-GB" sz="1600" dirty="0" smtClean="0"/>
              <a:t>The new lighting protocol will start in February and will be a further 6 month study.</a:t>
            </a:r>
            <a:endParaRPr lang="en-GB" sz="1600" dirty="0"/>
          </a:p>
        </p:txBody>
      </p:sp>
      <p:sp>
        <p:nvSpPr>
          <p:cNvPr id="4" name="Slide Number Placeholder 3"/>
          <p:cNvSpPr>
            <a:spLocks noGrp="1"/>
          </p:cNvSpPr>
          <p:nvPr>
            <p:ph type="sldNum" sz="quarter" idx="10"/>
          </p:nvPr>
        </p:nvSpPr>
        <p:spPr/>
        <p:txBody>
          <a:bodyPr/>
          <a:lstStyle/>
          <a:p>
            <a:fld id="{C41A2DF2-E317-4A31-9A2F-C2BC55A8925E}" type="slidenum">
              <a:rPr lang="de-DE" smtClean="0"/>
              <a:pPr/>
              <a:t>50</a:t>
            </a:fld>
            <a:endParaRPr lang="de-DE"/>
          </a:p>
        </p:txBody>
      </p:sp>
    </p:spTree>
    <p:extLst>
      <p:ext uri="{BB962C8B-B14F-4D97-AF65-F5344CB8AC3E}">
        <p14:creationId xmlns:p14="http://schemas.microsoft.com/office/powerpoint/2010/main" val="14704861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GB" sz="1600" dirty="0" smtClean="0"/>
              <a:t>I think the light profile will be similar to this, but the final decision hasn’t been made yet.  There are lots of discussions</a:t>
            </a:r>
            <a:r>
              <a:rPr lang="en-GB" sz="1600" baseline="0" dirty="0" smtClean="0"/>
              <a:t> going on about increasing light levels but not the colour temperature to keep people alert at night but not entrain their circadian rhythms, this makes it suitable for shorter shift times or regularly rotating shift patterns.</a:t>
            </a:r>
          </a:p>
          <a:p>
            <a:endParaRPr lang="en-GB" sz="1600" baseline="0" dirty="0" smtClean="0"/>
          </a:p>
          <a:p>
            <a:r>
              <a:rPr lang="en-GB" sz="1600" dirty="0" smtClean="0"/>
              <a:t>6am – 2pm  First shift</a:t>
            </a:r>
            <a:r>
              <a:rPr lang="en-GB" sz="1600" baseline="0" dirty="0" smtClean="0"/>
              <a:t> 	</a:t>
            </a:r>
            <a:r>
              <a:rPr lang="en-GB" sz="1600" i="1" dirty="0" smtClean="0"/>
              <a:t>Increase of alertness due to higher illuminance levels</a:t>
            </a:r>
            <a:r>
              <a:rPr lang="en-GB" sz="1600" i="1" baseline="0" dirty="0" smtClean="0"/>
              <a:t> and</a:t>
            </a:r>
            <a:r>
              <a:rPr lang="en-GB" sz="1600" i="1" dirty="0" smtClean="0"/>
              <a:t> increase of CT to support the circadian rhythm.   Then</a:t>
            </a:r>
            <a:r>
              <a:rPr lang="en-GB" sz="1600" i="1" baseline="0" dirty="0" smtClean="0"/>
              <a:t> there is a r</a:t>
            </a:r>
            <a:r>
              <a:rPr lang="en-GB" sz="1600" i="1" dirty="0" smtClean="0"/>
              <a:t>eduction</a:t>
            </a:r>
            <a:r>
              <a:rPr lang="en-GB" sz="1600" i="1" baseline="0" dirty="0" smtClean="0"/>
              <a:t> of</a:t>
            </a:r>
            <a:r>
              <a:rPr lang="en-GB" sz="1600" i="1" dirty="0" smtClean="0"/>
              <a:t> CT and illuminance to calm down before the finishing time.</a:t>
            </a:r>
          </a:p>
          <a:p>
            <a:endParaRPr lang="en-GB" sz="1600" i="1" dirty="0" smtClean="0"/>
          </a:p>
          <a:p>
            <a:r>
              <a:rPr lang="en-GB" sz="1600" dirty="0" smtClean="0"/>
              <a:t>2pm -10pm  Second Shift 	</a:t>
            </a:r>
            <a:r>
              <a:rPr lang="en-GB" sz="1600" i="1" dirty="0" smtClean="0"/>
              <a:t>Follows daylight synchronous CT until 6pm “sunset”. Illuminance levels stay higher to increase alertness</a:t>
            </a:r>
            <a:r>
              <a:rPr lang="en-GB" sz="1600" i="1" baseline="0" dirty="0" smtClean="0"/>
              <a:t> </a:t>
            </a:r>
            <a:r>
              <a:rPr lang="en-GB" sz="1600" i="1" dirty="0" smtClean="0"/>
              <a:t>but</a:t>
            </a:r>
            <a:r>
              <a:rPr lang="en-GB" sz="1600" i="1" baseline="0" dirty="0" smtClean="0"/>
              <a:t> then lowers </a:t>
            </a:r>
            <a:r>
              <a:rPr lang="en-GB" sz="1600" i="1" dirty="0" smtClean="0"/>
              <a:t>down towards the end</a:t>
            </a:r>
            <a:r>
              <a:rPr lang="en-GB" sz="1600" i="1" baseline="0" dirty="0" smtClean="0"/>
              <a:t> of the shift.</a:t>
            </a:r>
            <a:endParaRPr lang="en-GB" sz="1600" i="1" dirty="0" smtClean="0"/>
          </a:p>
          <a:p>
            <a:endParaRPr lang="en-GB" sz="1600" dirty="0" smtClean="0"/>
          </a:p>
          <a:p>
            <a:r>
              <a:rPr lang="en-GB" sz="1600" dirty="0" smtClean="0"/>
              <a:t>10pm-6am  Third shift 	</a:t>
            </a:r>
            <a:r>
              <a:rPr lang="en-GB" sz="1600" i="1" dirty="0" smtClean="0"/>
              <a:t>Increase</a:t>
            </a:r>
            <a:r>
              <a:rPr lang="en-GB" sz="1600" i="1" baseline="0" dirty="0" smtClean="0"/>
              <a:t> illuminance but with a warm CT to increase</a:t>
            </a:r>
            <a:r>
              <a:rPr lang="en-GB" sz="1600" i="1" dirty="0" smtClean="0"/>
              <a:t> alertness without</a:t>
            </a:r>
            <a:r>
              <a:rPr lang="en-GB" sz="1600" i="1" baseline="0" dirty="0" smtClean="0"/>
              <a:t> in</a:t>
            </a:r>
            <a:r>
              <a:rPr lang="en-GB" sz="1600" i="1" dirty="0" smtClean="0"/>
              <a:t>fluencing the inner clock (melatonin levels).</a:t>
            </a:r>
            <a:endParaRPr lang="en-GB" sz="1600" i="1" dirty="0"/>
          </a:p>
        </p:txBody>
      </p:sp>
      <p:sp>
        <p:nvSpPr>
          <p:cNvPr id="4" name="Slide Number Placeholder 3"/>
          <p:cNvSpPr>
            <a:spLocks noGrp="1"/>
          </p:cNvSpPr>
          <p:nvPr>
            <p:ph type="sldNum" sz="quarter" idx="10"/>
          </p:nvPr>
        </p:nvSpPr>
        <p:spPr/>
        <p:txBody>
          <a:bodyPr/>
          <a:lstStyle/>
          <a:p>
            <a:fld id="{C41A2DF2-E317-4A31-9A2F-C2BC55A8925E}" type="slidenum">
              <a:rPr lang="de-DE" smtClean="0"/>
              <a:pPr/>
              <a:t>51</a:t>
            </a:fld>
            <a:endParaRPr lang="de-DE"/>
          </a:p>
        </p:txBody>
      </p:sp>
    </p:spTree>
    <p:extLst>
      <p:ext uri="{BB962C8B-B14F-4D97-AF65-F5344CB8AC3E}">
        <p14:creationId xmlns:p14="http://schemas.microsoft.com/office/powerpoint/2010/main" val="416574915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C41A2DF2-E317-4A31-9A2F-C2BC55A8925E}" type="slidenum">
              <a:rPr lang="de-DE" smtClean="0"/>
              <a:pPr/>
              <a:t>52</a:t>
            </a:fld>
            <a:endParaRPr lang="de-DE"/>
          </a:p>
        </p:txBody>
      </p:sp>
    </p:spTree>
    <p:extLst>
      <p:ext uri="{BB962C8B-B14F-4D97-AF65-F5344CB8AC3E}">
        <p14:creationId xmlns:p14="http://schemas.microsoft.com/office/powerpoint/2010/main" val="121241673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41A2DF2-E317-4A31-9A2F-C2BC55A8925E}" type="slidenum">
              <a:rPr lang="de-DE" smtClean="0"/>
              <a:pPr/>
              <a:t>53</a:t>
            </a:fld>
            <a:endParaRPr lang="de-DE"/>
          </a:p>
        </p:txBody>
      </p:sp>
    </p:spTree>
    <p:extLst>
      <p:ext uri="{BB962C8B-B14F-4D97-AF65-F5344CB8AC3E}">
        <p14:creationId xmlns:p14="http://schemas.microsoft.com/office/powerpoint/2010/main" val="36696498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dirty="0" smtClean="0"/>
              <a:t>Good lighting design has always focused on the human needs but now we have the knowledge to take this a little further.</a:t>
            </a:r>
            <a:endParaRPr lang="en-GB" sz="1600" dirty="0"/>
          </a:p>
        </p:txBody>
      </p:sp>
      <p:sp>
        <p:nvSpPr>
          <p:cNvPr id="4" name="Slide Number Placeholder 3"/>
          <p:cNvSpPr>
            <a:spLocks noGrp="1"/>
          </p:cNvSpPr>
          <p:nvPr>
            <p:ph type="sldNum" sz="quarter" idx="10"/>
          </p:nvPr>
        </p:nvSpPr>
        <p:spPr/>
        <p:txBody>
          <a:bodyPr/>
          <a:lstStyle/>
          <a:p>
            <a:fld id="{C41A2DF2-E317-4A31-9A2F-C2BC55A8925E}" type="slidenum">
              <a:rPr lang="de-DE" smtClean="0"/>
              <a:pPr/>
              <a:t>21</a:t>
            </a:fld>
            <a:endParaRPr lang="de-DE"/>
          </a:p>
        </p:txBody>
      </p:sp>
    </p:spTree>
    <p:extLst>
      <p:ext uri="{BB962C8B-B14F-4D97-AF65-F5344CB8AC3E}">
        <p14:creationId xmlns:p14="http://schemas.microsoft.com/office/powerpoint/2010/main" val="35196184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dirty="0" smtClean="0"/>
              <a:t>We</a:t>
            </a:r>
            <a:r>
              <a:rPr lang="en-GB" sz="1600" baseline="0" dirty="0" smtClean="0"/>
              <a:t> have a range of needs, states of mind and activities that all require applications of lighting, both from the ability to perform the task and the physical effect it has on us.</a:t>
            </a:r>
            <a:endParaRPr lang="en-GB" sz="1600" dirty="0"/>
          </a:p>
        </p:txBody>
      </p:sp>
      <p:sp>
        <p:nvSpPr>
          <p:cNvPr id="4" name="Slide Number Placeholder 3"/>
          <p:cNvSpPr>
            <a:spLocks noGrp="1"/>
          </p:cNvSpPr>
          <p:nvPr>
            <p:ph type="sldNum" sz="quarter" idx="10"/>
          </p:nvPr>
        </p:nvSpPr>
        <p:spPr/>
        <p:txBody>
          <a:bodyPr/>
          <a:lstStyle/>
          <a:p>
            <a:fld id="{C41A2DF2-E317-4A31-9A2F-C2BC55A8925E}" type="slidenum">
              <a:rPr lang="de-DE" smtClean="0"/>
              <a:pPr/>
              <a:t>22</a:t>
            </a:fld>
            <a:endParaRPr lang="de-DE"/>
          </a:p>
        </p:txBody>
      </p:sp>
    </p:spTree>
    <p:extLst>
      <p:ext uri="{BB962C8B-B14F-4D97-AF65-F5344CB8AC3E}">
        <p14:creationId xmlns:p14="http://schemas.microsoft.com/office/powerpoint/2010/main" val="34552836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dirty="0" smtClean="0"/>
              <a:t>These physical changes</a:t>
            </a:r>
            <a:r>
              <a:rPr lang="en-GB" sz="1600" baseline="0" dirty="0" smtClean="0"/>
              <a:t> have evolved in response to natural daylight, which gradually varies with time of day, or season,  but there is also the dynamic element usually due to the weather.</a:t>
            </a:r>
            <a:endParaRPr lang="en-GB" sz="1600" dirty="0"/>
          </a:p>
        </p:txBody>
      </p:sp>
      <p:sp>
        <p:nvSpPr>
          <p:cNvPr id="4" name="Slide Number Placeholder 3"/>
          <p:cNvSpPr>
            <a:spLocks noGrp="1"/>
          </p:cNvSpPr>
          <p:nvPr>
            <p:ph type="sldNum" sz="quarter" idx="10"/>
          </p:nvPr>
        </p:nvSpPr>
        <p:spPr/>
        <p:txBody>
          <a:bodyPr/>
          <a:lstStyle/>
          <a:p>
            <a:fld id="{C41A2DF2-E317-4A31-9A2F-C2BC55A8925E}" type="slidenum">
              <a:rPr lang="de-DE" smtClean="0"/>
              <a:pPr/>
              <a:t>23</a:t>
            </a:fld>
            <a:endParaRPr lang="de-DE"/>
          </a:p>
        </p:txBody>
      </p:sp>
    </p:spTree>
    <p:extLst>
      <p:ext uri="{BB962C8B-B14F-4D97-AF65-F5344CB8AC3E}">
        <p14:creationId xmlns:p14="http://schemas.microsoft.com/office/powerpoint/2010/main" val="11402991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C41A2DF2-E317-4A31-9A2F-C2BC55A8925E}" type="slidenum">
              <a:rPr lang="de-DE" smtClean="0"/>
              <a:pPr/>
              <a:t>24</a:t>
            </a:fld>
            <a:endParaRPr lang="de-DE"/>
          </a:p>
        </p:txBody>
      </p:sp>
    </p:spTree>
    <p:extLst>
      <p:ext uri="{BB962C8B-B14F-4D97-AF65-F5344CB8AC3E}">
        <p14:creationId xmlns:p14="http://schemas.microsoft.com/office/powerpoint/2010/main" val="9134029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dirty="0" smtClean="0"/>
              <a:t>Our natural body</a:t>
            </a:r>
            <a:r>
              <a:rPr lang="en-GB" sz="1600" baseline="0" dirty="0" smtClean="0"/>
              <a:t> c</a:t>
            </a:r>
            <a:r>
              <a:rPr lang="en-GB" sz="1600" dirty="0" smtClean="0"/>
              <a:t>lock</a:t>
            </a:r>
            <a:r>
              <a:rPr lang="en-GB" sz="1600" baseline="0" dirty="0" smtClean="0"/>
              <a:t> keeps time with the day/night cycle.</a:t>
            </a:r>
            <a:endParaRPr lang="en-GB" sz="1600" dirty="0"/>
          </a:p>
        </p:txBody>
      </p:sp>
      <p:sp>
        <p:nvSpPr>
          <p:cNvPr id="4" name="Slide Number Placeholder 3"/>
          <p:cNvSpPr>
            <a:spLocks noGrp="1"/>
          </p:cNvSpPr>
          <p:nvPr>
            <p:ph type="sldNum" sz="quarter" idx="10"/>
          </p:nvPr>
        </p:nvSpPr>
        <p:spPr/>
        <p:txBody>
          <a:bodyPr/>
          <a:lstStyle/>
          <a:p>
            <a:fld id="{C41A2DF2-E317-4A31-9A2F-C2BC55A8925E}" type="slidenum">
              <a:rPr lang="de-DE" smtClean="0"/>
              <a:pPr/>
              <a:t>25</a:t>
            </a:fld>
            <a:endParaRPr lang="de-DE"/>
          </a:p>
        </p:txBody>
      </p:sp>
    </p:spTree>
    <p:extLst>
      <p:ext uri="{BB962C8B-B14F-4D97-AF65-F5344CB8AC3E}">
        <p14:creationId xmlns:p14="http://schemas.microsoft.com/office/powerpoint/2010/main" val="11143252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600" dirty="0" smtClean="0"/>
              <a:t>And</a:t>
            </a:r>
            <a:r>
              <a:rPr lang="en-GB" sz="1600" baseline="0" dirty="0" smtClean="0"/>
              <a:t> goes through a regular cycle of hormone production, temperature fluctuations and levels of alertness.  </a:t>
            </a:r>
          </a:p>
          <a:p>
            <a:endParaRPr lang="en-GB" sz="1600" baseline="0" dirty="0" smtClean="0"/>
          </a:p>
          <a:p>
            <a:r>
              <a:rPr lang="en-GB" sz="1600" baseline="0" dirty="0" smtClean="0"/>
              <a:t>But we mustn't forget that we are all slightly different.</a:t>
            </a:r>
            <a:endParaRPr lang="en-GB" sz="1600" dirty="0"/>
          </a:p>
        </p:txBody>
      </p:sp>
      <p:sp>
        <p:nvSpPr>
          <p:cNvPr id="4" name="Slide Number Placeholder 3"/>
          <p:cNvSpPr>
            <a:spLocks noGrp="1"/>
          </p:cNvSpPr>
          <p:nvPr>
            <p:ph type="sldNum" sz="quarter" idx="10"/>
          </p:nvPr>
        </p:nvSpPr>
        <p:spPr/>
        <p:txBody>
          <a:bodyPr/>
          <a:lstStyle/>
          <a:p>
            <a:fld id="{C41A2DF2-E317-4A31-9A2F-C2BC55A8925E}" type="slidenum">
              <a:rPr lang="de-DE" smtClean="0"/>
              <a:pPr/>
              <a:t>26</a:t>
            </a:fld>
            <a:endParaRPr lang="de-DE"/>
          </a:p>
        </p:txBody>
      </p:sp>
    </p:spTree>
    <p:extLst>
      <p:ext uri="{BB962C8B-B14F-4D97-AF65-F5344CB8AC3E}">
        <p14:creationId xmlns:p14="http://schemas.microsoft.com/office/powerpoint/2010/main" val="27292414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seite">
    <p:spTree>
      <p:nvGrpSpPr>
        <p:cNvPr id="1" name=""/>
        <p:cNvGrpSpPr/>
        <p:nvPr/>
      </p:nvGrpSpPr>
      <p:grpSpPr>
        <a:xfrm>
          <a:off x="0" y="0"/>
          <a:ext cx="0" cy="0"/>
          <a:chOff x="0" y="0"/>
          <a:chExt cx="0" cy="0"/>
        </a:xfrm>
      </p:grpSpPr>
      <p:pic>
        <p:nvPicPr>
          <p:cNvPr id="2051" name="Picture 3" descr="D:\Akademie\Projekte\Powerpoint Master\2014\TRI_Bildmarke_strich_trans.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30298" t="27932"/>
          <a:stretch/>
        </p:blipFill>
        <p:spPr bwMode="auto">
          <a:xfrm>
            <a:off x="-1" y="-1"/>
            <a:ext cx="6210288" cy="6414724"/>
          </a:xfrm>
          <a:prstGeom prst="rect">
            <a:avLst/>
          </a:prstGeom>
          <a:noFill/>
          <a:extLst>
            <a:ext uri="{909E8E84-426E-40DD-AFC4-6F175D3DCCD1}">
              <a14:hiddenFill xmlns:a14="http://schemas.microsoft.com/office/drawing/2010/main">
                <a:solidFill>
                  <a:srgbClr val="FFFFFF"/>
                </a:solidFill>
              </a14:hiddenFill>
            </a:ext>
          </a:extLst>
        </p:spPr>
      </p:pic>
      <p:sp>
        <p:nvSpPr>
          <p:cNvPr id="12" name="Textplatzhalter 11"/>
          <p:cNvSpPr>
            <a:spLocks noGrp="1"/>
          </p:cNvSpPr>
          <p:nvPr>
            <p:ph type="body" sz="quarter" idx="11" hasCustomPrompt="1"/>
          </p:nvPr>
        </p:nvSpPr>
        <p:spPr>
          <a:xfrm>
            <a:off x="6718424" y="384000"/>
            <a:ext cx="5439836" cy="614116"/>
          </a:xfrm>
          <a:prstGeom prst="rect">
            <a:avLst/>
          </a:prstGeom>
        </p:spPr>
        <p:txBody>
          <a:bodyPr lIns="130046" tIns="65023" rIns="130046" bIns="65023"/>
          <a:lstStyle>
            <a:lvl1pPr marL="0" indent="0" algn="r">
              <a:spcBef>
                <a:spcPts val="0"/>
              </a:spcBef>
              <a:buNone/>
              <a:defRPr kumimoji="0" lang="de-DE" sz="1200" b="0" i="0" u="none" strike="noStrike" kern="1200" cap="all" spc="0" normalizeH="0" baseline="0" noProof="0" dirty="0" smtClean="0">
                <a:ln>
                  <a:noFill/>
                </a:ln>
                <a:solidFill>
                  <a:schemeClr val="tx1"/>
                </a:solidFill>
                <a:effectLst/>
                <a:uLnTx/>
                <a:uFillTx/>
                <a:latin typeface="Arial" panose="020B0604020202020204" pitchFamily="34" charset="0"/>
                <a:ea typeface="+mj-ea"/>
                <a:cs typeface="Arial" pitchFamily="34" charset="0"/>
              </a:defRPr>
            </a:lvl1pPr>
          </a:lstStyle>
          <a:p>
            <a:pPr lvl="0"/>
            <a:r>
              <a:rPr lang="de-DE" dirty="0" smtClean="0"/>
              <a:t>SUBLINE</a:t>
            </a:r>
            <a:endParaRPr lang="de-DE" dirty="0"/>
          </a:p>
        </p:txBody>
      </p:sp>
      <p:sp>
        <p:nvSpPr>
          <p:cNvPr id="14" name="Textplatzhalter 13"/>
          <p:cNvSpPr>
            <a:spLocks noGrp="1"/>
          </p:cNvSpPr>
          <p:nvPr>
            <p:ph type="body" sz="quarter" idx="12" hasCustomPrompt="1"/>
          </p:nvPr>
        </p:nvSpPr>
        <p:spPr>
          <a:xfrm>
            <a:off x="6707859" y="994904"/>
            <a:ext cx="5427167" cy="2151663"/>
          </a:xfrm>
          <a:prstGeom prst="rect">
            <a:avLst/>
          </a:prstGeom>
        </p:spPr>
        <p:txBody>
          <a:bodyPr lIns="130046" tIns="65023" rIns="130046" bIns="65023"/>
          <a:lstStyle>
            <a:lvl1pPr marL="0" indent="0" algn="r">
              <a:buNone/>
              <a:defRPr sz="2400" b="1" cap="all" baseline="0">
                <a:solidFill>
                  <a:schemeClr val="tx1"/>
                </a:solidFill>
              </a:defRPr>
            </a:lvl1pPr>
          </a:lstStyle>
          <a:p>
            <a:pPr lvl="0"/>
            <a:r>
              <a:rPr lang="de-DE" dirty="0" smtClean="0"/>
              <a:t>WHAT IS LG7?</a:t>
            </a:r>
            <a:endParaRPr lang="de-DE" dirty="0"/>
          </a:p>
        </p:txBody>
      </p:sp>
      <p:sp>
        <p:nvSpPr>
          <p:cNvPr id="16" name="Textplatzhalter 11"/>
          <p:cNvSpPr>
            <a:spLocks noGrp="1"/>
          </p:cNvSpPr>
          <p:nvPr>
            <p:ph type="body" sz="quarter" idx="13" hasCustomPrompt="1"/>
          </p:nvPr>
        </p:nvSpPr>
        <p:spPr>
          <a:xfrm>
            <a:off x="1893888" y="6934764"/>
            <a:ext cx="3584398" cy="336091"/>
          </a:xfrm>
          <a:prstGeom prst="rect">
            <a:avLst/>
          </a:prstGeom>
        </p:spPr>
        <p:txBody>
          <a:bodyPr lIns="130046" tIns="65023" rIns="130046" bIns="65023"/>
          <a:lstStyle>
            <a:lvl1pPr marL="0" indent="0" algn="l">
              <a:spcBef>
                <a:spcPts val="0"/>
              </a:spcBef>
              <a:buNone/>
              <a:defRPr kumimoji="0" lang="de-DE" sz="1100" b="0" i="0" u="none" strike="noStrike" kern="1200" cap="all" spc="0" normalizeH="0" baseline="0" noProof="0" dirty="0" smtClean="0">
                <a:ln>
                  <a:noFill/>
                </a:ln>
                <a:solidFill>
                  <a:schemeClr val="bg1"/>
                </a:solidFill>
                <a:effectLst/>
                <a:uLnTx/>
                <a:uFillTx/>
                <a:latin typeface="Arial" panose="020B0604020202020204" pitchFamily="34" charset="0"/>
                <a:ea typeface="+mj-ea"/>
                <a:cs typeface="Arial" pitchFamily="34" charset="0"/>
              </a:defRPr>
            </a:lvl1pPr>
          </a:lstStyle>
          <a:p>
            <a:pPr lvl="0"/>
            <a:r>
              <a:rPr lang="de-DE" dirty="0" smtClean="0"/>
              <a:t>HELEN LOOMES</a:t>
            </a:r>
            <a:endParaRPr lang="de-DE"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extseite">
    <p:spTree>
      <p:nvGrpSpPr>
        <p:cNvPr id="1" name=""/>
        <p:cNvGrpSpPr/>
        <p:nvPr/>
      </p:nvGrpSpPr>
      <p:grpSpPr>
        <a:xfrm>
          <a:off x="0" y="0"/>
          <a:ext cx="0" cy="0"/>
          <a:chOff x="0" y="0"/>
          <a:chExt cx="0" cy="0"/>
        </a:xfrm>
      </p:grpSpPr>
      <p:sp>
        <p:nvSpPr>
          <p:cNvPr id="6" name="Textfeld 5"/>
          <p:cNvSpPr txBox="1"/>
          <p:nvPr userDrawn="1"/>
        </p:nvSpPr>
        <p:spPr>
          <a:xfrm>
            <a:off x="869774" y="1609373"/>
            <a:ext cx="10650783" cy="531426"/>
          </a:xfrm>
          <a:prstGeom prst="rect">
            <a:avLst/>
          </a:prstGeom>
          <a:noFill/>
        </p:spPr>
        <p:txBody>
          <a:bodyPr wrap="square" lIns="130039" tIns="65020" rIns="130039" bIns="65020" rtlCol="0">
            <a:spAutoFit/>
          </a:bodyPr>
          <a:lstStyle/>
          <a:p>
            <a:endParaRPr lang="de-DE">
              <a:solidFill>
                <a:prstClr val="black"/>
              </a:solidFill>
            </a:endParaRPr>
          </a:p>
        </p:txBody>
      </p:sp>
      <p:sp>
        <p:nvSpPr>
          <p:cNvPr id="9" name="Textplatzhalter 8"/>
          <p:cNvSpPr>
            <a:spLocks noGrp="1"/>
          </p:cNvSpPr>
          <p:nvPr>
            <p:ph type="body" sz="quarter" idx="11" hasCustomPrompt="1"/>
          </p:nvPr>
        </p:nvSpPr>
        <p:spPr>
          <a:xfrm>
            <a:off x="767363" y="1810470"/>
            <a:ext cx="11367663" cy="4066257"/>
          </a:xfrm>
          <a:prstGeom prst="rect">
            <a:avLst/>
          </a:prstGeom>
        </p:spPr>
        <p:txBody>
          <a:bodyPr lIns="130039" tIns="65020" rIns="130039" bIns="65020"/>
          <a:lstStyle>
            <a:lvl1pPr marL="261884" indent="-261884">
              <a:defRPr sz="1600">
                <a:solidFill>
                  <a:schemeClr val="tx1"/>
                </a:solidFill>
                <a:latin typeface="Arial" pitchFamily="34" charset="0"/>
                <a:cs typeface="Arial" pitchFamily="34" charset="0"/>
              </a:defRPr>
            </a:lvl1pPr>
            <a:lvl2pPr marL="512481" indent="-252854">
              <a:defRPr sz="1400">
                <a:latin typeface="Arial" pitchFamily="34" charset="0"/>
                <a:cs typeface="Arial" pitchFamily="34" charset="0"/>
              </a:defRPr>
            </a:lvl2pPr>
            <a:lvl3pPr marL="767593" indent="-259628">
              <a:defRPr sz="1100">
                <a:latin typeface="Arial" pitchFamily="34" charset="0"/>
                <a:cs typeface="Arial" pitchFamily="34" charset="0"/>
              </a:defRPr>
            </a:lvl3pPr>
            <a:lvl4pPr marL="1020448" indent="-250597">
              <a:defRPr sz="1100">
                <a:latin typeface="Arial" pitchFamily="34" charset="0"/>
                <a:cs typeface="Arial" pitchFamily="34" charset="0"/>
              </a:defRPr>
            </a:lvl4pPr>
            <a:lvl5pPr marL="1275560" indent="-257370">
              <a:defRPr sz="1100">
                <a:latin typeface="Arial" pitchFamily="34" charset="0"/>
                <a:cs typeface="Arial" pitchFamily="34" charset="0"/>
              </a:defRPr>
            </a:lvl5pPr>
          </a:lstStyle>
          <a:p>
            <a:pPr lvl="0"/>
            <a:r>
              <a:rPr lang="de-DE" dirty="0" smtClean="0"/>
              <a:t>Click </a:t>
            </a:r>
            <a:r>
              <a:rPr lang="de-DE" dirty="0" err="1" smtClean="0"/>
              <a:t>to</a:t>
            </a:r>
            <a:r>
              <a:rPr lang="de-DE" dirty="0" smtClean="0"/>
              <a:t> </a:t>
            </a:r>
            <a:r>
              <a:rPr lang="de-DE" dirty="0" err="1" smtClean="0"/>
              <a:t>change</a:t>
            </a:r>
            <a:r>
              <a:rPr lang="de-DE" dirty="0" smtClean="0"/>
              <a:t> </a:t>
            </a:r>
            <a:r>
              <a:rPr lang="de-DE" dirty="0" err="1" smtClean="0"/>
              <a:t>text</a:t>
            </a:r>
            <a:endParaRPr lang="de-DE" dirty="0" smtClean="0"/>
          </a:p>
          <a:p>
            <a:pPr lvl="1"/>
            <a:r>
              <a:rPr lang="de-DE" dirty="0" err="1" smtClean="0"/>
              <a:t>second</a:t>
            </a:r>
            <a:r>
              <a:rPr lang="de-DE" dirty="0" smtClean="0"/>
              <a:t> </a:t>
            </a:r>
            <a:r>
              <a:rPr lang="de-DE" dirty="0" err="1" smtClean="0"/>
              <a:t>level</a:t>
            </a:r>
            <a:endParaRPr lang="de-DE" dirty="0" smtClean="0"/>
          </a:p>
          <a:p>
            <a:pPr lvl="2"/>
            <a:r>
              <a:rPr lang="de-DE" dirty="0" err="1" smtClean="0"/>
              <a:t>third</a:t>
            </a:r>
            <a:r>
              <a:rPr lang="de-DE" dirty="0" smtClean="0"/>
              <a:t> </a:t>
            </a:r>
            <a:r>
              <a:rPr lang="de-DE" dirty="0" err="1" smtClean="0"/>
              <a:t>level</a:t>
            </a:r>
            <a:endParaRPr lang="de-DE" dirty="0" smtClean="0"/>
          </a:p>
          <a:p>
            <a:pPr lvl="3"/>
            <a:r>
              <a:rPr lang="de-DE" dirty="0" err="1" smtClean="0"/>
              <a:t>fourth</a:t>
            </a:r>
            <a:r>
              <a:rPr lang="de-DE" dirty="0" smtClean="0"/>
              <a:t> </a:t>
            </a:r>
            <a:r>
              <a:rPr lang="de-DE" dirty="0" err="1" smtClean="0"/>
              <a:t>level</a:t>
            </a:r>
            <a:endParaRPr lang="de-DE" dirty="0" smtClean="0"/>
          </a:p>
          <a:p>
            <a:pPr lvl="4"/>
            <a:r>
              <a:rPr lang="de-DE" dirty="0" err="1" smtClean="0"/>
              <a:t>Fifth</a:t>
            </a:r>
            <a:r>
              <a:rPr lang="de-DE" dirty="0" smtClean="0"/>
              <a:t> </a:t>
            </a:r>
            <a:r>
              <a:rPr lang="de-DE" dirty="0" err="1" smtClean="0"/>
              <a:t>level</a:t>
            </a:r>
            <a:endParaRPr lang="de-DE" dirty="0"/>
          </a:p>
        </p:txBody>
      </p:sp>
      <p:sp>
        <p:nvSpPr>
          <p:cNvPr id="10" name="Titel 6"/>
          <p:cNvSpPr>
            <a:spLocks noGrp="1"/>
          </p:cNvSpPr>
          <p:nvPr>
            <p:ph type="title" hasCustomPrompt="1"/>
          </p:nvPr>
        </p:nvSpPr>
        <p:spPr>
          <a:xfrm>
            <a:off x="767363" y="594995"/>
            <a:ext cx="11367663" cy="1219200"/>
          </a:xfrm>
          <a:prstGeom prst="rect">
            <a:avLst/>
          </a:prstGeom>
        </p:spPr>
        <p:txBody>
          <a:bodyPr lIns="130039" tIns="65020" rIns="130039" bIns="65020"/>
          <a:lstStyle>
            <a:lvl1pPr algn="l">
              <a:defRPr sz="2000" b="1" cap="all" baseline="0">
                <a:latin typeface="Arial" pitchFamily="34" charset="0"/>
                <a:cs typeface="Arial" pitchFamily="34" charset="0"/>
              </a:defRPr>
            </a:lvl1pPr>
          </a:lstStyle>
          <a:p>
            <a:r>
              <a:rPr lang="de-DE" dirty="0" smtClean="0"/>
              <a:t>CLICK TO CHANGE HEADLINE</a:t>
            </a:r>
            <a:endParaRPr lang="de-DE" dirty="0"/>
          </a:p>
        </p:txBody>
      </p:sp>
      <p:sp>
        <p:nvSpPr>
          <p:cNvPr id="11" name="Textplatzhalter 11"/>
          <p:cNvSpPr>
            <a:spLocks noGrp="1"/>
          </p:cNvSpPr>
          <p:nvPr>
            <p:ph type="body" sz="quarter" idx="13" hasCustomPrompt="1"/>
          </p:nvPr>
        </p:nvSpPr>
        <p:spPr>
          <a:xfrm>
            <a:off x="767116" y="277707"/>
            <a:ext cx="11367912" cy="307058"/>
          </a:xfrm>
          <a:prstGeom prst="rect">
            <a:avLst/>
          </a:prstGeom>
        </p:spPr>
        <p:txBody>
          <a:bodyPr lIns="130039" tIns="65020" rIns="130039" bIns="65020"/>
          <a:lstStyle>
            <a:lvl1pPr>
              <a:buNone/>
              <a:defRPr lang="de-DE" sz="900" kern="1200" cap="all" baseline="0" dirty="0" smtClean="0">
                <a:solidFill>
                  <a:schemeClr val="tx1"/>
                </a:solidFill>
                <a:latin typeface="Arial" pitchFamily="34" charset="0"/>
                <a:ea typeface="+mn-ea"/>
                <a:cs typeface="Arial" pitchFamily="34" charset="0"/>
              </a:defRPr>
            </a:lvl1pPr>
          </a:lstStyle>
          <a:p>
            <a:r>
              <a:rPr lang="en-US" dirty="0" smtClean="0"/>
              <a:t>LED Meeting - TRILUX Quality of LED products</a:t>
            </a:r>
            <a:endParaRPr lang="de-DE" dirty="0"/>
          </a:p>
        </p:txBody>
      </p:sp>
    </p:spTree>
    <p:extLst>
      <p:ext uri="{BB962C8B-B14F-4D97-AF65-F5344CB8AC3E}">
        <p14:creationId xmlns:p14="http://schemas.microsoft.com/office/powerpoint/2010/main" val="306691560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_Textseite">
    <p:spTree>
      <p:nvGrpSpPr>
        <p:cNvPr id="1" name=""/>
        <p:cNvGrpSpPr/>
        <p:nvPr/>
      </p:nvGrpSpPr>
      <p:grpSpPr>
        <a:xfrm>
          <a:off x="0" y="0"/>
          <a:ext cx="0" cy="0"/>
          <a:chOff x="0" y="0"/>
          <a:chExt cx="0" cy="0"/>
        </a:xfrm>
      </p:grpSpPr>
      <p:sp>
        <p:nvSpPr>
          <p:cNvPr id="6" name="Textfeld 5"/>
          <p:cNvSpPr txBox="1"/>
          <p:nvPr userDrawn="1"/>
        </p:nvSpPr>
        <p:spPr>
          <a:xfrm>
            <a:off x="869774" y="1609373"/>
            <a:ext cx="10650783" cy="531426"/>
          </a:xfrm>
          <a:prstGeom prst="rect">
            <a:avLst/>
          </a:prstGeom>
          <a:noFill/>
        </p:spPr>
        <p:txBody>
          <a:bodyPr wrap="square" lIns="130039" tIns="65020" rIns="130039" bIns="65020" rtlCol="0">
            <a:spAutoFit/>
          </a:bodyPr>
          <a:lstStyle/>
          <a:p>
            <a:endParaRPr lang="de-DE">
              <a:solidFill>
                <a:prstClr val="black"/>
              </a:solidFill>
            </a:endParaRPr>
          </a:p>
        </p:txBody>
      </p:sp>
      <p:sp>
        <p:nvSpPr>
          <p:cNvPr id="9" name="Textplatzhalter 8"/>
          <p:cNvSpPr>
            <a:spLocks noGrp="1"/>
          </p:cNvSpPr>
          <p:nvPr>
            <p:ph type="body" sz="quarter" idx="11" hasCustomPrompt="1"/>
          </p:nvPr>
        </p:nvSpPr>
        <p:spPr>
          <a:xfrm>
            <a:off x="767363" y="1810470"/>
            <a:ext cx="11367663" cy="4066257"/>
          </a:xfrm>
          <a:prstGeom prst="rect">
            <a:avLst/>
          </a:prstGeom>
        </p:spPr>
        <p:txBody>
          <a:bodyPr lIns="130039" tIns="65020" rIns="130039" bIns="65020"/>
          <a:lstStyle>
            <a:lvl1pPr marL="261884" indent="-261884">
              <a:defRPr sz="1600">
                <a:solidFill>
                  <a:schemeClr val="tx1"/>
                </a:solidFill>
                <a:latin typeface="Arial" pitchFamily="34" charset="0"/>
                <a:cs typeface="Arial" pitchFamily="34" charset="0"/>
              </a:defRPr>
            </a:lvl1pPr>
            <a:lvl2pPr marL="512481" indent="-252854">
              <a:defRPr sz="1400">
                <a:latin typeface="Arial" pitchFamily="34" charset="0"/>
                <a:cs typeface="Arial" pitchFamily="34" charset="0"/>
              </a:defRPr>
            </a:lvl2pPr>
            <a:lvl3pPr marL="767593" indent="-259628">
              <a:defRPr sz="1100">
                <a:latin typeface="Arial" pitchFamily="34" charset="0"/>
                <a:cs typeface="Arial" pitchFamily="34" charset="0"/>
              </a:defRPr>
            </a:lvl3pPr>
            <a:lvl4pPr marL="1020448" indent="-250597">
              <a:defRPr sz="1100">
                <a:latin typeface="Arial" pitchFamily="34" charset="0"/>
                <a:cs typeface="Arial" pitchFamily="34" charset="0"/>
              </a:defRPr>
            </a:lvl4pPr>
            <a:lvl5pPr marL="1275560" indent="-257370">
              <a:defRPr sz="1100">
                <a:latin typeface="Arial" pitchFamily="34" charset="0"/>
                <a:cs typeface="Arial" pitchFamily="34" charset="0"/>
              </a:defRPr>
            </a:lvl5pPr>
          </a:lstStyle>
          <a:p>
            <a:pPr lvl="0"/>
            <a:r>
              <a:rPr lang="de-DE" dirty="0" smtClean="0"/>
              <a:t>Click </a:t>
            </a:r>
            <a:r>
              <a:rPr lang="de-DE" dirty="0" err="1" smtClean="0"/>
              <a:t>to</a:t>
            </a:r>
            <a:r>
              <a:rPr lang="de-DE" dirty="0" smtClean="0"/>
              <a:t> </a:t>
            </a:r>
            <a:r>
              <a:rPr lang="de-DE" dirty="0" err="1" smtClean="0"/>
              <a:t>change</a:t>
            </a:r>
            <a:r>
              <a:rPr lang="de-DE" dirty="0" smtClean="0"/>
              <a:t> </a:t>
            </a:r>
            <a:r>
              <a:rPr lang="de-DE" dirty="0" err="1" smtClean="0"/>
              <a:t>text</a:t>
            </a:r>
            <a:endParaRPr lang="de-DE" dirty="0" smtClean="0"/>
          </a:p>
          <a:p>
            <a:pPr lvl="1"/>
            <a:r>
              <a:rPr lang="de-DE" dirty="0" err="1" smtClean="0"/>
              <a:t>second</a:t>
            </a:r>
            <a:r>
              <a:rPr lang="de-DE" dirty="0" smtClean="0"/>
              <a:t> </a:t>
            </a:r>
            <a:r>
              <a:rPr lang="de-DE" dirty="0" err="1" smtClean="0"/>
              <a:t>level</a:t>
            </a:r>
            <a:endParaRPr lang="de-DE" dirty="0" smtClean="0"/>
          </a:p>
          <a:p>
            <a:pPr lvl="2"/>
            <a:r>
              <a:rPr lang="de-DE" dirty="0" err="1" smtClean="0"/>
              <a:t>third</a:t>
            </a:r>
            <a:r>
              <a:rPr lang="de-DE" dirty="0" smtClean="0"/>
              <a:t> </a:t>
            </a:r>
            <a:r>
              <a:rPr lang="de-DE" dirty="0" err="1" smtClean="0"/>
              <a:t>level</a:t>
            </a:r>
            <a:endParaRPr lang="de-DE" dirty="0" smtClean="0"/>
          </a:p>
          <a:p>
            <a:pPr lvl="3"/>
            <a:r>
              <a:rPr lang="de-DE" dirty="0" err="1" smtClean="0"/>
              <a:t>fourth</a:t>
            </a:r>
            <a:r>
              <a:rPr lang="de-DE" dirty="0" smtClean="0"/>
              <a:t> </a:t>
            </a:r>
            <a:r>
              <a:rPr lang="de-DE" dirty="0" err="1" smtClean="0"/>
              <a:t>level</a:t>
            </a:r>
            <a:endParaRPr lang="de-DE" dirty="0" smtClean="0"/>
          </a:p>
          <a:p>
            <a:pPr lvl="4"/>
            <a:r>
              <a:rPr lang="de-DE" dirty="0" err="1" smtClean="0"/>
              <a:t>Fifth</a:t>
            </a:r>
            <a:r>
              <a:rPr lang="de-DE" dirty="0" smtClean="0"/>
              <a:t> </a:t>
            </a:r>
            <a:r>
              <a:rPr lang="de-DE" dirty="0" err="1" smtClean="0"/>
              <a:t>level</a:t>
            </a:r>
            <a:endParaRPr lang="de-DE" dirty="0"/>
          </a:p>
        </p:txBody>
      </p:sp>
      <p:sp>
        <p:nvSpPr>
          <p:cNvPr id="10" name="Titel 6"/>
          <p:cNvSpPr>
            <a:spLocks noGrp="1"/>
          </p:cNvSpPr>
          <p:nvPr>
            <p:ph type="title" hasCustomPrompt="1"/>
          </p:nvPr>
        </p:nvSpPr>
        <p:spPr>
          <a:xfrm>
            <a:off x="767363" y="594995"/>
            <a:ext cx="11367663" cy="1219200"/>
          </a:xfrm>
          <a:prstGeom prst="rect">
            <a:avLst/>
          </a:prstGeom>
        </p:spPr>
        <p:txBody>
          <a:bodyPr lIns="130039" tIns="65020" rIns="130039" bIns="65020"/>
          <a:lstStyle>
            <a:lvl1pPr algn="l">
              <a:defRPr sz="2000" b="1" cap="all" baseline="0">
                <a:latin typeface="Arial" pitchFamily="34" charset="0"/>
                <a:cs typeface="Arial" pitchFamily="34" charset="0"/>
              </a:defRPr>
            </a:lvl1pPr>
          </a:lstStyle>
          <a:p>
            <a:r>
              <a:rPr lang="de-DE" dirty="0" smtClean="0"/>
              <a:t>CLICK TO CHANGE HEADLINE</a:t>
            </a:r>
            <a:endParaRPr lang="de-DE" dirty="0"/>
          </a:p>
        </p:txBody>
      </p:sp>
      <p:sp>
        <p:nvSpPr>
          <p:cNvPr id="11" name="Textplatzhalter 11"/>
          <p:cNvSpPr>
            <a:spLocks noGrp="1"/>
          </p:cNvSpPr>
          <p:nvPr>
            <p:ph type="body" sz="quarter" idx="13" hasCustomPrompt="1"/>
          </p:nvPr>
        </p:nvSpPr>
        <p:spPr>
          <a:xfrm>
            <a:off x="767116" y="277707"/>
            <a:ext cx="11367912" cy="307058"/>
          </a:xfrm>
          <a:prstGeom prst="rect">
            <a:avLst/>
          </a:prstGeom>
        </p:spPr>
        <p:txBody>
          <a:bodyPr lIns="130039" tIns="65020" rIns="130039" bIns="65020"/>
          <a:lstStyle>
            <a:lvl1pPr>
              <a:buNone/>
              <a:defRPr lang="de-DE" sz="900" kern="1200" cap="all" baseline="0" dirty="0" smtClean="0">
                <a:solidFill>
                  <a:schemeClr val="tx1"/>
                </a:solidFill>
                <a:latin typeface="Arial" pitchFamily="34" charset="0"/>
                <a:ea typeface="+mn-ea"/>
                <a:cs typeface="Arial" pitchFamily="34" charset="0"/>
              </a:defRPr>
            </a:lvl1pPr>
          </a:lstStyle>
          <a:p>
            <a:r>
              <a:rPr lang="en-US" dirty="0" smtClean="0"/>
              <a:t>LED Meeting - TRILUX Quality of LED products</a:t>
            </a:r>
            <a:endParaRPr lang="de-DE" dirty="0"/>
          </a:p>
        </p:txBody>
      </p:sp>
    </p:spTree>
    <p:extLst>
      <p:ext uri="{BB962C8B-B14F-4D97-AF65-F5344CB8AC3E}">
        <p14:creationId xmlns:p14="http://schemas.microsoft.com/office/powerpoint/2010/main" val="119012386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Textseite">
    <p:spTree>
      <p:nvGrpSpPr>
        <p:cNvPr id="1" name=""/>
        <p:cNvGrpSpPr/>
        <p:nvPr/>
      </p:nvGrpSpPr>
      <p:grpSpPr>
        <a:xfrm>
          <a:off x="0" y="0"/>
          <a:ext cx="0" cy="0"/>
          <a:chOff x="0" y="0"/>
          <a:chExt cx="0" cy="0"/>
        </a:xfrm>
      </p:grpSpPr>
      <p:sp>
        <p:nvSpPr>
          <p:cNvPr id="6" name="Textfeld 5"/>
          <p:cNvSpPr txBox="1"/>
          <p:nvPr userDrawn="1"/>
        </p:nvSpPr>
        <p:spPr>
          <a:xfrm>
            <a:off x="869774" y="1609373"/>
            <a:ext cx="10650783" cy="531426"/>
          </a:xfrm>
          <a:prstGeom prst="rect">
            <a:avLst/>
          </a:prstGeom>
          <a:noFill/>
        </p:spPr>
        <p:txBody>
          <a:bodyPr wrap="square" lIns="130039" tIns="65020" rIns="130039" bIns="65020" rtlCol="0">
            <a:spAutoFit/>
          </a:bodyPr>
          <a:lstStyle/>
          <a:p>
            <a:endParaRPr lang="de-DE">
              <a:solidFill>
                <a:prstClr val="black"/>
              </a:solidFill>
            </a:endParaRPr>
          </a:p>
        </p:txBody>
      </p:sp>
      <p:sp>
        <p:nvSpPr>
          <p:cNvPr id="9" name="Textplatzhalter 8"/>
          <p:cNvSpPr>
            <a:spLocks noGrp="1"/>
          </p:cNvSpPr>
          <p:nvPr>
            <p:ph type="body" sz="quarter" idx="11" hasCustomPrompt="1"/>
          </p:nvPr>
        </p:nvSpPr>
        <p:spPr>
          <a:xfrm>
            <a:off x="767363" y="1810470"/>
            <a:ext cx="11367663" cy="4066257"/>
          </a:xfrm>
          <a:prstGeom prst="rect">
            <a:avLst/>
          </a:prstGeom>
        </p:spPr>
        <p:txBody>
          <a:bodyPr lIns="130039" tIns="65020" rIns="130039" bIns="65020"/>
          <a:lstStyle>
            <a:lvl1pPr marL="261884" indent="-261884">
              <a:defRPr sz="1600">
                <a:solidFill>
                  <a:schemeClr val="tx1"/>
                </a:solidFill>
                <a:latin typeface="Arial" pitchFamily="34" charset="0"/>
                <a:cs typeface="Arial" pitchFamily="34" charset="0"/>
              </a:defRPr>
            </a:lvl1pPr>
            <a:lvl2pPr marL="512481" indent="-252854">
              <a:defRPr sz="1400">
                <a:latin typeface="Arial" pitchFamily="34" charset="0"/>
                <a:cs typeface="Arial" pitchFamily="34" charset="0"/>
              </a:defRPr>
            </a:lvl2pPr>
            <a:lvl3pPr marL="767593" indent="-259628">
              <a:defRPr sz="1100">
                <a:latin typeface="Arial" pitchFamily="34" charset="0"/>
                <a:cs typeface="Arial" pitchFamily="34" charset="0"/>
              </a:defRPr>
            </a:lvl3pPr>
            <a:lvl4pPr marL="1020448" indent="-250597">
              <a:defRPr sz="1100">
                <a:latin typeface="Arial" pitchFamily="34" charset="0"/>
                <a:cs typeface="Arial" pitchFamily="34" charset="0"/>
              </a:defRPr>
            </a:lvl4pPr>
            <a:lvl5pPr marL="1275560" indent="-257370">
              <a:defRPr sz="1100">
                <a:latin typeface="Arial" pitchFamily="34" charset="0"/>
                <a:cs typeface="Arial" pitchFamily="34" charset="0"/>
              </a:defRPr>
            </a:lvl5pPr>
          </a:lstStyle>
          <a:p>
            <a:pPr lvl="0"/>
            <a:r>
              <a:rPr lang="de-DE" dirty="0" smtClean="0"/>
              <a:t>Click </a:t>
            </a:r>
            <a:r>
              <a:rPr lang="de-DE" dirty="0" err="1" smtClean="0"/>
              <a:t>to</a:t>
            </a:r>
            <a:r>
              <a:rPr lang="de-DE" dirty="0" smtClean="0"/>
              <a:t> </a:t>
            </a:r>
            <a:r>
              <a:rPr lang="de-DE" dirty="0" err="1" smtClean="0"/>
              <a:t>change</a:t>
            </a:r>
            <a:r>
              <a:rPr lang="de-DE" dirty="0" smtClean="0"/>
              <a:t> </a:t>
            </a:r>
            <a:r>
              <a:rPr lang="de-DE" dirty="0" err="1" smtClean="0"/>
              <a:t>text</a:t>
            </a:r>
            <a:endParaRPr lang="de-DE" dirty="0" smtClean="0"/>
          </a:p>
          <a:p>
            <a:pPr lvl="1"/>
            <a:r>
              <a:rPr lang="de-DE" dirty="0" err="1" smtClean="0"/>
              <a:t>second</a:t>
            </a:r>
            <a:r>
              <a:rPr lang="de-DE" dirty="0" smtClean="0"/>
              <a:t> </a:t>
            </a:r>
            <a:r>
              <a:rPr lang="de-DE" dirty="0" err="1" smtClean="0"/>
              <a:t>level</a:t>
            </a:r>
            <a:endParaRPr lang="de-DE" dirty="0" smtClean="0"/>
          </a:p>
          <a:p>
            <a:pPr lvl="2"/>
            <a:r>
              <a:rPr lang="de-DE" dirty="0" err="1" smtClean="0"/>
              <a:t>third</a:t>
            </a:r>
            <a:r>
              <a:rPr lang="de-DE" dirty="0" smtClean="0"/>
              <a:t> </a:t>
            </a:r>
            <a:r>
              <a:rPr lang="de-DE" dirty="0" err="1" smtClean="0"/>
              <a:t>level</a:t>
            </a:r>
            <a:endParaRPr lang="de-DE" dirty="0" smtClean="0"/>
          </a:p>
          <a:p>
            <a:pPr lvl="3"/>
            <a:r>
              <a:rPr lang="de-DE" dirty="0" err="1" smtClean="0"/>
              <a:t>fourth</a:t>
            </a:r>
            <a:r>
              <a:rPr lang="de-DE" dirty="0" smtClean="0"/>
              <a:t> </a:t>
            </a:r>
            <a:r>
              <a:rPr lang="de-DE" dirty="0" err="1" smtClean="0"/>
              <a:t>level</a:t>
            </a:r>
            <a:endParaRPr lang="de-DE" dirty="0" smtClean="0"/>
          </a:p>
          <a:p>
            <a:pPr lvl="4"/>
            <a:r>
              <a:rPr lang="de-DE" dirty="0" err="1" smtClean="0"/>
              <a:t>Fifth</a:t>
            </a:r>
            <a:r>
              <a:rPr lang="de-DE" dirty="0" smtClean="0"/>
              <a:t> </a:t>
            </a:r>
            <a:r>
              <a:rPr lang="de-DE" dirty="0" err="1" smtClean="0"/>
              <a:t>level</a:t>
            </a:r>
            <a:endParaRPr lang="de-DE" dirty="0"/>
          </a:p>
        </p:txBody>
      </p:sp>
      <p:sp>
        <p:nvSpPr>
          <p:cNvPr id="10" name="Titel 6"/>
          <p:cNvSpPr>
            <a:spLocks noGrp="1"/>
          </p:cNvSpPr>
          <p:nvPr>
            <p:ph type="title" hasCustomPrompt="1"/>
          </p:nvPr>
        </p:nvSpPr>
        <p:spPr>
          <a:xfrm>
            <a:off x="767363" y="594995"/>
            <a:ext cx="11367663" cy="1219200"/>
          </a:xfrm>
          <a:prstGeom prst="rect">
            <a:avLst/>
          </a:prstGeom>
        </p:spPr>
        <p:txBody>
          <a:bodyPr lIns="130039" tIns="65020" rIns="130039" bIns="65020"/>
          <a:lstStyle>
            <a:lvl1pPr algn="l">
              <a:defRPr sz="2000" b="1" cap="all" baseline="0">
                <a:latin typeface="Arial" pitchFamily="34" charset="0"/>
                <a:cs typeface="Arial" pitchFamily="34" charset="0"/>
              </a:defRPr>
            </a:lvl1pPr>
          </a:lstStyle>
          <a:p>
            <a:r>
              <a:rPr lang="de-DE" dirty="0" smtClean="0"/>
              <a:t>CLICK TO CHANGE HEADLINE</a:t>
            </a:r>
            <a:endParaRPr lang="de-DE" dirty="0"/>
          </a:p>
        </p:txBody>
      </p:sp>
      <p:sp>
        <p:nvSpPr>
          <p:cNvPr id="11" name="Textplatzhalter 11"/>
          <p:cNvSpPr>
            <a:spLocks noGrp="1"/>
          </p:cNvSpPr>
          <p:nvPr>
            <p:ph type="body" sz="quarter" idx="13" hasCustomPrompt="1"/>
          </p:nvPr>
        </p:nvSpPr>
        <p:spPr>
          <a:xfrm>
            <a:off x="767116" y="277707"/>
            <a:ext cx="11367912" cy="307058"/>
          </a:xfrm>
          <a:prstGeom prst="rect">
            <a:avLst/>
          </a:prstGeom>
        </p:spPr>
        <p:txBody>
          <a:bodyPr lIns="130039" tIns="65020" rIns="130039" bIns="65020"/>
          <a:lstStyle>
            <a:lvl1pPr>
              <a:buNone/>
              <a:defRPr lang="de-DE" sz="900" kern="1200" cap="all" baseline="0" dirty="0" smtClean="0">
                <a:solidFill>
                  <a:schemeClr val="tx1"/>
                </a:solidFill>
                <a:latin typeface="Arial" pitchFamily="34" charset="0"/>
                <a:ea typeface="+mn-ea"/>
                <a:cs typeface="Arial" pitchFamily="34" charset="0"/>
              </a:defRPr>
            </a:lvl1pPr>
          </a:lstStyle>
          <a:p>
            <a:r>
              <a:rPr lang="en-US" dirty="0" smtClean="0"/>
              <a:t>LED Meeting - TRILUX Quality of LED products</a:t>
            </a:r>
            <a:endParaRPr lang="de-DE" dirty="0"/>
          </a:p>
        </p:txBody>
      </p:sp>
    </p:spTree>
    <p:extLst>
      <p:ext uri="{BB962C8B-B14F-4D97-AF65-F5344CB8AC3E}">
        <p14:creationId xmlns:p14="http://schemas.microsoft.com/office/powerpoint/2010/main" val="860839497"/>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5_Textseite">
    <p:spTree>
      <p:nvGrpSpPr>
        <p:cNvPr id="1" name=""/>
        <p:cNvGrpSpPr/>
        <p:nvPr/>
      </p:nvGrpSpPr>
      <p:grpSpPr>
        <a:xfrm>
          <a:off x="0" y="0"/>
          <a:ext cx="0" cy="0"/>
          <a:chOff x="0" y="0"/>
          <a:chExt cx="0" cy="0"/>
        </a:xfrm>
      </p:grpSpPr>
      <p:sp>
        <p:nvSpPr>
          <p:cNvPr id="6" name="Textfeld 5"/>
          <p:cNvSpPr txBox="1"/>
          <p:nvPr userDrawn="1"/>
        </p:nvSpPr>
        <p:spPr>
          <a:xfrm>
            <a:off x="869774" y="1609373"/>
            <a:ext cx="10650783" cy="531426"/>
          </a:xfrm>
          <a:prstGeom prst="rect">
            <a:avLst/>
          </a:prstGeom>
          <a:noFill/>
        </p:spPr>
        <p:txBody>
          <a:bodyPr wrap="square" lIns="130039" tIns="65020" rIns="130039" bIns="65020" rtlCol="0">
            <a:spAutoFit/>
          </a:bodyPr>
          <a:lstStyle/>
          <a:p>
            <a:endParaRPr lang="de-DE">
              <a:solidFill>
                <a:prstClr val="black"/>
              </a:solidFill>
            </a:endParaRPr>
          </a:p>
        </p:txBody>
      </p:sp>
      <p:sp>
        <p:nvSpPr>
          <p:cNvPr id="9" name="Textplatzhalter 8"/>
          <p:cNvSpPr>
            <a:spLocks noGrp="1"/>
          </p:cNvSpPr>
          <p:nvPr>
            <p:ph type="body" sz="quarter" idx="11" hasCustomPrompt="1"/>
          </p:nvPr>
        </p:nvSpPr>
        <p:spPr>
          <a:xfrm>
            <a:off x="767363" y="1810470"/>
            <a:ext cx="11367663" cy="4066257"/>
          </a:xfrm>
          <a:prstGeom prst="rect">
            <a:avLst/>
          </a:prstGeom>
        </p:spPr>
        <p:txBody>
          <a:bodyPr lIns="130039" tIns="65020" rIns="130039" bIns="65020"/>
          <a:lstStyle>
            <a:lvl1pPr marL="261884" indent="-261884">
              <a:defRPr sz="1600">
                <a:solidFill>
                  <a:schemeClr val="tx1"/>
                </a:solidFill>
                <a:latin typeface="Arial" pitchFamily="34" charset="0"/>
                <a:cs typeface="Arial" pitchFamily="34" charset="0"/>
              </a:defRPr>
            </a:lvl1pPr>
            <a:lvl2pPr marL="512481" indent="-252854">
              <a:defRPr sz="1400">
                <a:latin typeface="Arial" pitchFamily="34" charset="0"/>
                <a:cs typeface="Arial" pitchFamily="34" charset="0"/>
              </a:defRPr>
            </a:lvl2pPr>
            <a:lvl3pPr marL="767593" indent="-259628">
              <a:defRPr sz="1100">
                <a:latin typeface="Arial" pitchFamily="34" charset="0"/>
                <a:cs typeface="Arial" pitchFamily="34" charset="0"/>
              </a:defRPr>
            </a:lvl3pPr>
            <a:lvl4pPr marL="1020448" indent="-250597">
              <a:defRPr sz="1100">
                <a:latin typeface="Arial" pitchFamily="34" charset="0"/>
                <a:cs typeface="Arial" pitchFamily="34" charset="0"/>
              </a:defRPr>
            </a:lvl4pPr>
            <a:lvl5pPr marL="1275560" indent="-257370">
              <a:defRPr sz="1100">
                <a:latin typeface="Arial" pitchFamily="34" charset="0"/>
                <a:cs typeface="Arial" pitchFamily="34" charset="0"/>
              </a:defRPr>
            </a:lvl5pPr>
          </a:lstStyle>
          <a:p>
            <a:pPr lvl="0"/>
            <a:r>
              <a:rPr lang="de-DE" dirty="0" smtClean="0"/>
              <a:t>Click </a:t>
            </a:r>
            <a:r>
              <a:rPr lang="de-DE" dirty="0" err="1" smtClean="0"/>
              <a:t>to</a:t>
            </a:r>
            <a:r>
              <a:rPr lang="de-DE" dirty="0" smtClean="0"/>
              <a:t> </a:t>
            </a:r>
            <a:r>
              <a:rPr lang="de-DE" dirty="0" err="1" smtClean="0"/>
              <a:t>change</a:t>
            </a:r>
            <a:r>
              <a:rPr lang="de-DE" dirty="0" smtClean="0"/>
              <a:t> </a:t>
            </a:r>
            <a:r>
              <a:rPr lang="de-DE" dirty="0" err="1" smtClean="0"/>
              <a:t>text</a:t>
            </a:r>
            <a:endParaRPr lang="de-DE" dirty="0" smtClean="0"/>
          </a:p>
          <a:p>
            <a:pPr lvl="1"/>
            <a:r>
              <a:rPr lang="de-DE" dirty="0" err="1" smtClean="0"/>
              <a:t>second</a:t>
            </a:r>
            <a:r>
              <a:rPr lang="de-DE" dirty="0" smtClean="0"/>
              <a:t> </a:t>
            </a:r>
            <a:r>
              <a:rPr lang="de-DE" dirty="0" err="1" smtClean="0"/>
              <a:t>level</a:t>
            </a:r>
            <a:endParaRPr lang="de-DE" dirty="0" smtClean="0"/>
          </a:p>
          <a:p>
            <a:pPr lvl="2"/>
            <a:r>
              <a:rPr lang="de-DE" dirty="0" err="1" smtClean="0"/>
              <a:t>third</a:t>
            </a:r>
            <a:r>
              <a:rPr lang="de-DE" dirty="0" smtClean="0"/>
              <a:t> </a:t>
            </a:r>
            <a:r>
              <a:rPr lang="de-DE" dirty="0" err="1" smtClean="0"/>
              <a:t>level</a:t>
            </a:r>
            <a:endParaRPr lang="de-DE" dirty="0" smtClean="0"/>
          </a:p>
          <a:p>
            <a:pPr lvl="3"/>
            <a:r>
              <a:rPr lang="de-DE" dirty="0" err="1" smtClean="0"/>
              <a:t>fourth</a:t>
            </a:r>
            <a:r>
              <a:rPr lang="de-DE" dirty="0" smtClean="0"/>
              <a:t> </a:t>
            </a:r>
            <a:r>
              <a:rPr lang="de-DE" dirty="0" err="1" smtClean="0"/>
              <a:t>level</a:t>
            </a:r>
            <a:endParaRPr lang="de-DE" dirty="0" smtClean="0"/>
          </a:p>
          <a:p>
            <a:pPr lvl="4"/>
            <a:r>
              <a:rPr lang="de-DE" dirty="0" err="1" smtClean="0"/>
              <a:t>Fifth</a:t>
            </a:r>
            <a:r>
              <a:rPr lang="de-DE" dirty="0" smtClean="0"/>
              <a:t> </a:t>
            </a:r>
            <a:r>
              <a:rPr lang="de-DE" dirty="0" err="1" smtClean="0"/>
              <a:t>level</a:t>
            </a:r>
            <a:endParaRPr lang="de-DE" dirty="0"/>
          </a:p>
        </p:txBody>
      </p:sp>
      <p:sp>
        <p:nvSpPr>
          <p:cNvPr id="10" name="Titel 6"/>
          <p:cNvSpPr>
            <a:spLocks noGrp="1"/>
          </p:cNvSpPr>
          <p:nvPr>
            <p:ph type="title" hasCustomPrompt="1"/>
          </p:nvPr>
        </p:nvSpPr>
        <p:spPr>
          <a:xfrm>
            <a:off x="767363" y="594995"/>
            <a:ext cx="11367663" cy="1219200"/>
          </a:xfrm>
          <a:prstGeom prst="rect">
            <a:avLst/>
          </a:prstGeom>
        </p:spPr>
        <p:txBody>
          <a:bodyPr lIns="130039" tIns="65020" rIns="130039" bIns="65020"/>
          <a:lstStyle>
            <a:lvl1pPr algn="l">
              <a:defRPr sz="2000" b="1" cap="all" baseline="0">
                <a:latin typeface="Arial" pitchFamily="34" charset="0"/>
                <a:cs typeface="Arial" pitchFamily="34" charset="0"/>
              </a:defRPr>
            </a:lvl1pPr>
          </a:lstStyle>
          <a:p>
            <a:r>
              <a:rPr lang="de-DE" dirty="0" smtClean="0"/>
              <a:t>CLICK TO CHANGE HEADLINE</a:t>
            </a:r>
            <a:endParaRPr lang="de-DE" dirty="0"/>
          </a:p>
        </p:txBody>
      </p:sp>
      <p:sp>
        <p:nvSpPr>
          <p:cNvPr id="11" name="Textplatzhalter 11"/>
          <p:cNvSpPr>
            <a:spLocks noGrp="1"/>
          </p:cNvSpPr>
          <p:nvPr>
            <p:ph type="body" sz="quarter" idx="13" hasCustomPrompt="1"/>
          </p:nvPr>
        </p:nvSpPr>
        <p:spPr>
          <a:xfrm>
            <a:off x="767116" y="277707"/>
            <a:ext cx="11367912" cy="307058"/>
          </a:xfrm>
          <a:prstGeom prst="rect">
            <a:avLst/>
          </a:prstGeom>
        </p:spPr>
        <p:txBody>
          <a:bodyPr lIns="130039" tIns="65020" rIns="130039" bIns="65020"/>
          <a:lstStyle>
            <a:lvl1pPr>
              <a:buNone/>
              <a:defRPr lang="de-DE" sz="900" kern="1200" cap="all" baseline="0" dirty="0" smtClean="0">
                <a:solidFill>
                  <a:schemeClr val="tx1"/>
                </a:solidFill>
                <a:latin typeface="Arial" pitchFamily="34" charset="0"/>
                <a:ea typeface="+mn-ea"/>
                <a:cs typeface="Arial" pitchFamily="34" charset="0"/>
              </a:defRPr>
            </a:lvl1pPr>
          </a:lstStyle>
          <a:p>
            <a:r>
              <a:rPr lang="en-US" dirty="0" smtClean="0"/>
              <a:t>LED Meeting - TRILUX Quality of LED products</a:t>
            </a:r>
            <a:endParaRPr lang="de-DE" dirty="0"/>
          </a:p>
        </p:txBody>
      </p:sp>
    </p:spTree>
    <p:extLst>
      <p:ext uri="{BB962C8B-B14F-4D97-AF65-F5344CB8AC3E}">
        <p14:creationId xmlns:p14="http://schemas.microsoft.com/office/powerpoint/2010/main" val="986771817"/>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6_Textseite">
    <p:spTree>
      <p:nvGrpSpPr>
        <p:cNvPr id="1" name=""/>
        <p:cNvGrpSpPr/>
        <p:nvPr/>
      </p:nvGrpSpPr>
      <p:grpSpPr>
        <a:xfrm>
          <a:off x="0" y="0"/>
          <a:ext cx="0" cy="0"/>
          <a:chOff x="0" y="0"/>
          <a:chExt cx="0" cy="0"/>
        </a:xfrm>
      </p:grpSpPr>
      <p:sp>
        <p:nvSpPr>
          <p:cNvPr id="6" name="Textfeld 5"/>
          <p:cNvSpPr txBox="1"/>
          <p:nvPr userDrawn="1"/>
        </p:nvSpPr>
        <p:spPr>
          <a:xfrm>
            <a:off x="869774" y="1609373"/>
            <a:ext cx="10650783" cy="531426"/>
          </a:xfrm>
          <a:prstGeom prst="rect">
            <a:avLst/>
          </a:prstGeom>
          <a:noFill/>
        </p:spPr>
        <p:txBody>
          <a:bodyPr wrap="square" lIns="130039" tIns="65020" rIns="130039" bIns="65020" rtlCol="0">
            <a:spAutoFit/>
          </a:bodyPr>
          <a:lstStyle/>
          <a:p>
            <a:endParaRPr lang="de-DE">
              <a:solidFill>
                <a:prstClr val="black"/>
              </a:solidFill>
            </a:endParaRPr>
          </a:p>
        </p:txBody>
      </p:sp>
      <p:sp>
        <p:nvSpPr>
          <p:cNvPr id="9" name="Textplatzhalter 8"/>
          <p:cNvSpPr>
            <a:spLocks noGrp="1"/>
          </p:cNvSpPr>
          <p:nvPr>
            <p:ph type="body" sz="quarter" idx="11" hasCustomPrompt="1"/>
          </p:nvPr>
        </p:nvSpPr>
        <p:spPr>
          <a:xfrm>
            <a:off x="767363" y="1810470"/>
            <a:ext cx="11367663" cy="4066257"/>
          </a:xfrm>
          <a:prstGeom prst="rect">
            <a:avLst/>
          </a:prstGeom>
        </p:spPr>
        <p:txBody>
          <a:bodyPr lIns="130039" tIns="65020" rIns="130039" bIns="65020"/>
          <a:lstStyle>
            <a:lvl1pPr marL="261884" indent="-261884">
              <a:defRPr sz="1600">
                <a:solidFill>
                  <a:schemeClr val="tx1"/>
                </a:solidFill>
                <a:latin typeface="Arial" pitchFamily="34" charset="0"/>
                <a:cs typeface="Arial" pitchFamily="34" charset="0"/>
              </a:defRPr>
            </a:lvl1pPr>
            <a:lvl2pPr marL="512481" indent="-252854">
              <a:defRPr sz="1400">
                <a:latin typeface="Arial" pitchFamily="34" charset="0"/>
                <a:cs typeface="Arial" pitchFamily="34" charset="0"/>
              </a:defRPr>
            </a:lvl2pPr>
            <a:lvl3pPr marL="767593" indent="-259628">
              <a:defRPr sz="1100">
                <a:latin typeface="Arial" pitchFamily="34" charset="0"/>
                <a:cs typeface="Arial" pitchFamily="34" charset="0"/>
              </a:defRPr>
            </a:lvl3pPr>
            <a:lvl4pPr marL="1020448" indent="-250597">
              <a:defRPr sz="1100">
                <a:latin typeface="Arial" pitchFamily="34" charset="0"/>
                <a:cs typeface="Arial" pitchFamily="34" charset="0"/>
              </a:defRPr>
            </a:lvl4pPr>
            <a:lvl5pPr marL="1275560" indent="-257370">
              <a:defRPr sz="1100">
                <a:latin typeface="Arial" pitchFamily="34" charset="0"/>
                <a:cs typeface="Arial" pitchFamily="34" charset="0"/>
              </a:defRPr>
            </a:lvl5pPr>
          </a:lstStyle>
          <a:p>
            <a:pPr lvl="0"/>
            <a:r>
              <a:rPr lang="de-DE" dirty="0" smtClean="0"/>
              <a:t>Click </a:t>
            </a:r>
            <a:r>
              <a:rPr lang="de-DE" dirty="0" err="1" smtClean="0"/>
              <a:t>to</a:t>
            </a:r>
            <a:r>
              <a:rPr lang="de-DE" dirty="0" smtClean="0"/>
              <a:t> </a:t>
            </a:r>
            <a:r>
              <a:rPr lang="de-DE" dirty="0" err="1" smtClean="0"/>
              <a:t>change</a:t>
            </a:r>
            <a:r>
              <a:rPr lang="de-DE" dirty="0" smtClean="0"/>
              <a:t> </a:t>
            </a:r>
            <a:r>
              <a:rPr lang="de-DE" dirty="0" err="1" smtClean="0"/>
              <a:t>text</a:t>
            </a:r>
            <a:endParaRPr lang="de-DE" dirty="0" smtClean="0"/>
          </a:p>
          <a:p>
            <a:pPr lvl="1"/>
            <a:r>
              <a:rPr lang="de-DE" dirty="0" err="1" smtClean="0"/>
              <a:t>second</a:t>
            </a:r>
            <a:r>
              <a:rPr lang="de-DE" dirty="0" smtClean="0"/>
              <a:t> </a:t>
            </a:r>
            <a:r>
              <a:rPr lang="de-DE" dirty="0" err="1" smtClean="0"/>
              <a:t>level</a:t>
            </a:r>
            <a:endParaRPr lang="de-DE" dirty="0" smtClean="0"/>
          </a:p>
          <a:p>
            <a:pPr lvl="2"/>
            <a:r>
              <a:rPr lang="de-DE" dirty="0" err="1" smtClean="0"/>
              <a:t>third</a:t>
            </a:r>
            <a:r>
              <a:rPr lang="de-DE" dirty="0" smtClean="0"/>
              <a:t> </a:t>
            </a:r>
            <a:r>
              <a:rPr lang="de-DE" dirty="0" err="1" smtClean="0"/>
              <a:t>level</a:t>
            </a:r>
            <a:endParaRPr lang="de-DE" dirty="0" smtClean="0"/>
          </a:p>
          <a:p>
            <a:pPr lvl="3"/>
            <a:r>
              <a:rPr lang="de-DE" dirty="0" err="1" smtClean="0"/>
              <a:t>fourth</a:t>
            </a:r>
            <a:r>
              <a:rPr lang="de-DE" dirty="0" smtClean="0"/>
              <a:t> </a:t>
            </a:r>
            <a:r>
              <a:rPr lang="de-DE" dirty="0" err="1" smtClean="0"/>
              <a:t>level</a:t>
            </a:r>
            <a:endParaRPr lang="de-DE" dirty="0" smtClean="0"/>
          </a:p>
          <a:p>
            <a:pPr lvl="4"/>
            <a:r>
              <a:rPr lang="de-DE" dirty="0" err="1" smtClean="0"/>
              <a:t>Fifth</a:t>
            </a:r>
            <a:r>
              <a:rPr lang="de-DE" dirty="0" smtClean="0"/>
              <a:t> </a:t>
            </a:r>
            <a:r>
              <a:rPr lang="de-DE" dirty="0" err="1" smtClean="0"/>
              <a:t>level</a:t>
            </a:r>
            <a:endParaRPr lang="de-DE" dirty="0"/>
          </a:p>
        </p:txBody>
      </p:sp>
      <p:sp>
        <p:nvSpPr>
          <p:cNvPr id="10" name="Titel 6"/>
          <p:cNvSpPr>
            <a:spLocks noGrp="1"/>
          </p:cNvSpPr>
          <p:nvPr>
            <p:ph type="title" hasCustomPrompt="1"/>
          </p:nvPr>
        </p:nvSpPr>
        <p:spPr>
          <a:xfrm>
            <a:off x="767363" y="594995"/>
            <a:ext cx="11367663" cy="1219200"/>
          </a:xfrm>
          <a:prstGeom prst="rect">
            <a:avLst/>
          </a:prstGeom>
        </p:spPr>
        <p:txBody>
          <a:bodyPr lIns="130039" tIns="65020" rIns="130039" bIns="65020"/>
          <a:lstStyle>
            <a:lvl1pPr algn="l">
              <a:defRPr sz="2000" b="1" cap="all" baseline="0">
                <a:latin typeface="Arial" pitchFamily="34" charset="0"/>
                <a:cs typeface="Arial" pitchFamily="34" charset="0"/>
              </a:defRPr>
            </a:lvl1pPr>
          </a:lstStyle>
          <a:p>
            <a:r>
              <a:rPr lang="de-DE" dirty="0" smtClean="0"/>
              <a:t>CLICK TO CHANGE HEADLINE</a:t>
            </a:r>
            <a:endParaRPr lang="de-DE" dirty="0"/>
          </a:p>
        </p:txBody>
      </p:sp>
      <p:sp>
        <p:nvSpPr>
          <p:cNvPr id="11" name="Textplatzhalter 11"/>
          <p:cNvSpPr>
            <a:spLocks noGrp="1"/>
          </p:cNvSpPr>
          <p:nvPr>
            <p:ph type="body" sz="quarter" idx="13" hasCustomPrompt="1"/>
          </p:nvPr>
        </p:nvSpPr>
        <p:spPr>
          <a:xfrm>
            <a:off x="767116" y="277707"/>
            <a:ext cx="11367912" cy="307058"/>
          </a:xfrm>
          <a:prstGeom prst="rect">
            <a:avLst/>
          </a:prstGeom>
        </p:spPr>
        <p:txBody>
          <a:bodyPr lIns="130039" tIns="65020" rIns="130039" bIns="65020"/>
          <a:lstStyle>
            <a:lvl1pPr>
              <a:buNone/>
              <a:defRPr lang="de-DE" sz="900" kern="1200" cap="all" baseline="0" dirty="0" smtClean="0">
                <a:solidFill>
                  <a:schemeClr val="tx1"/>
                </a:solidFill>
                <a:latin typeface="Arial" pitchFamily="34" charset="0"/>
                <a:ea typeface="+mn-ea"/>
                <a:cs typeface="Arial" pitchFamily="34" charset="0"/>
              </a:defRPr>
            </a:lvl1pPr>
          </a:lstStyle>
          <a:p>
            <a:r>
              <a:rPr lang="en-US" dirty="0" smtClean="0"/>
              <a:t>LED Meeting - TRILUX Quality of LED products</a:t>
            </a:r>
            <a:endParaRPr lang="de-DE" dirty="0"/>
          </a:p>
        </p:txBody>
      </p:sp>
    </p:spTree>
    <p:extLst>
      <p:ext uri="{BB962C8B-B14F-4D97-AF65-F5344CB8AC3E}">
        <p14:creationId xmlns:p14="http://schemas.microsoft.com/office/powerpoint/2010/main" val="2241171699"/>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7_Textseite">
    <p:spTree>
      <p:nvGrpSpPr>
        <p:cNvPr id="1" name=""/>
        <p:cNvGrpSpPr/>
        <p:nvPr/>
      </p:nvGrpSpPr>
      <p:grpSpPr>
        <a:xfrm>
          <a:off x="0" y="0"/>
          <a:ext cx="0" cy="0"/>
          <a:chOff x="0" y="0"/>
          <a:chExt cx="0" cy="0"/>
        </a:xfrm>
      </p:grpSpPr>
      <p:sp>
        <p:nvSpPr>
          <p:cNvPr id="6" name="Textfeld 5"/>
          <p:cNvSpPr txBox="1"/>
          <p:nvPr userDrawn="1"/>
        </p:nvSpPr>
        <p:spPr>
          <a:xfrm>
            <a:off x="869774" y="1609373"/>
            <a:ext cx="10650783" cy="531426"/>
          </a:xfrm>
          <a:prstGeom prst="rect">
            <a:avLst/>
          </a:prstGeom>
          <a:noFill/>
        </p:spPr>
        <p:txBody>
          <a:bodyPr wrap="square" lIns="130039" tIns="65020" rIns="130039" bIns="65020" rtlCol="0">
            <a:spAutoFit/>
          </a:bodyPr>
          <a:lstStyle/>
          <a:p>
            <a:endParaRPr lang="de-DE">
              <a:solidFill>
                <a:prstClr val="black"/>
              </a:solidFill>
            </a:endParaRPr>
          </a:p>
        </p:txBody>
      </p:sp>
      <p:sp>
        <p:nvSpPr>
          <p:cNvPr id="9" name="Textplatzhalter 8"/>
          <p:cNvSpPr>
            <a:spLocks noGrp="1"/>
          </p:cNvSpPr>
          <p:nvPr>
            <p:ph type="body" sz="quarter" idx="11" hasCustomPrompt="1"/>
          </p:nvPr>
        </p:nvSpPr>
        <p:spPr>
          <a:xfrm>
            <a:off x="767363" y="1810470"/>
            <a:ext cx="11367663" cy="4066257"/>
          </a:xfrm>
          <a:prstGeom prst="rect">
            <a:avLst/>
          </a:prstGeom>
        </p:spPr>
        <p:txBody>
          <a:bodyPr lIns="130039" tIns="65020" rIns="130039" bIns="65020"/>
          <a:lstStyle>
            <a:lvl1pPr marL="261884" indent="-261884">
              <a:defRPr sz="1600">
                <a:solidFill>
                  <a:schemeClr val="tx1"/>
                </a:solidFill>
                <a:latin typeface="Arial" pitchFamily="34" charset="0"/>
                <a:cs typeface="Arial" pitchFamily="34" charset="0"/>
              </a:defRPr>
            </a:lvl1pPr>
            <a:lvl2pPr marL="512481" indent="-252854">
              <a:defRPr sz="1400">
                <a:latin typeface="Arial" pitchFamily="34" charset="0"/>
                <a:cs typeface="Arial" pitchFamily="34" charset="0"/>
              </a:defRPr>
            </a:lvl2pPr>
            <a:lvl3pPr marL="767593" indent="-259628">
              <a:defRPr sz="1100">
                <a:latin typeface="Arial" pitchFamily="34" charset="0"/>
                <a:cs typeface="Arial" pitchFamily="34" charset="0"/>
              </a:defRPr>
            </a:lvl3pPr>
            <a:lvl4pPr marL="1020448" indent="-250597">
              <a:defRPr sz="1100">
                <a:latin typeface="Arial" pitchFamily="34" charset="0"/>
                <a:cs typeface="Arial" pitchFamily="34" charset="0"/>
              </a:defRPr>
            </a:lvl4pPr>
            <a:lvl5pPr marL="1275560" indent="-257370">
              <a:defRPr sz="1100">
                <a:latin typeface="Arial" pitchFamily="34" charset="0"/>
                <a:cs typeface="Arial" pitchFamily="34" charset="0"/>
              </a:defRPr>
            </a:lvl5pPr>
          </a:lstStyle>
          <a:p>
            <a:pPr lvl="0"/>
            <a:r>
              <a:rPr lang="de-DE" dirty="0" smtClean="0"/>
              <a:t>Click </a:t>
            </a:r>
            <a:r>
              <a:rPr lang="de-DE" dirty="0" err="1" smtClean="0"/>
              <a:t>to</a:t>
            </a:r>
            <a:r>
              <a:rPr lang="de-DE" dirty="0" smtClean="0"/>
              <a:t> </a:t>
            </a:r>
            <a:r>
              <a:rPr lang="de-DE" dirty="0" err="1" smtClean="0"/>
              <a:t>change</a:t>
            </a:r>
            <a:r>
              <a:rPr lang="de-DE" dirty="0" smtClean="0"/>
              <a:t> </a:t>
            </a:r>
            <a:r>
              <a:rPr lang="de-DE" dirty="0" err="1" smtClean="0"/>
              <a:t>text</a:t>
            </a:r>
            <a:endParaRPr lang="de-DE" dirty="0" smtClean="0"/>
          </a:p>
          <a:p>
            <a:pPr lvl="1"/>
            <a:r>
              <a:rPr lang="de-DE" dirty="0" err="1" smtClean="0"/>
              <a:t>second</a:t>
            </a:r>
            <a:r>
              <a:rPr lang="de-DE" dirty="0" smtClean="0"/>
              <a:t> </a:t>
            </a:r>
            <a:r>
              <a:rPr lang="de-DE" dirty="0" err="1" smtClean="0"/>
              <a:t>level</a:t>
            </a:r>
            <a:endParaRPr lang="de-DE" dirty="0" smtClean="0"/>
          </a:p>
          <a:p>
            <a:pPr lvl="2"/>
            <a:r>
              <a:rPr lang="de-DE" dirty="0" err="1" smtClean="0"/>
              <a:t>third</a:t>
            </a:r>
            <a:r>
              <a:rPr lang="de-DE" dirty="0" smtClean="0"/>
              <a:t> </a:t>
            </a:r>
            <a:r>
              <a:rPr lang="de-DE" dirty="0" err="1" smtClean="0"/>
              <a:t>level</a:t>
            </a:r>
            <a:endParaRPr lang="de-DE" dirty="0" smtClean="0"/>
          </a:p>
          <a:p>
            <a:pPr lvl="3"/>
            <a:r>
              <a:rPr lang="de-DE" dirty="0" err="1" smtClean="0"/>
              <a:t>fourth</a:t>
            </a:r>
            <a:r>
              <a:rPr lang="de-DE" dirty="0" smtClean="0"/>
              <a:t> </a:t>
            </a:r>
            <a:r>
              <a:rPr lang="de-DE" dirty="0" err="1" smtClean="0"/>
              <a:t>level</a:t>
            </a:r>
            <a:endParaRPr lang="de-DE" dirty="0" smtClean="0"/>
          </a:p>
          <a:p>
            <a:pPr lvl="4"/>
            <a:r>
              <a:rPr lang="de-DE" dirty="0" err="1" smtClean="0"/>
              <a:t>Fifth</a:t>
            </a:r>
            <a:r>
              <a:rPr lang="de-DE" dirty="0" smtClean="0"/>
              <a:t> </a:t>
            </a:r>
            <a:r>
              <a:rPr lang="de-DE" dirty="0" err="1" smtClean="0"/>
              <a:t>level</a:t>
            </a:r>
            <a:endParaRPr lang="de-DE" dirty="0"/>
          </a:p>
        </p:txBody>
      </p:sp>
      <p:sp>
        <p:nvSpPr>
          <p:cNvPr id="10" name="Titel 6"/>
          <p:cNvSpPr>
            <a:spLocks noGrp="1"/>
          </p:cNvSpPr>
          <p:nvPr>
            <p:ph type="title" hasCustomPrompt="1"/>
          </p:nvPr>
        </p:nvSpPr>
        <p:spPr>
          <a:xfrm>
            <a:off x="767363" y="594995"/>
            <a:ext cx="11367663" cy="1219200"/>
          </a:xfrm>
          <a:prstGeom prst="rect">
            <a:avLst/>
          </a:prstGeom>
        </p:spPr>
        <p:txBody>
          <a:bodyPr lIns="130039" tIns="65020" rIns="130039" bIns="65020"/>
          <a:lstStyle>
            <a:lvl1pPr algn="l">
              <a:defRPr sz="2000" b="1" cap="all" baseline="0">
                <a:latin typeface="Arial" pitchFamily="34" charset="0"/>
                <a:cs typeface="Arial" pitchFamily="34" charset="0"/>
              </a:defRPr>
            </a:lvl1pPr>
          </a:lstStyle>
          <a:p>
            <a:r>
              <a:rPr lang="de-DE" dirty="0" smtClean="0"/>
              <a:t>CLICK TO CHANGE HEADLINE</a:t>
            </a:r>
            <a:endParaRPr lang="de-DE" dirty="0"/>
          </a:p>
        </p:txBody>
      </p:sp>
      <p:sp>
        <p:nvSpPr>
          <p:cNvPr id="11" name="Textplatzhalter 11"/>
          <p:cNvSpPr>
            <a:spLocks noGrp="1"/>
          </p:cNvSpPr>
          <p:nvPr>
            <p:ph type="body" sz="quarter" idx="13" hasCustomPrompt="1"/>
          </p:nvPr>
        </p:nvSpPr>
        <p:spPr>
          <a:xfrm>
            <a:off x="767116" y="277707"/>
            <a:ext cx="11367912" cy="307058"/>
          </a:xfrm>
          <a:prstGeom prst="rect">
            <a:avLst/>
          </a:prstGeom>
        </p:spPr>
        <p:txBody>
          <a:bodyPr lIns="130039" tIns="65020" rIns="130039" bIns="65020"/>
          <a:lstStyle>
            <a:lvl1pPr>
              <a:buNone/>
              <a:defRPr lang="de-DE" sz="900" kern="1200" cap="all" baseline="0" dirty="0" smtClean="0">
                <a:solidFill>
                  <a:schemeClr val="tx1"/>
                </a:solidFill>
                <a:latin typeface="Arial" pitchFamily="34" charset="0"/>
                <a:ea typeface="+mn-ea"/>
                <a:cs typeface="Arial" pitchFamily="34" charset="0"/>
              </a:defRPr>
            </a:lvl1pPr>
          </a:lstStyle>
          <a:p>
            <a:r>
              <a:rPr lang="en-US" dirty="0" smtClean="0"/>
              <a:t>LED Meeting - TRILUX Quality of LED products</a:t>
            </a:r>
            <a:endParaRPr lang="de-DE" dirty="0"/>
          </a:p>
        </p:txBody>
      </p:sp>
    </p:spTree>
    <p:extLst>
      <p:ext uri="{BB962C8B-B14F-4D97-AF65-F5344CB8AC3E}">
        <p14:creationId xmlns:p14="http://schemas.microsoft.com/office/powerpoint/2010/main" val="2361782113"/>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8_Textseite">
    <p:spTree>
      <p:nvGrpSpPr>
        <p:cNvPr id="1" name=""/>
        <p:cNvGrpSpPr/>
        <p:nvPr/>
      </p:nvGrpSpPr>
      <p:grpSpPr>
        <a:xfrm>
          <a:off x="0" y="0"/>
          <a:ext cx="0" cy="0"/>
          <a:chOff x="0" y="0"/>
          <a:chExt cx="0" cy="0"/>
        </a:xfrm>
      </p:grpSpPr>
      <p:sp>
        <p:nvSpPr>
          <p:cNvPr id="6" name="Textfeld 5"/>
          <p:cNvSpPr txBox="1"/>
          <p:nvPr userDrawn="1"/>
        </p:nvSpPr>
        <p:spPr>
          <a:xfrm>
            <a:off x="869774" y="1609373"/>
            <a:ext cx="10650783" cy="531426"/>
          </a:xfrm>
          <a:prstGeom prst="rect">
            <a:avLst/>
          </a:prstGeom>
          <a:noFill/>
        </p:spPr>
        <p:txBody>
          <a:bodyPr wrap="square" lIns="130039" tIns="65020" rIns="130039" bIns="65020" rtlCol="0">
            <a:spAutoFit/>
          </a:bodyPr>
          <a:lstStyle/>
          <a:p>
            <a:endParaRPr lang="de-DE">
              <a:solidFill>
                <a:prstClr val="black"/>
              </a:solidFill>
            </a:endParaRPr>
          </a:p>
        </p:txBody>
      </p:sp>
      <p:sp>
        <p:nvSpPr>
          <p:cNvPr id="9" name="Textplatzhalter 8"/>
          <p:cNvSpPr>
            <a:spLocks noGrp="1"/>
          </p:cNvSpPr>
          <p:nvPr>
            <p:ph type="body" sz="quarter" idx="11" hasCustomPrompt="1"/>
          </p:nvPr>
        </p:nvSpPr>
        <p:spPr>
          <a:xfrm>
            <a:off x="767363" y="1810470"/>
            <a:ext cx="11367663" cy="4066257"/>
          </a:xfrm>
          <a:prstGeom prst="rect">
            <a:avLst/>
          </a:prstGeom>
        </p:spPr>
        <p:txBody>
          <a:bodyPr lIns="130039" tIns="65020" rIns="130039" bIns="65020"/>
          <a:lstStyle>
            <a:lvl1pPr marL="261884" indent="-261884">
              <a:defRPr sz="1600">
                <a:solidFill>
                  <a:schemeClr val="tx1"/>
                </a:solidFill>
                <a:latin typeface="Arial" pitchFamily="34" charset="0"/>
                <a:cs typeface="Arial" pitchFamily="34" charset="0"/>
              </a:defRPr>
            </a:lvl1pPr>
            <a:lvl2pPr marL="512481" indent="-252854">
              <a:defRPr sz="1400">
                <a:latin typeface="Arial" pitchFamily="34" charset="0"/>
                <a:cs typeface="Arial" pitchFamily="34" charset="0"/>
              </a:defRPr>
            </a:lvl2pPr>
            <a:lvl3pPr marL="767593" indent="-259628">
              <a:defRPr sz="1100">
                <a:latin typeface="Arial" pitchFamily="34" charset="0"/>
                <a:cs typeface="Arial" pitchFamily="34" charset="0"/>
              </a:defRPr>
            </a:lvl3pPr>
            <a:lvl4pPr marL="1020448" indent="-250597">
              <a:defRPr sz="1100">
                <a:latin typeface="Arial" pitchFamily="34" charset="0"/>
                <a:cs typeface="Arial" pitchFamily="34" charset="0"/>
              </a:defRPr>
            </a:lvl4pPr>
            <a:lvl5pPr marL="1275560" indent="-257370">
              <a:defRPr sz="1100">
                <a:latin typeface="Arial" pitchFamily="34" charset="0"/>
                <a:cs typeface="Arial" pitchFamily="34" charset="0"/>
              </a:defRPr>
            </a:lvl5pPr>
          </a:lstStyle>
          <a:p>
            <a:pPr lvl="0"/>
            <a:r>
              <a:rPr lang="de-DE" dirty="0" smtClean="0"/>
              <a:t>Click </a:t>
            </a:r>
            <a:r>
              <a:rPr lang="de-DE" dirty="0" err="1" smtClean="0"/>
              <a:t>to</a:t>
            </a:r>
            <a:r>
              <a:rPr lang="de-DE" dirty="0" smtClean="0"/>
              <a:t> </a:t>
            </a:r>
            <a:r>
              <a:rPr lang="de-DE" dirty="0" err="1" smtClean="0"/>
              <a:t>change</a:t>
            </a:r>
            <a:r>
              <a:rPr lang="de-DE" dirty="0" smtClean="0"/>
              <a:t> </a:t>
            </a:r>
            <a:r>
              <a:rPr lang="de-DE" dirty="0" err="1" smtClean="0"/>
              <a:t>text</a:t>
            </a:r>
            <a:endParaRPr lang="de-DE" dirty="0" smtClean="0"/>
          </a:p>
          <a:p>
            <a:pPr lvl="1"/>
            <a:r>
              <a:rPr lang="de-DE" dirty="0" err="1" smtClean="0"/>
              <a:t>second</a:t>
            </a:r>
            <a:r>
              <a:rPr lang="de-DE" dirty="0" smtClean="0"/>
              <a:t> </a:t>
            </a:r>
            <a:r>
              <a:rPr lang="de-DE" dirty="0" err="1" smtClean="0"/>
              <a:t>level</a:t>
            </a:r>
            <a:endParaRPr lang="de-DE" dirty="0" smtClean="0"/>
          </a:p>
          <a:p>
            <a:pPr lvl="2"/>
            <a:r>
              <a:rPr lang="de-DE" dirty="0" err="1" smtClean="0"/>
              <a:t>third</a:t>
            </a:r>
            <a:r>
              <a:rPr lang="de-DE" dirty="0" smtClean="0"/>
              <a:t> </a:t>
            </a:r>
            <a:r>
              <a:rPr lang="de-DE" dirty="0" err="1" smtClean="0"/>
              <a:t>level</a:t>
            </a:r>
            <a:endParaRPr lang="de-DE" dirty="0" smtClean="0"/>
          </a:p>
          <a:p>
            <a:pPr lvl="3"/>
            <a:r>
              <a:rPr lang="de-DE" dirty="0" err="1" smtClean="0"/>
              <a:t>fourth</a:t>
            </a:r>
            <a:r>
              <a:rPr lang="de-DE" dirty="0" smtClean="0"/>
              <a:t> </a:t>
            </a:r>
            <a:r>
              <a:rPr lang="de-DE" dirty="0" err="1" smtClean="0"/>
              <a:t>level</a:t>
            </a:r>
            <a:endParaRPr lang="de-DE" dirty="0" smtClean="0"/>
          </a:p>
          <a:p>
            <a:pPr lvl="4"/>
            <a:r>
              <a:rPr lang="de-DE" dirty="0" err="1" smtClean="0"/>
              <a:t>Fifth</a:t>
            </a:r>
            <a:r>
              <a:rPr lang="de-DE" dirty="0" smtClean="0"/>
              <a:t> </a:t>
            </a:r>
            <a:r>
              <a:rPr lang="de-DE" dirty="0" err="1" smtClean="0"/>
              <a:t>level</a:t>
            </a:r>
            <a:endParaRPr lang="de-DE" dirty="0"/>
          </a:p>
        </p:txBody>
      </p:sp>
      <p:sp>
        <p:nvSpPr>
          <p:cNvPr id="10" name="Titel 6"/>
          <p:cNvSpPr>
            <a:spLocks noGrp="1"/>
          </p:cNvSpPr>
          <p:nvPr>
            <p:ph type="title" hasCustomPrompt="1"/>
          </p:nvPr>
        </p:nvSpPr>
        <p:spPr>
          <a:xfrm>
            <a:off x="767363" y="594995"/>
            <a:ext cx="11367663" cy="1219200"/>
          </a:xfrm>
          <a:prstGeom prst="rect">
            <a:avLst/>
          </a:prstGeom>
        </p:spPr>
        <p:txBody>
          <a:bodyPr lIns="130039" tIns="65020" rIns="130039" bIns="65020"/>
          <a:lstStyle>
            <a:lvl1pPr algn="l">
              <a:defRPr sz="2000" b="1" cap="all" baseline="0">
                <a:latin typeface="Arial" pitchFamily="34" charset="0"/>
                <a:cs typeface="Arial" pitchFamily="34" charset="0"/>
              </a:defRPr>
            </a:lvl1pPr>
          </a:lstStyle>
          <a:p>
            <a:r>
              <a:rPr lang="de-DE" dirty="0" smtClean="0"/>
              <a:t>CLICK TO CHANGE HEADLINE</a:t>
            </a:r>
            <a:endParaRPr lang="de-DE" dirty="0"/>
          </a:p>
        </p:txBody>
      </p:sp>
      <p:sp>
        <p:nvSpPr>
          <p:cNvPr id="11" name="Textplatzhalter 11"/>
          <p:cNvSpPr>
            <a:spLocks noGrp="1"/>
          </p:cNvSpPr>
          <p:nvPr>
            <p:ph type="body" sz="quarter" idx="13" hasCustomPrompt="1"/>
          </p:nvPr>
        </p:nvSpPr>
        <p:spPr>
          <a:xfrm>
            <a:off x="767116" y="277707"/>
            <a:ext cx="11367912" cy="307058"/>
          </a:xfrm>
          <a:prstGeom prst="rect">
            <a:avLst/>
          </a:prstGeom>
        </p:spPr>
        <p:txBody>
          <a:bodyPr lIns="130039" tIns="65020" rIns="130039" bIns="65020"/>
          <a:lstStyle>
            <a:lvl1pPr>
              <a:buNone/>
              <a:defRPr lang="de-DE" sz="900" kern="1200" cap="all" baseline="0" dirty="0" smtClean="0">
                <a:solidFill>
                  <a:schemeClr val="tx1"/>
                </a:solidFill>
                <a:latin typeface="Arial" pitchFamily="34" charset="0"/>
                <a:ea typeface="+mn-ea"/>
                <a:cs typeface="Arial" pitchFamily="34" charset="0"/>
              </a:defRPr>
            </a:lvl1pPr>
          </a:lstStyle>
          <a:p>
            <a:r>
              <a:rPr lang="en-US" dirty="0" smtClean="0"/>
              <a:t>LED Meeting - TRILUX Quality of LED products</a:t>
            </a:r>
            <a:endParaRPr lang="de-DE" dirty="0"/>
          </a:p>
        </p:txBody>
      </p:sp>
    </p:spTree>
    <p:extLst>
      <p:ext uri="{BB962C8B-B14F-4D97-AF65-F5344CB8AC3E}">
        <p14:creationId xmlns:p14="http://schemas.microsoft.com/office/powerpoint/2010/main" val="354268659"/>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9_Textseite">
    <p:spTree>
      <p:nvGrpSpPr>
        <p:cNvPr id="1" name=""/>
        <p:cNvGrpSpPr/>
        <p:nvPr/>
      </p:nvGrpSpPr>
      <p:grpSpPr>
        <a:xfrm>
          <a:off x="0" y="0"/>
          <a:ext cx="0" cy="0"/>
          <a:chOff x="0" y="0"/>
          <a:chExt cx="0" cy="0"/>
        </a:xfrm>
      </p:grpSpPr>
      <p:sp>
        <p:nvSpPr>
          <p:cNvPr id="6" name="Textfeld 5"/>
          <p:cNvSpPr txBox="1"/>
          <p:nvPr userDrawn="1"/>
        </p:nvSpPr>
        <p:spPr>
          <a:xfrm>
            <a:off x="869774" y="1609373"/>
            <a:ext cx="10650783" cy="531426"/>
          </a:xfrm>
          <a:prstGeom prst="rect">
            <a:avLst/>
          </a:prstGeom>
          <a:noFill/>
        </p:spPr>
        <p:txBody>
          <a:bodyPr wrap="square" lIns="130039" tIns="65020" rIns="130039" bIns="65020" rtlCol="0">
            <a:spAutoFit/>
          </a:bodyPr>
          <a:lstStyle/>
          <a:p>
            <a:endParaRPr lang="de-DE">
              <a:solidFill>
                <a:prstClr val="black"/>
              </a:solidFill>
            </a:endParaRPr>
          </a:p>
        </p:txBody>
      </p:sp>
      <p:sp>
        <p:nvSpPr>
          <p:cNvPr id="9" name="Textplatzhalter 8"/>
          <p:cNvSpPr>
            <a:spLocks noGrp="1"/>
          </p:cNvSpPr>
          <p:nvPr>
            <p:ph type="body" sz="quarter" idx="11" hasCustomPrompt="1"/>
          </p:nvPr>
        </p:nvSpPr>
        <p:spPr>
          <a:xfrm>
            <a:off x="767363" y="1810470"/>
            <a:ext cx="11367663" cy="4066257"/>
          </a:xfrm>
          <a:prstGeom prst="rect">
            <a:avLst/>
          </a:prstGeom>
        </p:spPr>
        <p:txBody>
          <a:bodyPr lIns="130039" tIns="65020" rIns="130039" bIns="65020"/>
          <a:lstStyle>
            <a:lvl1pPr marL="261884" indent="-261884">
              <a:defRPr sz="1600">
                <a:solidFill>
                  <a:schemeClr val="tx1"/>
                </a:solidFill>
                <a:latin typeface="Arial" pitchFamily="34" charset="0"/>
                <a:cs typeface="Arial" pitchFamily="34" charset="0"/>
              </a:defRPr>
            </a:lvl1pPr>
            <a:lvl2pPr marL="512481" indent="-252854">
              <a:defRPr sz="1400">
                <a:latin typeface="Arial" pitchFamily="34" charset="0"/>
                <a:cs typeface="Arial" pitchFamily="34" charset="0"/>
              </a:defRPr>
            </a:lvl2pPr>
            <a:lvl3pPr marL="767593" indent="-259628">
              <a:defRPr sz="1100">
                <a:latin typeface="Arial" pitchFamily="34" charset="0"/>
                <a:cs typeface="Arial" pitchFamily="34" charset="0"/>
              </a:defRPr>
            </a:lvl3pPr>
            <a:lvl4pPr marL="1020448" indent="-250597">
              <a:defRPr sz="1100">
                <a:latin typeface="Arial" pitchFamily="34" charset="0"/>
                <a:cs typeface="Arial" pitchFamily="34" charset="0"/>
              </a:defRPr>
            </a:lvl4pPr>
            <a:lvl5pPr marL="1275560" indent="-257370">
              <a:defRPr sz="1100">
                <a:latin typeface="Arial" pitchFamily="34" charset="0"/>
                <a:cs typeface="Arial" pitchFamily="34" charset="0"/>
              </a:defRPr>
            </a:lvl5pPr>
          </a:lstStyle>
          <a:p>
            <a:pPr lvl="0"/>
            <a:r>
              <a:rPr lang="de-DE" dirty="0" smtClean="0"/>
              <a:t>Click </a:t>
            </a:r>
            <a:r>
              <a:rPr lang="de-DE" dirty="0" err="1" smtClean="0"/>
              <a:t>to</a:t>
            </a:r>
            <a:r>
              <a:rPr lang="de-DE" dirty="0" smtClean="0"/>
              <a:t> </a:t>
            </a:r>
            <a:r>
              <a:rPr lang="de-DE" dirty="0" err="1" smtClean="0"/>
              <a:t>change</a:t>
            </a:r>
            <a:r>
              <a:rPr lang="de-DE" dirty="0" smtClean="0"/>
              <a:t> </a:t>
            </a:r>
            <a:r>
              <a:rPr lang="de-DE" dirty="0" err="1" smtClean="0"/>
              <a:t>text</a:t>
            </a:r>
            <a:endParaRPr lang="de-DE" dirty="0" smtClean="0"/>
          </a:p>
          <a:p>
            <a:pPr lvl="1"/>
            <a:r>
              <a:rPr lang="de-DE" dirty="0" err="1" smtClean="0"/>
              <a:t>second</a:t>
            </a:r>
            <a:r>
              <a:rPr lang="de-DE" dirty="0" smtClean="0"/>
              <a:t> </a:t>
            </a:r>
            <a:r>
              <a:rPr lang="de-DE" dirty="0" err="1" smtClean="0"/>
              <a:t>level</a:t>
            </a:r>
            <a:endParaRPr lang="de-DE" dirty="0" smtClean="0"/>
          </a:p>
          <a:p>
            <a:pPr lvl="2"/>
            <a:r>
              <a:rPr lang="de-DE" dirty="0" err="1" smtClean="0"/>
              <a:t>third</a:t>
            </a:r>
            <a:r>
              <a:rPr lang="de-DE" dirty="0" smtClean="0"/>
              <a:t> </a:t>
            </a:r>
            <a:r>
              <a:rPr lang="de-DE" dirty="0" err="1" smtClean="0"/>
              <a:t>level</a:t>
            </a:r>
            <a:endParaRPr lang="de-DE" dirty="0" smtClean="0"/>
          </a:p>
          <a:p>
            <a:pPr lvl="3"/>
            <a:r>
              <a:rPr lang="de-DE" dirty="0" err="1" smtClean="0"/>
              <a:t>fourth</a:t>
            </a:r>
            <a:r>
              <a:rPr lang="de-DE" dirty="0" smtClean="0"/>
              <a:t> </a:t>
            </a:r>
            <a:r>
              <a:rPr lang="de-DE" dirty="0" err="1" smtClean="0"/>
              <a:t>level</a:t>
            </a:r>
            <a:endParaRPr lang="de-DE" dirty="0" smtClean="0"/>
          </a:p>
          <a:p>
            <a:pPr lvl="4"/>
            <a:r>
              <a:rPr lang="de-DE" dirty="0" err="1" smtClean="0"/>
              <a:t>Fifth</a:t>
            </a:r>
            <a:r>
              <a:rPr lang="de-DE" dirty="0" smtClean="0"/>
              <a:t> </a:t>
            </a:r>
            <a:r>
              <a:rPr lang="de-DE" dirty="0" err="1" smtClean="0"/>
              <a:t>level</a:t>
            </a:r>
            <a:endParaRPr lang="de-DE" dirty="0"/>
          </a:p>
        </p:txBody>
      </p:sp>
      <p:sp>
        <p:nvSpPr>
          <p:cNvPr id="10" name="Titel 6"/>
          <p:cNvSpPr>
            <a:spLocks noGrp="1"/>
          </p:cNvSpPr>
          <p:nvPr>
            <p:ph type="title" hasCustomPrompt="1"/>
          </p:nvPr>
        </p:nvSpPr>
        <p:spPr>
          <a:xfrm>
            <a:off x="767363" y="594995"/>
            <a:ext cx="11367663" cy="1219200"/>
          </a:xfrm>
          <a:prstGeom prst="rect">
            <a:avLst/>
          </a:prstGeom>
        </p:spPr>
        <p:txBody>
          <a:bodyPr lIns="130039" tIns="65020" rIns="130039" bIns="65020"/>
          <a:lstStyle>
            <a:lvl1pPr algn="l">
              <a:defRPr sz="2000" b="1" cap="all" baseline="0">
                <a:latin typeface="Arial" pitchFamily="34" charset="0"/>
                <a:cs typeface="Arial" pitchFamily="34" charset="0"/>
              </a:defRPr>
            </a:lvl1pPr>
          </a:lstStyle>
          <a:p>
            <a:r>
              <a:rPr lang="de-DE" dirty="0" smtClean="0"/>
              <a:t>CLICK TO CHANGE HEADLINE</a:t>
            </a:r>
            <a:endParaRPr lang="de-DE" dirty="0"/>
          </a:p>
        </p:txBody>
      </p:sp>
      <p:sp>
        <p:nvSpPr>
          <p:cNvPr id="11" name="Textplatzhalter 11"/>
          <p:cNvSpPr>
            <a:spLocks noGrp="1"/>
          </p:cNvSpPr>
          <p:nvPr>
            <p:ph type="body" sz="quarter" idx="13" hasCustomPrompt="1"/>
          </p:nvPr>
        </p:nvSpPr>
        <p:spPr>
          <a:xfrm>
            <a:off x="767116" y="277707"/>
            <a:ext cx="11367912" cy="307058"/>
          </a:xfrm>
          <a:prstGeom prst="rect">
            <a:avLst/>
          </a:prstGeom>
        </p:spPr>
        <p:txBody>
          <a:bodyPr lIns="130039" tIns="65020" rIns="130039" bIns="65020"/>
          <a:lstStyle>
            <a:lvl1pPr>
              <a:buNone/>
              <a:defRPr lang="de-DE" sz="900" kern="1200" cap="all" baseline="0" dirty="0" smtClean="0">
                <a:solidFill>
                  <a:schemeClr val="tx1"/>
                </a:solidFill>
                <a:latin typeface="Arial" pitchFamily="34" charset="0"/>
                <a:ea typeface="+mn-ea"/>
                <a:cs typeface="Arial" pitchFamily="34" charset="0"/>
              </a:defRPr>
            </a:lvl1pPr>
          </a:lstStyle>
          <a:p>
            <a:r>
              <a:rPr lang="en-US" dirty="0" smtClean="0"/>
              <a:t>LED Meeting - TRILUX Quality of LED products</a:t>
            </a:r>
            <a:endParaRPr lang="de-DE" dirty="0"/>
          </a:p>
        </p:txBody>
      </p:sp>
    </p:spTree>
    <p:extLst>
      <p:ext uri="{BB962C8B-B14F-4D97-AF65-F5344CB8AC3E}">
        <p14:creationId xmlns:p14="http://schemas.microsoft.com/office/powerpoint/2010/main" val="333088437"/>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0_Textseite">
    <p:spTree>
      <p:nvGrpSpPr>
        <p:cNvPr id="1" name=""/>
        <p:cNvGrpSpPr/>
        <p:nvPr/>
      </p:nvGrpSpPr>
      <p:grpSpPr>
        <a:xfrm>
          <a:off x="0" y="0"/>
          <a:ext cx="0" cy="0"/>
          <a:chOff x="0" y="0"/>
          <a:chExt cx="0" cy="0"/>
        </a:xfrm>
      </p:grpSpPr>
      <p:sp>
        <p:nvSpPr>
          <p:cNvPr id="6" name="Textfeld 5"/>
          <p:cNvSpPr txBox="1"/>
          <p:nvPr userDrawn="1"/>
        </p:nvSpPr>
        <p:spPr>
          <a:xfrm>
            <a:off x="869774" y="1609373"/>
            <a:ext cx="10650783" cy="531426"/>
          </a:xfrm>
          <a:prstGeom prst="rect">
            <a:avLst/>
          </a:prstGeom>
          <a:noFill/>
        </p:spPr>
        <p:txBody>
          <a:bodyPr wrap="square" lIns="130039" tIns="65020" rIns="130039" bIns="65020" rtlCol="0">
            <a:spAutoFit/>
          </a:bodyPr>
          <a:lstStyle/>
          <a:p>
            <a:endParaRPr lang="de-DE">
              <a:solidFill>
                <a:prstClr val="black"/>
              </a:solidFill>
            </a:endParaRPr>
          </a:p>
        </p:txBody>
      </p:sp>
      <p:sp>
        <p:nvSpPr>
          <p:cNvPr id="9" name="Textplatzhalter 8"/>
          <p:cNvSpPr>
            <a:spLocks noGrp="1"/>
          </p:cNvSpPr>
          <p:nvPr>
            <p:ph type="body" sz="quarter" idx="11" hasCustomPrompt="1"/>
          </p:nvPr>
        </p:nvSpPr>
        <p:spPr>
          <a:xfrm>
            <a:off x="767363" y="1810470"/>
            <a:ext cx="11367663" cy="4066257"/>
          </a:xfrm>
          <a:prstGeom prst="rect">
            <a:avLst/>
          </a:prstGeom>
        </p:spPr>
        <p:txBody>
          <a:bodyPr lIns="130039" tIns="65020" rIns="130039" bIns="65020"/>
          <a:lstStyle>
            <a:lvl1pPr marL="261884" indent="-261884">
              <a:defRPr sz="1600">
                <a:solidFill>
                  <a:schemeClr val="tx1"/>
                </a:solidFill>
                <a:latin typeface="Arial" pitchFamily="34" charset="0"/>
                <a:cs typeface="Arial" pitchFamily="34" charset="0"/>
              </a:defRPr>
            </a:lvl1pPr>
            <a:lvl2pPr marL="512481" indent="-252854">
              <a:defRPr sz="1400">
                <a:latin typeface="Arial" pitchFamily="34" charset="0"/>
                <a:cs typeface="Arial" pitchFamily="34" charset="0"/>
              </a:defRPr>
            </a:lvl2pPr>
            <a:lvl3pPr marL="767593" indent="-259628">
              <a:defRPr sz="1100">
                <a:latin typeface="Arial" pitchFamily="34" charset="0"/>
                <a:cs typeface="Arial" pitchFamily="34" charset="0"/>
              </a:defRPr>
            </a:lvl3pPr>
            <a:lvl4pPr marL="1020448" indent="-250597">
              <a:defRPr sz="1100">
                <a:latin typeface="Arial" pitchFamily="34" charset="0"/>
                <a:cs typeface="Arial" pitchFamily="34" charset="0"/>
              </a:defRPr>
            </a:lvl4pPr>
            <a:lvl5pPr marL="1275560" indent="-257370">
              <a:defRPr sz="1100">
                <a:latin typeface="Arial" pitchFamily="34" charset="0"/>
                <a:cs typeface="Arial" pitchFamily="34" charset="0"/>
              </a:defRPr>
            </a:lvl5pPr>
          </a:lstStyle>
          <a:p>
            <a:pPr lvl="0"/>
            <a:r>
              <a:rPr lang="de-DE" dirty="0" smtClean="0"/>
              <a:t>Click </a:t>
            </a:r>
            <a:r>
              <a:rPr lang="de-DE" dirty="0" err="1" smtClean="0"/>
              <a:t>to</a:t>
            </a:r>
            <a:r>
              <a:rPr lang="de-DE" dirty="0" smtClean="0"/>
              <a:t> </a:t>
            </a:r>
            <a:r>
              <a:rPr lang="de-DE" dirty="0" err="1" smtClean="0"/>
              <a:t>change</a:t>
            </a:r>
            <a:r>
              <a:rPr lang="de-DE" dirty="0" smtClean="0"/>
              <a:t> </a:t>
            </a:r>
            <a:r>
              <a:rPr lang="de-DE" dirty="0" err="1" smtClean="0"/>
              <a:t>text</a:t>
            </a:r>
            <a:endParaRPr lang="de-DE" dirty="0" smtClean="0"/>
          </a:p>
          <a:p>
            <a:pPr lvl="1"/>
            <a:r>
              <a:rPr lang="de-DE" dirty="0" err="1" smtClean="0"/>
              <a:t>second</a:t>
            </a:r>
            <a:r>
              <a:rPr lang="de-DE" dirty="0" smtClean="0"/>
              <a:t> </a:t>
            </a:r>
            <a:r>
              <a:rPr lang="de-DE" dirty="0" err="1" smtClean="0"/>
              <a:t>level</a:t>
            </a:r>
            <a:endParaRPr lang="de-DE" dirty="0" smtClean="0"/>
          </a:p>
          <a:p>
            <a:pPr lvl="2"/>
            <a:r>
              <a:rPr lang="de-DE" dirty="0" err="1" smtClean="0"/>
              <a:t>third</a:t>
            </a:r>
            <a:r>
              <a:rPr lang="de-DE" dirty="0" smtClean="0"/>
              <a:t> </a:t>
            </a:r>
            <a:r>
              <a:rPr lang="de-DE" dirty="0" err="1" smtClean="0"/>
              <a:t>level</a:t>
            </a:r>
            <a:endParaRPr lang="de-DE" dirty="0" smtClean="0"/>
          </a:p>
          <a:p>
            <a:pPr lvl="3"/>
            <a:r>
              <a:rPr lang="de-DE" dirty="0" err="1" smtClean="0"/>
              <a:t>fourth</a:t>
            </a:r>
            <a:r>
              <a:rPr lang="de-DE" dirty="0" smtClean="0"/>
              <a:t> </a:t>
            </a:r>
            <a:r>
              <a:rPr lang="de-DE" dirty="0" err="1" smtClean="0"/>
              <a:t>level</a:t>
            </a:r>
            <a:endParaRPr lang="de-DE" dirty="0" smtClean="0"/>
          </a:p>
          <a:p>
            <a:pPr lvl="4"/>
            <a:r>
              <a:rPr lang="de-DE" dirty="0" err="1" smtClean="0"/>
              <a:t>Fifth</a:t>
            </a:r>
            <a:r>
              <a:rPr lang="de-DE" dirty="0" smtClean="0"/>
              <a:t> </a:t>
            </a:r>
            <a:r>
              <a:rPr lang="de-DE" dirty="0" err="1" smtClean="0"/>
              <a:t>level</a:t>
            </a:r>
            <a:endParaRPr lang="de-DE" dirty="0"/>
          </a:p>
        </p:txBody>
      </p:sp>
      <p:sp>
        <p:nvSpPr>
          <p:cNvPr id="10" name="Titel 6"/>
          <p:cNvSpPr>
            <a:spLocks noGrp="1"/>
          </p:cNvSpPr>
          <p:nvPr>
            <p:ph type="title" hasCustomPrompt="1"/>
          </p:nvPr>
        </p:nvSpPr>
        <p:spPr>
          <a:xfrm>
            <a:off x="767363" y="594995"/>
            <a:ext cx="11367663" cy="1219200"/>
          </a:xfrm>
          <a:prstGeom prst="rect">
            <a:avLst/>
          </a:prstGeom>
        </p:spPr>
        <p:txBody>
          <a:bodyPr lIns="130039" tIns="65020" rIns="130039" bIns="65020"/>
          <a:lstStyle>
            <a:lvl1pPr algn="l">
              <a:defRPr sz="2000" b="1" cap="all" baseline="0">
                <a:latin typeface="Arial" pitchFamily="34" charset="0"/>
                <a:cs typeface="Arial" pitchFamily="34" charset="0"/>
              </a:defRPr>
            </a:lvl1pPr>
          </a:lstStyle>
          <a:p>
            <a:r>
              <a:rPr lang="de-DE" dirty="0" smtClean="0"/>
              <a:t>CLICK TO CHANGE HEADLINE</a:t>
            </a:r>
            <a:endParaRPr lang="de-DE" dirty="0"/>
          </a:p>
        </p:txBody>
      </p:sp>
      <p:sp>
        <p:nvSpPr>
          <p:cNvPr id="11" name="Textplatzhalter 11"/>
          <p:cNvSpPr>
            <a:spLocks noGrp="1"/>
          </p:cNvSpPr>
          <p:nvPr>
            <p:ph type="body" sz="quarter" idx="13" hasCustomPrompt="1"/>
          </p:nvPr>
        </p:nvSpPr>
        <p:spPr>
          <a:xfrm>
            <a:off x="767116" y="277707"/>
            <a:ext cx="11367912" cy="307058"/>
          </a:xfrm>
          <a:prstGeom prst="rect">
            <a:avLst/>
          </a:prstGeom>
        </p:spPr>
        <p:txBody>
          <a:bodyPr lIns="130039" tIns="65020" rIns="130039" bIns="65020"/>
          <a:lstStyle>
            <a:lvl1pPr>
              <a:buNone/>
              <a:defRPr lang="de-DE" sz="900" kern="1200" cap="all" baseline="0" dirty="0" smtClean="0">
                <a:solidFill>
                  <a:schemeClr val="tx1"/>
                </a:solidFill>
                <a:latin typeface="Arial" pitchFamily="34" charset="0"/>
                <a:ea typeface="+mn-ea"/>
                <a:cs typeface="Arial" pitchFamily="34" charset="0"/>
              </a:defRPr>
            </a:lvl1pPr>
          </a:lstStyle>
          <a:p>
            <a:r>
              <a:rPr lang="en-US" dirty="0" smtClean="0"/>
              <a:t>LED Meeting - TRILUX Quality of LED products</a:t>
            </a:r>
            <a:endParaRPr lang="de-DE" dirty="0"/>
          </a:p>
        </p:txBody>
      </p:sp>
    </p:spTree>
    <p:extLst>
      <p:ext uri="{BB962C8B-B14F-4D97-AF65-F5344CB8AC3E}">
        <p14:creationId xmlns:p14="http://schemas.microsoft.com/office/powerpoint/2010/main" val="2737903608"/>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1_Textseite">
    <p:spTree>
      <p:nvGrpSpPr>
        <p:cNvPr id="1" name=""/>
        <p:cNvGrpSpPr/>
        <p:nvPr/>
      </p:nvGrpSpPr>
      <p:grpSpPr>
        <a:xfrm>
          <a:off x="0" y="0"/>
          <a:ext cx="0" cy="0"/>
          <a:chOff x="0" y="0"/>
          <a:chExt cx="0" cy="0"/>
        </a:xfrm>
      </p:grpSpPr>
      <p:sp>
        <p:nvSpPr>
          <p:cNvPr id="6" name="Textfeld 5"/>
          <p:cNvSpPr txBox="1"/>
          <p:nvPr userDrawn="1"/>
        </p:nvSpPr>
        <p:spPr>
          <a:xfrm>
            <a:off x="869774" y="1609373"/>
            <a:ext cx="10650783" cy="531426"/>
          </a:xfrm>
          <a:prstGeom prst="rect">
            <a:avLst/>
          </a:prstGeom>
          <a:noFill/>
        </p:spPr>
        <p:txBody>
          <a:bodyPr wrap="square" lIns="130039" tIns="65020" rIns="130039" bIns="65020" rtlCol="0">
            <a:spAutoFit/>
          </a:bodyPr>
          <a:lstStyle/>
          <a:p>
            <a:endParaRPr lang="de-DE">
              <a:solidFill>
                <a:prstClr val="black"/>
              </a:solidFill>
            </a:endParaRPr>
          </a:p>
        </p:txBody>
      </p:sp>
      <p:sp>
        <p:nvSpPr>
          <p:cNvPr id="9" name="Textplatzhalter 8"/>
          <p:cNvSpPr>
            <a:spLocks noGrp="1"/>
          </p:cNvSpPr>
          <p:nvPr>
            <p:ph type="body" sz="quarter" idx="11" hasCustomPrompt="1"/>
          </p:nvPr>
        </p:nvSpPr>
        <p:spPr>
          <a:xfrm>
            <a:off x="767363" y="1810470"/>
            <a:ext cx="11367663" cy="4066257"/>
          </a:xfrm>
          <a:prstGeom prst="rect">
            <a:avLst/>
          </a:prstGeom>
        </p:spPr>
        <p:txBody>
          <a:bodyPr lIns="130039" tIns="65020" rIns="130039" bIns="65020"/>
          <a:lstStyle>
            <a:lvl1pPr marL="261884" indent="-261884">
              <a:defRPr sz="1600">
                <a:solidFill>
                  <a:schemeClr val="tx1"/>
                </a:solidFill>
                <a:latin typeface="Arial" pitchFamily="34" charset="0"/>
                <a:cs typeface="Arial" pitchFamily="34" charset="0"/>
              </a:defRPr>
            </a:lvl1pPr>
            <a:lvl2pPr marL="512481" indent="-252854">
              <a:defRPr sz="1400">
                <a:latin typeface="Arial" pitchFamily="34" charset="0"/>
                <a:cs typeface="Arial" pitchFamily="34" charset="0"/>
              </a:defRPr>
            </a:lvl2pPr>
            <a:lvl3pPr marL="767593" indent="-259628">
              <a:defRPr sz="1100">
                <a:latin typeface="Arial" pitchFamily="34" charset="0"/>
                <a:cs typeface="Arial" pitchFamily="34" charset="0"/>
              </a:defRPr>
            </a:lvl3pPr>
            <a:lvl4pPr marL="1020448" indent="-250597">
              <a:defRPr sz="1100">
                <a:latin typeface="Arial" pitchFamily="34" charset="0"/>
                <a:cs typeface="Arial" pitchFamily="34" charset="0"/>
              </a:defRPr>
            </a:lvl4pPr>
            <a:lvl5pPr marL="1275560" indent="-257370">
              <a:defRPr sz="1100">
                <a:latin typeface="Arial" pitchFamily="34" charset="0"/>
                <a:cs typeface="Arial" pitchFamily="34" charset="0"/>
              </a:defRPr>
            </a:lvl5pPr>
          </a:lstStyle>
          <a:p>
            <a:pPr lvl="0"/>
            <a:r>
              <a:rPr lang="de-DE" dirty="0" smtClean="0"/>
              <a:t>Click </a:t>
            </a:r>
            <a:r>
              <a:rPr lang="de-DE" dirty="0" err="1" smtClean="0"/>
              <a:t>to</a:t>
            </a:r>
            <a:r>
              <a:rPr lang="de-DE" dirty="0" smtClean="0"/>
              <a:t> </a:t>
            </a:r>
            <a:r>
              <a:rPr lang="de-DE" dirty="0" err="1" smtClean="0"/>
              <a:t>change</a:t>
            </a:r>
            <a:r>
              <a:rPr lang="de-DE" dirty="0" smtClean="0"/>
              <a:t> </a:t>
            </a:r>
            <a:r>
              <a:rPr lang="de-DE" dirty="0" err="1" smtClean="0"/>
              <a:t>text</a:t>
            </a:r>
            <a:endParaRPr lang="de-DE" dirty="0" smtClean="0"/>
          </a:p>
          <a:p>
            <a:pPr lvl="1"/>
            <a:r>
              <a:rPr lang="de-DE" dirty="0" err="1" smtClean="0"/>
              <a:t>second</a:t>
            </a:r>
            <a:r>
              <a:rPr lang="de-DE" dirty="0" smtClean="0"/>
              <a:t> </a:t>
            </a:r>
            <a:r>
              <a:rPr lang="de-DE" dirty="0" err="1" smtClean="0"/>
              <a:t>level</a:t>
            </a:r>
            <a:endParaRPr lang="de-DE" dirty="0" smtClean="0"/>
          </a:p>
          <a:p>
            <a:pPr lvl="2"/>
            <a:r>
              <a:rPr lang="de-DE" dirty="0" err="1" smtClean="0"/>
              <a:t>third</a:t>
            </a:r>
            <a:r>
              <a:rPr lang="de-DE" dirty="0" smtClean="0"/>
              <a:t> </a:t>
            </a:r>
            <a:r>
              <a:rPr lang="de-DE" dirty="0" err="1" smtClean="0"/>
              <a:t>level</a:t>
            </a:r>
            <a:endParaRPr lang="de-DE" dirty="0" smtClean="0"/>
          </a:p>
          <a:p>
            <a:pPr lvl="3"/>
            <a:r>
              <a:rPr lang="de-DE" dirty="0" err="1" smtClean="0"/>
              <a:t>fourth</a:t>
            </a:r>
            <a:r>
              <a:rPr lang="de-DE" dirty="0" smtClean="0"/>
              <a:t> </a:t>
            </a:r>
            <a:r>
              <a:rPr lang="de-DE" dirty="0" err="1" smtClean="0"/>
              <a:t>level</a:t>
            </a:r>
            <a:endParaRPr lang="de-DE" dirty="0" smtClean="0"/>
          </a:p>
          <a:p>
            <a:pPr lvl="4"/>
            <a:r>
              <a:rPr lang="de-DE" dirty="0" err="1" smtClean="0"/>
              <a:t>Fifth</a:t>
            </a:r>
            <a:r>
              <a:rPr lang="de-DE" dirty="0" smtClean="0"/>
              <a:t> </a:t>
            </a:r>
            <a:r>
              <a:rPr lang="de-DE" dirty="0" err="1" smtClean="0"/>
              <a:t>level</a:t>
            </a:r>
            <a:endParaRPr lang="de-DE" dirty="0"/>
          </a:p>
        </p:txBody>
      </p:sp>
      <p:sp>
        <p:nvSpPr>
          <p:cNvPr id="10" name="Titel 6"/>
          <p:cNvSpPr>
            <a:spLocks noGrp="1"/>
          </p:cNvSpPr>
          <p:nvPr>
            <p:ph type="title" hasCustomPrompt="1"/>
          </p:nvPr>
        </p:nvSpPr>
        <p:spPr>
          <a:xfrm>
            <a:off x="767363" y="594995"/>
            <a:ext cx="11367663" cy="1219200"/>
          </a:xfrm>
          <a:prstGeom prst="rect">
            <a:avLst/>
          </a:prstGeom>
        </p:spPr>
        <p:txBody>
          <a:bodyPr lIns="130039" tIns="65020" rIns="130039" bIns="65020"/>
          <a:lstStyle>
            <a:lvl1pPr algn="l">
              <a:defRPr sz="2000" b="1" cap="all" baseline="0">
                <a:latin typeface="Arial" pitchFamily="34" charset="0"/>
                <a:cs typeface="Arial" pitchFamily="34" charset="0"/>
              </a:defRPr>
            </a:lvl1pPr>
          </a:lstStyle>
          <a:p>
            <a:r>
              <a:rPr lang="de-DE" dirty="0" smtClean="0"/>
              <a:t>CLICK TO CHANGE HEADLINE</a:t>
            </a:r>
            <a:endParaRPr lang="de-DE" dirty="0"/>
          </a:p>
        </p:txBody>
      </p:sp>
      <p:sp>
        <p:nvSpPr>
          <p:cNvPr id="11" name="Textplatzhalter 11"/>
          <p:cNvSpPr>
            <a:spLocks noGrp="1"/>
          </p:cNvSpPr>
          <p:nvPr>
            <p:ph type="body" sz="quarter" idx="13" hasCustomPrompt="1"/>
          </p:nvPr>
        </p:nvSpPr>
        <p:spPr>
          <a:xfrm>
            <a:off x="767116" y="277707"/>
            <a:ext cx="11367912" cy="307058"/>
          </a:xfrm>
          <a:prstGeom prst="rect">
            <a:avLst/>
          </a:prstGeom>
        </p:spPr>
        <p:txBody>
          <a:bodyPr lIns="130039" tIns="65020" rIns="130039" bIns="65020"/>
          <a:lstStyle>
            <a:lvl1pPr>
              <a:buNone/>
              <a:defRPr lang="de-DE" sz="900" kern="1200" cap="all" baseline="0" dirty="0" smtClean="0">
                <a:solidFill>
                  <a:schemeClr val="tx1"/>
                </a:solidFill>
                <a:latin typeface="Arial" pitchFamily="34" charset="0"/>
                <a:ea typeface="+mn-ea"/>
                <a:cs typeface="Arial" pitchFamily="34" charset="0"/>
              </a:defRPr>
            </a:lvl1pPr>
          </a:lstStyle>
          <a:p>
            <a:r>
              <a:rPr lang="en-US" dirty="0" smtClean="0"/>
              <a:t>LED Meeting - TRILUX Quality of LED products</a:t>
            </a:r>
            <a:endParaRPr lang="de-DE" dirty="0"/>
          </a:p>
        </p:txBody>
      </p:sp>
    </p:spTree>
    <p:extLst>
      <p:ext uri="{BB962C8B-B14F-4D97-AF65-F5344CB8AC3E}">
        <p14:creationId xmlns:p14="http://schemas.microsoft.com/office/powerpoint/2010/main" val="128097658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seite">
    <p:spTree>
      <p:nvGrpSpPr>
        <p:cNvPr id="1" name=""/>
        <p:cNvGrpSpPr/>
        <p:nvPr/>
      </p:nvGrpSpPr>
      <p:grpSpPr>
        <a:xfrm>
          <a:off x="0" y="0"/>
          <a:ext cx="0" cy="0"/>
          <a:chOff x="0" y="0"/>
          <a:chExt cx="0" cy="0"/>
        </a:xfrm>
      </p:grpSpPr>
      <p:sp>
        <p:nvSpPr>
          <p:cNvPr id="6" name="Textfeld 5"/>
          <p:cNvSpPr txBox="1"/>
          <p:nvPr userDrawn="1"/>
        </p:nvSpPr>
        <p:spPr>
          <a:xfrm>
            <a:off x="869774" y="1609373"/>
            <a:ext cx="10650783" cy="531426"/>
          </a:xfrm>
          <a:prstGeom prst="rect">
            <a:avLst/>
          </a:prstGeom>
          <a:noFill/>
        </p:spPr>
        <p:txBody>
          <a:bodyPr wrap="square" lIns="130046" tIns="65023" rIns="130046" bIns="65023" rtlCol="0">
            <a:spAutoFit/>
          </a:bodyPr>
          <a:lstStyle/>
          <a:p>
            <a:endParaRPr lang="de-DE"/>
          </a:p>
        </p:txBody>
      </p:sp>
      <p:sp>
        <p:nvSpPr>
          <p:cNvPr id="9" name="Textplatzhalter 8"/>
          <p:cNvSpPr>
            <a:spLocks noGrp="1"/>
          </p:cNvSpPr>
          <p:nvPr>
            <p:ph type="body" sz="quarter" idx="11" hasCustomPrompt="1"/>
          </p:nvPr>
        </p:nvSpPr>
        <p:spPr>
          <a:xfrm>
            <a:off x="767363" y="1810468"/>
            <a:ext cx="11367663" cy="4066257"/>
          </a:xfrm>
          <a:prstGeom prst="rect">
            <a:avLst/>
          </a:prstGeom>
        </p:spPr>
        <p:txBody>
          <a:bodyPr lIns="130046" tIns="65023" rIns="130046" bIns="65023"/>
          <a:lstStyle>
            <a:lvl1pPr marL="261898" indent="-261898">
              <a:defRPr sz="1600">
                <a:solidFill>
                  <a:schemeClr val="tx1"/>
                </a:solidFill>
                <a:latin typeface="Arial" pitchFamily="34" charset="0"/>
                <a:cs typeface="Arial" pitchFamily="34" charset="0"/>
              </a:defRPr>
            </a:lvl1pPr>
            <a:lvl2pPr marL="512508" indent="-252867">
              <a:defRPr sz="1400">
                <a:latin typeface="Arial" pitchFamily="34" charset="0"/>
                <a:cs typeface="Arial" pitchFamily="34" charset="0"/>
              </a:defRPr>
            </a:lvl2pPr>
            <a:lvl3pPr marL="767632" indent="-259641">
              <a:defRPr sz="1200">
                <a:latin typeface="Arial" pitchFamily="34" charset="0"/>
                <a:cs typeface="Arial" pitchFamily="34" charset="0"/>
              </a:defRPr>
            </a:lvl3pPr>
            <a:lvl4pPr marL="1020500" indent="-250610">
              <a:defRPr sz="1200">
                <a:latin typeface="Arial" pitchFamily="34" charset="0"/>
                <a:cs typeface="Arial" pitchFamily="34" charset="0"/>
              </a:defRPr>
            </a:lvl4pPr>
            <a:lvl5pPr marL="1275625" indent="-257383">
              <a:defRPr sz="1200">
                <a:latin typeface="Arial" pitchFamily="34" charset="0"/>
                <a:cs typeface="Arial" pitchFamily="34" charset="0"/>
              </a:defRPr>
            </a:lvl5pPr>
          </a:lstStyle>
          <a:p>
            <a:pPr lvl="0"/>
            <a:r>
              <a:rPr lang="de-DE" dirty="0" smtClean="0"/>
              <a:t>Click </a:t>
            </a:r>
            <a:r>
              <a:rPr lang="de-DE" dirty="0" err="1" smtClean="0"/>
              <a:t>to</a:t>
            </a:r>
            <a:r>
              <a:rPr lang="de-DE" dirty="0" smtClean="0"/>
              <a:t> </a:t>
            </a:r>
            <a:r>
              <a:rPr lang="de-DE" dirty="0" err="1" smtClean="0"/>
              <a:t>change</a:t>
            </a:r>
            <a:r>
              <a:rPr lang="de-DE" dirty="0" smtClean="0"/>
              <a:t> </a:t>
            </a:r>
            <a:r>
              <a:rPr lang="de-DE" dirty="0" err="1" smtClean="0"/>
              <a:t>text</a:t>
            </a:r>
            <a:endParaRPr lang="de-DE" dirty="0" smtClean="0"/>
          </a:p>
          <a:p>
            <a:pPr lvl="1"/>
            <a:r>
              <a:rPr lang="de-DE" dirty="0" err="1" smtClean="0"/>
              <a:t>second</a:t>
            </a:r>
            <a:r>
              <a:rPr lang="de-DE" dirty="0" smtClean="0"/>
              <a:t> </a:t>
            </a:r>
            <a:r>
              <a:rPr lang="de-DE" dirty="0" err="1" smtClean="0"/>
              <a:t>level</a:t>
            </a:r>
            <a:endParaRPr lang="de-DE" dirty="0" smtClean="0"/>
          </a:p>
          <a:p>
            <a:pPr lvl="2"/>
            <a:r>
              <a:rPr lang="de-DE" dirty="0" err="1" smtClean="0"/>
              <a:t>third</a:t>
            </a:r>
            <a:r>
              <a:rPr lang="de-DE" dirty="0" smtClean="0"/>
              <a:t> </a:t>
            </a:r>
            <a:r>
              <a:rPr lang="de-DE" dirty="0" err="1" smtClean="0"/>
              <a:t>level</a:t>
            </a:r>
            <a:endParaRPr lang="de-DE" dirty="0" smtClean="0"/>
          </a:p>
          <a:p>
            <a:pPr lvl="3"/>
            <a:r>
              <a:rPr lang="de-DE" dirty="0" err="1" smtClean="0"/>
              <a:t>fourth</a:t>
            </a:r>
            <a:r>
              <a:rPr lang="de-DE" dirty="0" smtClean="0"/>
              <a:t> </a:t>
            </a:r>
            <a:r>
              <a:rPr lang="de-DE" dirty="0" err="1" smtClean="0"/>
              <a:t>level</a:t>
            </a:r>
            <a:endParaRPr lang="de-DE" dirty="0" smtClean="0"/>
          </a:p>
          <a:p>
            <a:pPr lvl="4"/>
            <a:r>
              <a:rPr lang="de-DE" dirty="0" err="1" smtClean="0"/>
              <a:t>Fifth</a:t>
            </a:r>
            <a:r>
              <a:rPr lang="de-DE" dirty="0" smtClean="0"/>
              <a:t> </a:t>
            </a:r>
            <a:r>
              <a:rPr lang="de-DE" dirty="0" err="1" smtClean="0"/>
              <a:t>level</a:t>
            </a:r>
            <a:endParaRPr lang="de-DE" dirty="0"/>
          </a:p>
        </p:txBody>
      </p:sp>
      <p:sp>
        <p:nvSpPr>
          <p:cNvPr id="10" name="Titel 6"/>
          <p:cNvSpPr>
            <a:spLocks noGrp="1"/>
          </p:cNvSpPr>
          <p:nvPr>
            <p:ph type="title"/>
          </p:nvPr>
        </p:nvSpPr>
        <p:spPr>
          <a:xfrm>
            <a:off x="767363" y="594995"/>
            <a:ext cx="11367663" cy="1219200"/>
          </a:xfrm>
          <a:prstGeom prst="rect">
            <a:avLst/>
          </a:prstGeom>
        </p:spPr>
        <p:txBody>
          <a:bodyPr lIns="130046" tIns="65023" rIns="130046" bIns="65023"/>
          <a:lstStyle>
            <a:lvl1pPr algn="l">
              <a:defRPr sz="2000" b="1" cap="all" baseline="0">
                <a:latin typeface="Arial" pitchFamily="34" charset="0"/>
                <a:cs typeface="Arial" pitchFamily="34" charset="0"/>
              </a:defRPr>
            </a:lvl1pPr>
          </a:lstStyle>
          <a:p>
            <a:endParaRPr lang="de-DE" dirty="0"/>
          </a:p>
        </p:txBody>
      </p:sp>
      <p:sp>
        <p:nvSpPr>
          <p:cNvPr id="11" name="Textplatzhalter 11"/>
          <p:cNvSpPr>
            <a:spLocks noGrp="1"/>
          </p:cNvSpPr>
          <p:nvPr>
            <p:ph type="body" sz="quarter" idx="13" hasCustomPrompt="1"/>
          </p:nvPr>
        </p:nvSpPr>
        <p:spPr>
          <a:xfrm>
            <a:off x="767115" y="277707"/>
            <a:ext cx="11367912" cy="307058"/>
          </a:xfrm>
          <a:prstGeom prst="rect">
            <a:avLst/>
          </a:prstGeom>
        </p:spPr>
        <p:txBody>
          <a:bodyPr lIns="130046" tIns="65023" rIns="130046" bIns="65023"/>
          <a:lstStyle>
            <a:lvl1pPr>
              <a:buNone/>
              <a:defRPr lang="de-DE" sz="800" kern="1200" cap="all" baseline="0" dirty="0" smtClean="0">
                <a:solidFill>
                  <a:schemeClr val="tx1"/>
                </a:solidFill>
                <a:latin typeface="Arial" pitchFamily="34" charset="0"/>
                <a:ea typeface="+mn-ea"/>
                <a:cs typeface="Arial" pitchFamily="34" charset="0"/>
              </a:defRPr>
            </a:lvl1pPr>
          </a:lstStyle>
          <a:p>
            <a:pPr lvl="0"/>
            <a:r>
              <a:rPr lang="de-DE" dirty="0" smtClean="0"/>
              <a:t>CHAPTER HEADLINE</a:t>
            </a:r>
            <a:endParaRPr lang="de-DE" dirty="0"/>
          </a:p>
        </p:txBody>
      </p:sp>
      <p:sp>
        <p:nvSpPr>
          <p:cNvPr id="14" name="Textplatzhalter 11"/>
          <p:cNvSpPr>
            <a:spLocks noGrp="1"/>
          </p:cNvSpPr>
          <p:nvPr>
            <p:ph type="body" sz="quarter" idx="14" hasCustomPrompt="1"/>
          </p:nvPr>
        </p:nvSpPr>
        <p:spPr>
          <a:xfrm>
            <a:off x="1893888" y="6934764"/>
            <a:ext cx="3584398" cy="336091"/>
          </a:xfrm>
          <a:prstGeom prst="rect">
            <a:avLst/>
          </a:prstGeom>
        </p:spPr>
        <p:txBody>
          <a:bodyPr lIns="130046" tIns="65023" rIns="130046" bIns="65023"/>
          <a:lstStyle>
            <a:lvl1pPr marL="0" indent="0" algn="l">
              <a:spcBef>
                <a:spcPts val="0"/>
              </a:spcBef>
              <a:buNone/>
              <a:defRPr kumimoji="0" lang="de-DE" sz="1100" b="0" i="0" u="none" strike="noStrike" kern="1200" cap="all" spc="0" normalizeH="0" baseline="0" noProof="0" dirty="0" smtClean="0">
                <a:ln>
                  <a:noFill/>
                </a:ln>
                <a:solidFill>
                  <a:schemeClr val="bg1"/>
                </a:solidFill>
                <a:effectLst/>
                <a:uLnTx/>
                <a:uFillTx/>
                <a:latin typeface="Arial" panose="020B0604020202020204" pitchFamily="34" charset="0"/>
                <a:ea typeface="+mj-ea"/>
                <a:cs typeface="Arial" pitchFamily="34" charset="0"/>
              </a:defRPr>
            </a:lvl1pPr>
          </a:lstStyle>
          <a:p>
            <a:pPr lvl="0"/>
            <a:r>
              <a:rPr lang="de-DE" dirty="0" smtClean="0"/>
              <a:t>HELEN LOOMES</a:t>
            </a:r>
            <a:endParaRPr lang="de-DE" dirty="0"/>
          </a:p>
        </p:txBody>
      </p:sp>
    </p:spTree>
    <p:extLst>
      <p:ext uri="{BB962C8B-B14F-4D97-AF65-F5344CB8AC3E}">
        <p14:creationId xmlns:p14="http://schemas.microsoft.com/office/powerpoint/2010/main" val="262256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2_Textseite">
    <p:spTree>
      <p:nvGrpSpPr>
        <p:cNvPr id="1" name=""/>
        <p:cNvGrpSpPr/>
        <p:nvPr/>
      </p:nvGrpSpPr>
      <p:grpSpPr>
        <a:xfrm>
          <a:off x="0" y="0"/>
          <a:ext cx="0" cy="0"/>
          <a:chOff x="0" y="0"/>
          <a:chExt cx="0" cy="0"/>
        </a:xfrm>
      </p:grpSpPr>
      <p:sp>
        <p:nvSpPr>
          <p:cNvPr id="6" name="Textfeld 5"/>
          <p:cNvSpPr txBox="1"/>
          <p:nvPr userDrawn="1"/>
        </p:nvSpPr>
        <p:spPr>
          <a:xfrm>
            <a:off x="869774" y="1609373"/>
            <a:ext cx="10650783" cy="531426"/>
          </a:xfrm>
          <a:prstGeom prst="rect">
            <a:avLst/>
          </a:prstGeom>
          <a:noFill/>
        </p:spPr>
        <p:txBody>
          <a:bodyPr wrap="square" lIns="130039" tIns="65020" rIns="130039" bIns="65020" rtlCol="0">
            <a:spAutoFit/>
          </a:bodyPr>
          <a:lstStyle/>
          <a:p>
            <a:endParaRPr lang="de-DE">
              <a:solidFill>
                <a:prstClr val="black"/>
              </a:solidFill>
            </a:endParaRPr>
          </a:p>
        </p:txBody>
      </p:sp>
      <p:sp>
        <p:nvSpPr>
          <p:cNvPr id="9" name="Textplatzhalter 8"/>
          <p:cNvSpPr>
            <a:spLocks noGrp="1"/>
          </p:cNvSpPr>
          <p:nvPr>
            <p:ph type="body" sz="quarter" idx="11" hasCustomPrompt="1"/>
          </p:nvPr>
        </p:nvSpPr>
        <p:spPr>
          <a:xfrm>
            <a:off x="767363" y="1810470"/>
            <a:ext cx="11367663" cy="4066257"/>
          </a:xfrm>
          <a:prstGeom prst="rect">
            <a:avLst/>
          </a:prstGeom>
        </p:spPr>
        <p:txBody>
          <a:bodyPr lIns="130039" tIns="65020" rIns="130039" bIns="65020"/>
          <a:lstStyle>
            <a:lvl1pPr marL="261884" indent="-261884">
              <a:defRPr sz="1600">
                <a:solidFill>
                  <a:schemeClr val="tx1"/>
                </a:solidFill>
                <a:latin typeface="Arial" pitchFamily="34" charset="0"/>
                <a:cs typeface="Arial" pitchFamily="34" charset="0"/>
              </a:defRPr>
            </a:lvl1pPr>
            <a:lvl2pPr marL="512481" indent="-252854">
              <a:defRPr sz="1400">
                <a:latin typeface="Arial" pitchFamily="34" charset="0"/>
                <a:cs typeface="Arial" pitchFamily="34" charset="0"/>
              </a:defRPr>
            </a:lvl2pPr>
            <a:lvl3pPr marL="767593" indent="-259628">
              <a:defRPr sz="1100">
                <a:latin typeface="Arial" pitchFamily="34" charset="0"/>
                <a:cs typeface="Arial" pitchFamily="34" charset="0"/>
              </a:defRPr>
            </a:lvl3pPr>
            <a:lvl4pPr marL="1020448" indent="-250597">
              <a:defRPr sz="1100">
                <a:latin typeface="Arial" pitchFamily="34" charset="0"/>
                <a:cs typeface="Arial" pitchFamily="34" charset="0"/>
              </a:defRPr>
            </a:lvl4pPr>
            <a:lvl5pPr marL="1275560" indent="-257370">
              <a:defRPr sz="1100">
                <a:latin typeface="Arial" pitchFamily="34" charset="0"/>
                <a:cs typeface="Arial" pitchFamily="34" charset="0"/>
              </a:defRPr>
            </a:lvl5pPr>
          </a:lstStyle>
          <a:p>
            <a:pPr lvl="0"/>
            <a:r>
              <a:rPr lang="de-DE" dirty="0" smtClean="0"/>
              <a:t>Click </a:t>
            </a:r>
            <a:r>
              <a:rPr lang="de-DE" dirty="0" err="1" smtClean="0"/>
              <a:t>to</a:t>
            </a:r>
            <a:r>
              <a:rPr lang="de-DE" dirty="0" smtClean="0"/>
              <a:t> </a:t>
            </a:r>
            <a:r>
              <a:rPr lang="de-DE" dirty="0" err="1" smtClean="0"/>
              <a:t>change</a:t>
            </a:r>
            <a:r>
              <a:rPr lang="de-DE" dirty="0" smtClean="0"/>
              <a:t> </a:t>
            </a:r>
            <a:r>
              <a:rPr lang="de-DE" dirty="0" err="1" smtClean="0"/>
              <a:t>text</a:t>
            </a:r>
            <a:endParaRPr lang="de-DE" dirty="0" smtClean="0"/>
          </a:p>
          <a:p>
            <a:pPr lvl="1"/>
            <a:r>
              <a:rPr lang="de-DE" dirty="0" err="1" smtClean="0"/>
              <a:t>second</a:t>
            </a:r>
            <a:r>
              <a:rPr lang="de-DE" dirty="0" smtClean="0"/>
              <a:t> </a:t>
            </a:r>
            <a:r>
              <a:rPr lang="de-DE" dirty="0" err="1" smtClean="0"/>
              <a:t>level</a:t>
            </a:r>
            <a:endParaRPr lang="de-DE" dirty="0" smtClean="0"/>
          </a:p>
          <a:p>
            <a:pPr lvl="2"/>
            <a:r>
              <a:rPr lang="de-DE" dirty="0" err="1" smtClean="0"/>
              <a:t>third</a:t>
            </a:r>
            <a:r>
              <a:rPr lang="de-DE" dirty="0" smtClean="0"/>
              <a:t> </a:t>
            </a:r>
            <a:r>
              <a:rPr lang="de-DE" dirty="0" err="1" smtClean="0"/>
              <a:t>level</a:t>
            </a:r>
            <a:endParaRPr lang="de-DE" dirty="0" smtClean="0"/>
          </a:p>
          <a:p>
            <a:pPr lvl="3"/>
            <a:r>
              <a:rPr lang="de-DE" dirty="0" err="1" smtClean="0"/>
              <a:t>fourth</a:t>
            </a:r>
            <a:r>
              <a:rPr lang="de-DE" dirty="0" smtClean="0"/>
              <a:t> </a:t>
            </a:r>
            <a:r>
              <a:rPr lang="de-DE" dirty="0" err="1" smtClean="0"/>
              <a:t>level</a:t>
            </a:r>
            <a:endParaRPr lang="de-DE" dirty="0" smtClean="0"/>
          </a:p>
          <a:p>
            <a:pPr lvl="4"/>
            <a:r>
              <a:rPr lang="de-DE" dirty="0" err="1" smtClean="0"/>
              <a:t>Fifth</a:t>
            </a:r>
            <a:r>
              <a:rPr lang="de-DE" dirty="0" smtClean="0"/>
              <a:t> </a:t>
            </a:r>
            <a:r>
              <a:rPr lang="de-DE" dirty="0" err="1" smtClean="0"/>
              <a:t>level</a:t>
            </a:r>
            <a:endParaRPr lang="de-DE" dirty="0"/>
          </a:p>
        </p:txBody>
      </p:sp>
      <p:sp>
        <p:nvSpPr>
          <p:cNvPr id="10" name="Titel 6"/>
          <p:cNvSpPr>
            <a:spLocks noGrp="1"/>
          </p:cNvSpPr>
          <p:nvPr>
            <p:ph type="title" hasCustomPrompt="1"/>
          </p:nvPr>
        </p:nvSpPr>
        <p:spPr>
          <a:xfrm>
            <a:off x="767363" y="594995"/>
            <a:ext cx="11367663" cy="1219200"/>
          </a:xfrm>
          <a:prstGeom prst="rect">
            <a:avLst/>
          </a:prstGeom>
        </p:spPr>
        <p:txBody>
          <a:bodyPr lIns="130039" tIns="65020" rIns="130039" bIns="65020"/>
          <a:lstStyle>
            <a:lvl1pPr algn="l">
              <a:defRPr sz="2000" b="1" cap="all" baseline="0">
                <a:latin typeface="Arial" pitchFamily="34" charset="0"/>
                <a:cs typeface="Arial" pitchFamily="34" charset="0"/>
              </a:defRPr>
            </a:lvl1pPr>
          </a:lstStyle>
          <a:p>
            <a:r>
              <a:rPr lang="de-DE" dirty="0" smtClean="0"/>
              <a:t>CLICK TO CHANGE HEADLINE</a:t>
            </a:r>
            <a:endParaRPr lang="de-DE" dirty="0"/>
          </a:p>
        </p:txBody>
      </p:sp>
      <p:sp>
        <p:nvSpPr>
          <p:cNvPr id="11" name="Textplatzhalter 11"/>
          <p:cNvSpPr>
            <a:spLocks noGrp="1"/>
          </p:cNvSpPr>
          <p:nvPr>
            <p:ph type="body" sz="quarter" idx="13" hasCustomPrompt="1"/>
          </p:nvPr>
        </p:nvSpPr>
        <p:spPr>
          <a:xfrm>
            <a:off x="767116" y="277707"/>
            <a:ext cx="11367912" cy="307058"/>
          </a:xfrm>
          <a:prstGeom prst="rect">
            <a:avLst/>
          </a:prstGeom>
        </p:spPr>
        <p:txBody>
          <a:bodyPr lIns="130039" tIns="65020" rIns="130039" bIns="65020"/>
          <a:lstStyle>
            <a:lvl1pPr>
              <a:buNone/>
              <a:defRPr lang="de-DE" sz="900" kern="1200" cap="all" baseline="0" dirty="0" smtClean="0">
                <a:solidFill>
                  <a:schemeClr val="tx1"/>
                </a:solidFill>
                <a:latin typeface="Arial" pitchFamily="34" charset="0"/>
                <a:ea typeface="+mn-ea"/>
                <a:cs typeface="Arial" pitchFamily="34" charset="0"/>
              </a:defRPr>
            </a:lvl1pPr>
          </a:lstStyle>
          <a:p>
            <a:r>
              <a:rPr lang="en-US" dirty="0" smtClean="0"/>
              <a:t>LED Meeting - TRILUX Quality of LED products</a:t>
            </a:r>
            <a:endParaRPr lang="de-DE" dirty="0"/>
          </a:p>
        </p:txBody>
      </p:sp>
    </p:spTree>
    <p:extLst>
      <p:ext uri="{BB962C8B-B14F-4D97-AF65-F5344CB8AC3E}">
        <p14:creationId xmlns:p14="http://schemas.microsoft.com/office/powerpoint/2010/main" val="610002880"/>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3_Textseite">
    <p:spTree>
      <p:nvGrpSpPr>
        <p:cNvPr id="1" name=""/>
        <p:cNvGrpSpPr/>
        <p:nvPr/>
      </p:nvGrpSpPr>
      <p:grpSpPr>
        <a:xfrm>
          <a:off x="0" y="0"/>
          <a:ext cx="0" cy="0"/>
          <a:chOff x="0" y="0"/>
          <a:chExt cx="0" cy="0"/>
        </a:xfrm>
      </p:grpSpPr>
      <p:sp>
        <p:nvSpPr>
          <p:cNvPr id="6" name="Textfeld 5"/>
          <p:cNvSpPr txBox="1"/>
          <p:nvPr userDrawn="1"/>
        </p:nvSpPr>
        <p:spPr>
          <a:xfrm>
            <a:off x="869774" y="1609373"/>
            <a:ext cx="10650783" cy="531426"/>
          </a:xfrm>
          <a:prstGeom prst="rect">
            <a:avLst/>
          </a:prstGeom>
          <a:noFill/>
        </p:spPr>
        <p:txBody>
          <a:bodyPr wrap="square" lIns="130039" tIns="65020" rIns="130039" bIns="65020" rtlCol="0">
            <a:spAutoFit/>
          </a:bodyPr>
          <a:lstStyle/>
          <a:p>
            <a:endParaRPr lang="de-DE">
              <a:solidFill>
                <a:prstClr val="black"/>
              </a:solidFill>
            </a:endParaRPr>
          </a:p>
        </p:txBody>
      </p:sp>
      <p:sp>
        <p:nvSpPr>
          <p:cNvPr id="9" name="Textplatzhalter 8"/>
          <p:cNvSpPr>
            <a:spLocks noGrp="1"/>
          </p:cNvSpPr>
          <p:nvPr>
            <p:ph type="body" sz="quarter" idx="11" hasCustomPrompt="1"/>
          </p:nvPr>
        </p:nvSpPr>
        <p:spPr>
          <a:xfrm>
            <a:off x="767363" y="1810470"/>
            <a:ext cx="11367663" cy="4066257"/>
          </a:xfrm>
          <a:prstGeom prst="rect">
            <a:avLst/>
          </a:prstGeom>
        </p:spPr>
        <p:txBody>
          <a:bodyPr lIns="130039" tIns="65020" rIns="130039" bIns="65020"/>
          <a:lstStyle>
            <a:lvl1pPr marL="261884" indent="-261884">
              <a:defRPr sz="1600">
                <a:solidFill>
                  <a:schemeClr val="tx1"/>
                </a:solidFill>
                <a:latin typeface="Arial" pitchFamily="34" charset="0"/>
                <a:cs typeface="Arial" pitchFamily="34" charset="0"/>
              </a:defRPr>
            </a:lvl1pPr>
            <a:lvl2pPr marL="512481" indent="-252854">
              <a:defRPr sz="1400">
                <a:latin typeface="Arial" pitchFamily="34" charset="0"/>
                <a:cs typeface="Arial" pitchFamily="34" charset="0"/>
              </a:defRPr>
            </a:lvl2pPr>
            <a:lvl3pPr marL="767593" indent="-259628">
              <a:defRPr sz="1100">
                <a:latin typeface="Arial" pitchFamily="34" charset="0"/>
                <a:cs typeface="Arial" pitchFamily="34" charset="0"/>
              </a:defRPr>
            </a:lvl3pPr>
            <a:lvl4pPr marL="1020448" indent="-250597">
              <a:defRPr sz="1100">
                <a:latin typeface="Arial" pitchFamily="34" charset="0"/>
                <a:cs typeface="Arial" pitchFamily="34" charset="0"/>
              </a:defRPr>
            </a:lvl4pPr>
            <a:lvl5pPr marL="1275560" indent="-257370">
              <a:defRPr sz="1100">
                <a:latin typeface="Arial" pitchFamily="34" charset="0"/>
                <a:cs typeface="Arial" pitchFamily="34" charset="0"/>
              </a:defRPr>
            </a:lvl5pPr>
          </a:lstStyle>
          <a:p>
            <a:pPr lvl="0"/>
            <a:r>
              <a:rPr lang="de-DE" dirty="0" smtClean="0"/>
              <a:t>Click </a:t>
            </a:r>
            <a:r>
              <a:rPr lang="de-DE" dirty="0" err="1" smtClean="0"/>
              <a:t>to</a:t>
            </a:r>
            <a:r>
              <a:rPr lang="de-DE" dirty="0" smtClean="0"/>
              <a:t> </a:t>
            </a:r>
            <a:r>
              <a:rPr lang="de-DE" dirty="0" err="1" smtClean="0"/>
              <a:t>change</a:t>
            </a:r>
            <a:r>
              <a:rPr lang="de-DE" dirty="0" smtClean="0"/>
              <a:t> </a:t>
            </a:r>
            <a:r>
              <a:rPr lang="de-DE" dirty="0" err="1" smtClean="0"/>
              <a:t>text</a:t>
            </a:r>
            <a:endParaRPr lang="de-DE" dirty="0" smtClean="0"/>
          </a:p>
          <a:p>
            <a:pPr lvl="1"/>
            <a:r>
              <a:rPr lang="de-DE" dirty="0" err="1" smtClean="0"/>
              <a:t>second</a:t>
            </a:r>
            <a:r>
              <a:rPr lang="de-DE" dirty="0" smtClean="0"/>
              <a:t> </a:t>
            </a:r>
            <a:r>
              <a:rPr lang="de-DE" dirty="0" err="1" smtClean="0"/>
              <a:t>level</a:t>
            </a:r>
            <a:endParaRPr lang="de-DE" dirty="0" smtClean="0"/>
          </a:p>
          <a:p>
            <a:pPr lvl="2"/>
            <a:r>
              <a:rPr lang="de-DE" dirty="0" err="1" smtClean="0"/>
              <a:t>third</a:t>
            </a:r>
            <a:r>
              <a:rPr lang="de-DE" dirty="0" smtClean="0"/>
              <a:t> </a:t>
            </a:r>
            <a:r>
              <a:rPr lang="de-DE" dirty="0" err="1" smtClean="0"/>
              <a:t>level</a:t>
            </a:r>
            <a:endParaRPr lang="de-DE" dirty="0" smtClean="0"/>
          </a:p>
          <a:p>
            <a:pPr lvl="3"/>
            <a:r>
              <a:rPr lang="de-DE" dirty="0" err="1" smtClean="0"/>
              <a:t>fourth</a:t>
            </a:r>
            <a:r>
              <a:rPr lang="de-DE" dirty="0" smtClean="0"/>
              <a:t> </a:t>
            </a:r>
            <a:r>
              <a:rPr lang="de-DE" dirty="0" err="1" smtClean="0"/>
              <a:t>level</a:t>
            </a:r>
            <a:endParaRPr lang="de-DE" dirty="0" smtClean="0"/>
          </a:p>
          <a:p>
            <a:pPr lvl="4"/>
            <a:r>
              <a:rPr lang="de-DE" dirty="0" err="1" smtClean="0"/>
              <a:t>Fifth</a:t>
            </a:r>
            <a:r>
              <a:rPr lang="de-DE" dirty="0" smtClean="0"/>
              <a:t> </a:t>
            </a:r>
            <a:r>
              <a:rPr lang="de-DE" dirty="0" err="1" smtClean="0"/>
              <a:t>level</a:t>
            </a:r>
            <a:endParaRPr lang="de-DE" dirty="0"/>
          </a:p>
        </p:txBody>
      </p:sp>
      <p:sp>
        <p:nvSpPr>
          <p:cNvPr id="10" name="Titel 6"/>
          <p:cNvSpPr>
            <a:spLocks noGrp="1"/>
          </p:cNvSpPr>
          <p:nvPr>
            <p:ph type="title" hasCustomPrompt="1"/>
          </p:nvPr>
        </p:nvSpPr>
        <p:spPr>
          <a:xfrm>
            <a:off x="767363" y="594995"/>
            <a:ext cx="11367663" cy="1219200"/>
          </a:xfrm>
          <a:prstGeom prst="rect">
            <a:avLst/>
          </a:prstGeom>
        </p:spPr>
        <p:txBody>
          <a:bodyPr lIns="130039" tIns="65020" rIns="130039" bIns="65020"/>
          <a:lstStyle>
            <a:lvl1pPr algn="l">
              <a:defRPr sz="2000" b="1" cap="all" baseline="0">
                <a:latin typeface="Arial" pitchFamily="34" charset="0"/>
                <a:cs typeface="Arial" pitchFamily="34" charset="0"/>
              </a:defRPr>
            </a:lvl1pPr>
          </a:lstStyle>
          <a:p>
            <a:r>
              <a:rPr lang="de-DE" dirty="0" smtClean="0"/>
              <a:t>CLICK TO CHANGE HEADLINE</a:t>
            </a:r>
            <a:endParaRPr lang="de-DE" dirty="0"/>
          </a:p>
        </p:txBody>
      </p:sp>
      <p:sp>
        <p:nvSpPr>
          <p:cNvPr id="11" name="Textplatzhalter 11"/>
          <p:cNvSpPr>
            <a:spLocks noGrp="1"/>
          </p:cNvSpPr>
          <p:nvPr>
            <p:ph type="body" sz="quarter" idx="13" hasCustomPrompt="1"/>
          </p:nvPr>
        </p:nvSpPr>
        <p:spPr>
          <a:xfrm>
            <a:off x="767116" y="277707"/>
            <a:ext cx="11367912" cy="307058"/>
          </a:xfrm>
          <a:prstGeom prst="rect">
            <a:avLst/>
          </a:prstGeom>
        </p:spPr>
        <p:txBody>
          <a:bodyPr lIns="130039" tIns="65020" rIns="130039" bIns="65020"/>
          <a:lstStyle>
            <a:lvl1pPr>
              <a:buNone/>
              <a:defRPr lang="de-DE" sz="900" kern="1200" cap="all" baseline="0" dirty="0" smtClean="0">
                <a:solidFill>
                  <a:schemeClr val="tx1"/>
                </a:solidFill>
                <a:latin typeface="Arial" pitchFamily="34" charset="0"/>
                <a:ea typeface="+mn-ea"/>
                <a:cs typeface="Arial" pitchFamily="34" charset="0"/>
              </a:defRPr>
            </a:lvl1pPr>
          </a:lstStyle>
          <a:p>
            <a:r>
              <a:rPr lang="en-US" dirty="0" smtClean="0"/>
              <a:t>LED Meeting - TRILUX Quality of LED products</a:t>
            </a:r>
            <a:endParaRPr lang="de-DE" dirty="0"/>
          </a:p>
        </p:txBody>
      </p:sp>
    </p:spTree>
    <p:extLst>
      <p:ext uri="{BB962C8B-B14F-4D97-AF65-F5344CB8AC3E}">
        <p14:creationId xmlns:p14="http://schemas.microsoft.com/office/powerpoint/2010/main" val="2458819003"/>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4_Textseite">
    <p:spTree>
      <p:nvGrpSpPr>
        <p:cNvPr id="1" name=""/>
        <p:cNvGrpSpPr/>
        <p:nvPr/>
      </p:nvGrpSpPr>
      <p:grpSpPr>
        <a:xfrm>
          <a:off x="0" y="0"/>
          <a:ext cx="0" cy="0"/>
          <a:chOff x="0" y="0"/>
          <a:chExt cx="0" cy="0"/>
        </a:xfrm>
      </p:grpSpPr>
      <p:sp>
        <p:nvSpPr>
          <p:cNvPr id="6" name="Textfeld 5"/>
          <p:cNvSpPr txBox="1"/>
          <p:nvPr userDrawn="1"/>
        </p:nvSpPr>
        <p:spPr>
          <a:xfrm>
            <a:off x="869774" y="1609373"/>
            <a:ext cx="10650783" cy="531426"/>
          </a:xfrm>
          <a:prstGeom prst="rect">
            <a:avLst/>
          </a:prstGeom>
          <a:noFill/>
        </p:spPr>
        <p:txBody>
          <a:bodyPr wrap="square" lIns="130039" tIns="65020" rIns="130039" bIns="65020" rtlCol="0">
            <a:spAutoFit/>
          </a:bodyPr>
          <a:lstStyle/>
          <a:p>
            <a:endParaRPr lang="de-DE">
              <a:solidFill>
                <a:prstClr val="black"/>
              </a:solidFill>
            </a:endParaRPr>
          </a:p>
        </p:txBody>
      </p:sp>
      <p:sp>
        <p:nvSpPr>
          <p:cNvPr id="9" name="Textplatzhalter 8"/>
          <p:cNvSpPr>
            <a:spLocks noGrp="1"/>
          </p:cNvSpPr>
          <p:nvPr>
            <p:ph type="body" sz="quarter" idx="11" hasCustomPrompt="1"/>
          </p:nvPr>
        </p:nvSpPr>
        <p:spPr>
          <a:xfrm>
            <a:off x="767363" y="1810470"/>
            <a:ext cx="11367663" cy="4066257"/>
          </a:xfrm>
          <a:prstGeom prst="rect">
            <a:avLst/>
          </a:prstGeom>
        </p:spPr>
        <p:txBody>
          <a:bodyPr lIns="130039" tIns="65020" rIns="130039" bIns="65020"/>
          <a:lstStyle>
            <a:lvl1pPr marL="261884" indent="-261884">
              <a:defRPr sz="1600">
                <a:solidFill>
                  <a:schemeClr val="tx1"/>
                </a:solidFill>
                <a:latin typeface="Arial" pitchFamily="34" charset="0"/>
                <a:cs typeface="Arial" pitchFamily="34" charset="0"/>
              </a:defRPr>
            </a:lvl1pPr>
            <a:lvl2pPr marL="512481" indent="-252854">
              <a:defRPr sz="1400">
                <a:latin typeface="Arial" pitchFamily="34" charset="0"/>
                <a:cs typeface="Arial" pitchFamily="34" charset="0"/>
              </a:defRPr>
            </a:lvl2pPr>
            <a:lvl3pPr marL="767593" indent="-259628">
              <a:defRPr sz="1100">
                <a:latin typeface="Arial" pitchFamily="34" charset="0"/>
                <a:cs typeface="Arial" pitchFamily="34" charset="0"/>
              </a:defRPr>
            </a:lvl3pPr>
            <a:lvl4pPr marL="1020448" indent="-250597">
              <a:defRPr sz="1100">
                <a:latin typeface="Arial" pitchFamily="34" charset="0"/>
                <a:cs typeface="Arial" pitchFamily="34" charset="0"/>
              </a:defRPr>
            </a:lvl4pPr>
            <a:lvl5pPr marL="1275560" indent="-257370">
              <a:defRPr sz="1100">
                <a:latin typeface="Arial" pitchFamily="34" charset="0"/>
                <a:cs typeface="Arial" pitchFamily="34" charset="0"/>
              </a:defRPr>
            </a:lvl5pPr>
          </a:lstStyle>
          <a:p>
            <a:pPr lvl="0"/>
            <a:r>
              <a:rPr lang="de-DE" dirty="0" smtClean="0"/>
              <a:t>Click </a:t>
            </a:r>
            <a:r>
              <a:rPr lang="de-DE" dirty="0" err="1" smtClean="0"/>
              <a:t>to</a:t>
            </a:r>
            <a:r>
              <a:rPr lang="de-DE" dirty="0" smtClean="0"/>
              <a:t> </a:t>
            </a:r>
            <a:r>
              <a:rPr lang="de-DE" dirty="0" err="1" smtClean="0"/>
              <a:t>change</a:t>
            </a:r>
            <a:r>
              <a:rPr lang="de-DE" dirty="0" smtClean="0"/>
              <a:t> </a:t>
            </a:r>
            <a:r>
              <a:rPr lang="de-DE" dirty="0" err="1" smtClean="0"/>
              <a:t>text</a:t>
            </a:r>
            <a:endParaRPr lang="de-DE" dirty="0" smtClean="0"/>
          </a:p>
          <a:p>
            <a:pPr lvl="1"/>
            <a:r>
              <a:rPr lang="de-DE" dirty="0" err="1" smtClean="0"/>
              <a:t>second</a:t>
            </a:r>
            <a:r>
              <a:rPr lang="de-DE" dirty="0" smtClean="0"/>
              <a:t> </a:t>
            </a:r>
            <a:r>
              <a:rPr lang="de-DE" dirty="0" err="1" smtClean="0"/>
              <a:t>level</a:t>
            </a:r>
            <a:endParaRPr lang="de-DE" dirty="0" smtClean="0"/>
          </a:p>
          <a:p>
            <a:pPr lvl="2"/>
            <a:r>
              <a:rPr lang="de-DE" dirty="0" err="1" smtClean="0"/>
              <a:t>third</a:t>
            </a:r>
            <a:r>
              <a:rPr lang="de-DE" dirty="0" smtClean="0"/>
              <a:t> </a:t>
            </a:r>
            <a:r>
              <a:rPr lang="de-DE" dirty="0" err="1" smtClean="0"/>
              <a:t>level</a:t>
            </a:r>
            <a:endParaRPr lang="de-DE" dirty="0" smtClean="0"/>
          </a:p>
          <a:p>
            <a:pPr lvl="3"/>
            <a:r>
              <a:rPr lang="de-DE" dirty="0" err="1" smtClean="0"/>
              <a:t>fourth</a:t>
            </a:r>
            <a:r>
              <a:rPr lang="de-DE" dirty="0" smtClean="0"/>
              <a:t> </a:t>
            </a:r>
            <a:r>
              <a:rPr lang="de-DE" dirty="0" err="1" smtClean="0"/>
              <a:t>level</a:t>
            </a:r>
            <a:endParaRPr lang="de-DE" dirty="0" smtClean="0"/>
          </a:p>
          <a:p>
            <a:pPr lvl="4"/>
            <a:r>
              <a:rPr lang="de-DE" dirty="0" err="1" smtClean="0"/>
              <a:t>Fifth</a:t>
            </a:r>
            <a:r>
              <a:rPr lang="de-DE" dirty="0" smtClean="0"/>
              <a:t> </a:t>
            </a:r>
            <a:r>
              <a:rPr lang="de-DE" dirty="0" err="1" smtClean="0"/>
              <a:t>level</a:t>
            </a:r>
            <a:endParaRPr lang="de-DE" dirty="0"/>
          </a:p>
        </p:txBody>
      </p:sp>
      <p:sp>
        <p:nvSpPr>
          <p:cNvPr id="10" name="Titel 6"/>
          <p:cNvSpPr>
            <a:spLocks noGrp="1"/>
          </p:cNvSpPr>
          <p:nvPr>
            <p:ph type="title" hasCustomPrompt="1"/>
          </p:nvPr>
        </p:nvSpPr>
        <p:spPr>
          <a:xfrm>
            <a:off x="767363" y="594995"/>
            <a:ext cx="11367663" cy="1219200"/>
          </a:xfrm>
          <a:prstGeom prst="rect">
            <a:avLst/>
          </a:prstGeom>
        </p:spPr>
        <p:txBody>
          <a:bodyPr lIns="130039" tIns="65020" rIns="130039" bIns="65020"/>
          <a:lstStyle>
            <a:lvl1pPr algn="l">
              <a:defRPr sz="2000" b="1" cap="all" baseline="0">
                <a:latin typeface="Arial" pitchFamily="34" charset="0"/>
                <a:cs typeface="Arial" pitchFamily="34" charset="0"/>
              </a:defRPr>
            </a:lvl1pPr>
          </a:lstStyle>
          <a:p>
            <a:r>
              <a:rPr lang="de-DE" dirty="0" smtClean="0"/>
              <a:t>CLICK TO CHANGE HEADLINE</a:t>
            </a:r>
            <a:endParaRPr lang="de-DE" dirty="0"/>
          </a:p>
        </p:txBody>
      </p:sp>
      <p:sp>
        <p:nvSpPr>
          <p:cNvPr id="11" name="Textplatzhalter 11"/>
          <p:cNvSpPr>
            <a:spLocks noGrp="1"/>
          </p:cNvSpPr>
          <p:nvPr>
            <p:ph type="body" sz="quarter" idx="13" hasCustomPrompt="1"/>
          </p:nvPr>
        </p:nvSpPr>
        <p:spPr>
          <a:xfrm>
            <a:off x="767116" y="277707"/>
            <a:ext cx="11367912" cy="307058"/>
          </a:xfrm>
          <a:prstGeom prst="rect">
            <a:avLst/>
          </a:prstGeom>
        </p:spPr>
        <p:txBody>
          <a:bodyPr lIns="130039" tIns="65020" rIns="130039" bIns="65020"/>
          <a:lstStyle>
            <a:lvl1pPr>
              <a:buNone/>
              <a:defRPr lang="de-DE" sz="900" kern="1200" cap="all" baseline="0" dirty="0" smtClean="0">
                <a:solidFill>
                  <a:schemeClr val="tx1"/>
                </a:solidFill>
                <a:latin typeface="Arial" pitchFamily="34" charset="0"/>
                <a:ea typeface="+mn-ea"/>
                <a:cs typeface="Arial" pitchFamily="34" charset="0"/>
              </a:defRPr>
            </a:lvl1pPr>
          </a:lstStyle>
          <a:p>
            <a:r>
              <a:rPr lang="en-US" dirty="0" smtClean="0"/>
              <a:t>LED Meeting - TRILUX Quality of LED products</a:t>
            </a:r>
            <a:endParaRPr lang="de-DE" dirty="0"/>
          </a:p>
        </p:txBody>
      </p:sp>
    </p:spTree>
    <p:extLst>
      <p:ext uri="{BB962C8B-B14F-4D97-AF65-F5344CB8AC3E}">
        <p14:creationId xmlns:p14="http://schemas.microsoft.com/office/powerpoint/2010/main" val="3777117579"/>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5_Textseite">
    <p:spTree>
      <p:nvGrpSpPr>
        <p:cNvPr id="1" name=""/>
        <p:cNvGrpSpPr/>
        <p:nvPr/>
      </p:nvGrpSpPr>
      <p:grpSpPr>
        <a:xfrm>
          <a:off x="0" y="0"/>
          <a:ext cx="0" cy="0"/>
          <a:chOff x="0" y="0"/>
          <a:chExt cx="0" cy="0"/>
        </a:xfrm>
      </p:grpSpPr>
      <p:sp>
        <p:nvSpPr>
          <p:cNvPr id="6" name="Textfeld 5"/>
          <p:cNvSpPr txBox="1"/>
          <p:nvPr userDrawn="1"/>
        </p:nvSpPr>
        <p:spPr>
          <a:xfrm>
            <a:off x="869774" y="1609373"/>
            <a:ext cx="10650783" cy="531426"/>
          </a:xfrm>
          <a:prstGeom prst="rect">
            <a:avLst/>
          </a:prstGeom>
          <a:noFill/>
        </p:spPr>
        <p:txBody>
          <a:bodyPr wrap="square" lIns="130039" tIns="65020" rIns="130039" bIns="65020" rtlCol="0">
            <a:spAutoFit/>
          </a:bodyPr>
          <a:lstStyle/>
          <a:p>
            <a:endParaRPr lang="de-DE">
              <a:solidFill>
                <a:prstClr val="black"/>
              </a:solidFill>
            </a:endParaRPr>
          </a:p>
        </p:txBody>
      </p:sp>
      <p:sp>
        <p:nvSpPr>
          <p:cNvPr id="9" name="Textplatzhalter 8"/>
          <p:cNvSpPr>
            <a:spLocks noGrp="1"/>
          </p:cNvSpPr>
          <p:nvPr>
            <p:ph type="body" sz="quarter" idx="11" hasCustomPrompt="1"/>
          </p:nvPr>
        </p:nvSpPr>
        <p:spPr>
          <a:xfrm>
            <a:off x="767363" y="1810470"/>
            <a:ext cx="11367663" cy="4066257"/>
          </a:xfrm>
          <a:prstGeom prst="rect">
            <a:avLst/>
          </a:prstGeom>
        </p:spPr>
        <p:txBody>
          <a:bodyPr lIns="130039" tIns="65020" rIns="130039" bIns="65020"/>
          <a:lstStyle>
            <a:lvl1pPr marL="261884" indent="-261884">
              <a:defRPr sz="1600">
                <a:solidFill>
                  <a:schemeClr val="tx1"/>
                </a:solidFill>
                <a:latin typeface="Arial" pitchFamily="34" charset="0"/>
                <a:cs typeface="Arial" pitchFamily="34" charset="0"/>
              </a:defRPr>
            </a:lvl1pPr>
            <a:lvl2pPr marL="512481" indent="-252854">
              <a:defRPr sz="1400">
                <a:latin typeface="Arial" pitchFamily="34" charset="0"/>
                <a:cs typeface="Arial" pitchFamily="34" charset="0"/>
              </a:defRPr>
            </a:lvl2pPr>
            <a:lvl3pPr marL="767593" indent="-259628">
              <a:defRPr sz="1100">
                <a:latin typeface="Arial" pitchFamily="34" charset="0"/>
                <a:cs typeface="Arial" pitchFamily="34" charset="0"/>
              </a:defRPr>
            </a:lvl3pPr>
            <a:lvl4pPr marL="1020448" indent="-250597">
              <a:defRPr sz="1100">
                <a:latin typeface="Arial" pitchFamily="34" charset="0"/>
                <a:cs typeface="Arial" pitchFamily="34" charset="0"/>
              </a:defRPr>
            </a:lvl4pPr>
            <a:lvl5pPr marL="1275560" indent="-257370">
              <a:defRPr sz="1100">
                <a:latin typeface="Arial" pitchFamily="34" charset="0"/>
                <a:cs typeface="Arial" pitchFamily="34" charset="0"/>
              </a:defRPr>
            </a:lvl5pPr>
          </a:lstStyle>
          <a:p>
            <a:pPr lvl="0"/>
            <a:r>
              <a:rPr lang="de-DE" dirty="0" smtClean="0"/>
              <a:t>Click </a:t>
            </a:r>
            <a:r>
              <a:rPr lang="de-DE" dirty="0" err="1" smtClean="0"/>
              <a:t>to</a:t>
            </a:r>
            <a:r>
              <a:rPr lang="de-DE" dirty="0" smtClean="0"/>
              <a:t> </a:t>
            </a:r>
            <a:r>
              <a:rPr lang="de-DE" dirty="0" err="1" smtClean="0"/>
              <a:t>change</a:t>
            </a:r>
            <a:r>
              <a:rPr lang="de-DE" dirty="0" smtClean="0"/>
              <a:t> </a:t>
            </a:r>
            <a:r>
              <a:rPr lang="de-DE" dirty="0" err="1" smtClean="0"/>
              <a:t>text</a:t>
            </a:r>
            <a:endParaRPr lang="de-DE" dirty="0" smtClean="0"/>
          </a:p>
          <a:p>
            <a:pPr lvl="1"/>
            <a:r>
              <a:rPr lang="de-DE" dirty="0" err="1" smtClean="0"/>
              <a:t>second</a:t>
            </a:r>
            <a:r>
              <a:rPr lang="de-DE" dirty="0" smtClean="0"/>
              <a:t> </a:t>
            </a:r>
            <a:r>
              <a:rPr lang="de-DE" dirty="0" err="1" smtClean="0"/>
              <a:t>level</a:t>
            </a:r>
            <a:endParaRPr lang="de-DE" dirty="0" smtClean="0"/>
          </a:p>
          <a:p>
            <a:pPr lvl="2"/>
            <a:r>
              <a:rPr lang="de-DE" dirty="0" err="1" smtClean="0"/>
              <a:t>third</a:t>
            </a:r>
            <a:r>
              <a:rPr lang="de-DE" dirty="0" smtClean="0"/>
              <a:t> </a:t>
            </a:r>
            <a:r>
              <a:rPr lang="de-DE" dirty="0" err="1" smtClean="0"/>
              <a:t>level</a:t>
            </a:r>
            <a:endParaRPr lang="de-DE" dirty="0" smtClean="0"/>
          </a:p>
          <a:p>
            <a:pPr lvl="3"/>
            <a:r>
              <a:rPr lang="de-DE" dirty="0" err="1" smtClean="0"/>
              <a:t>fourth</a:t>
            </a:r>
            <a:r>
              <a:rPr lang="de-DE" dirty="0" smtClean="0"/>
              <a:t> </a:t>
            </a:r>
            <a:r>
              <a:rPr lang="de-DE" dirty="0" err="1" smtClean="0"/>
              <a:t>level</a:t>
            </a:r>
            <a:endParaRPr lang="de-DE" dirty="0" smtClean="0"/>
          </a:p>
          <a:p>
            <a:pPr lvl="4"/>
            <a:r>
              <a:rPr lang="de-DE" dirty="0" err="1" smtClean="0"/>
              <a:t>Fifth</a:t>
            </a:r>
            <a:r>
              <a:rPr lang="de-DE" dirty="0" smtClean="0"/>
              <a:t> </a:t>
            </a:r>
            <a:r>
              <a:rPr lang="de-DE" dirty="0" err="1" smtClean="0"/>
              <a:t>level</a:t>
            </a:r>
            <a:endParaRPr lang="de-DE" dirty="0"/>
          </a:p>
        </p:txBody>
      </p:sp>
      <p:sp>
        <p:nvSpPr>
          <p:cNvPr id="10" name="Titel 6"/>
          <p:cNvSpPr>
            <a:spLocks noGrp="1"/>
          </p:cNvSpPr>
          <p:nvPr>
            <p:ph type="title" hasCustomPrompt="1"/>
          </p:nvPr>
        </p:nvSpPr>
        <p:spPr>
          <a:xfrm>
            <a:off x="767363" y="594995"/>
            <a:ext cx="11367663" cy="1219200"/>
          </a:xfrm>
          <a:prstGeom prst="rect">
            <a:avLst/>
          </a:prstGeom>
        </p:spPr>
        <p:txBody>
          <a:bodyPr lIns="130039" tIns="65020" rIns="130039" bIns="65020"/>
          <a:lstStyle>
            <a:lvl1pPr algn="l">
              <a:defRPr sz="2000" b="1" cap="all" baseline="0">
                <a:latin typeface="Arial" pitchFamily="34" charset="0"/>
                <a:cs typeface="Arial" pitchFamily="34" charset="0"/>
              </a:defRPr>
            </a:lvl1pPr>
          </a:lstStyle>
          <a:p>
            <a:r>
              <a:rPr lang="de-DE" dirty="0" smtClean="0"/>
              <a:t>CLICK TO CHANGE HEADLINE</a:t>
            </a:r>
            <a:endParaRPr lang="de-DE" dirty="0"/>
          </a:p>
        </p:txBody>
      </p:sp>
      <p:sp>
        <p:nvSpPr>
          <p:cNvPr id="11" name="Textplatzhalter 11"/>
          <p:cNvSpPr>
            <a:spLocks noGrp="1"/>
          </p:cNvSpPr>
          <p:nvPr>
            <p:ph type="body" sz="quarter" idx="13" hasCustomPrompt="1"/>
          </p:nvPr>
        </p:nvSpPr>
        <p:spPr>
          <a:xfrm>
            <a:off x="767116" y="277707"/>
            <a:ext cx="11367912" cy="307058"/>
          </a:xfrm>
          <a:prstGeom prst="rect">
            <a:avLst/>
          </a:prstGeom>
        </p:spPr>
        <p:txBody>
          <a:bodyPr lIns="130039" tIns="65020" rIns="130039" bIns="65020"/>
          <a:lstStyle>
            <a:lvl1pPr>
              <a:buNone/>
              <a:defRPr lang="de-DE" sz="900" kern="1200" cap="all" baseline="0" dirty="0" smtClean="0">
                <a:solidFill>
                  <a:schemeClr val="tx1"/>
                </a:solidFill>
                <a:latin typeface="Arial" pitchFamily="34" charset="0"/>
                <a:ea typeface="+mn-ea"/>
                <a:cs typeface="Arial" pitchFamily="34" charset="0"/>
              </a:defRPr>
            </a:lvl1pPr>
          </a:lstStyle>
          <a:p>
            <a:r>
              <a:rPr lang="en-US" dirty="0" smtClean="0"/>
              <a:t>LED Meeting - TRILUX Quality of LED products</a:t>
            </a:r>
            <a:endParaRPr lang="de-DE" dirty="0"/>
          </a:p>
        </p:txBody>
      </p:sp>
    </p:spTree>
    <p:extLst>
      <p:ext uri="{BB962C8B-B14F-4D97-AF65-F5344CB8AC3E}">
        <p14:creationId xmlns:p14="http://schemas.microsoft.com/office/powerpoint/2010/main" val="1307696277"/>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6_Textseite">
    <p:spTree>
      <p:nvGrpSpPr>
        <p:cNvPr id="1" name=""/>
        <p:cNvGrpSpPr/>
        <p:nvPr/>
      </p:nvGrpSpPr>
      <p:grpSpPr>
        <a:xfrm>
          <a:off x="0" y="0"/>
          <a:ext cx="0" cy="0"/>
          <a:chOff x="0" y="0"/>
          <a:chExt cx="0" cy="0"/>
        </a:xfrm>
      </p:grpSpPr>
      <p:sp>
        <p:nvSpPr>
          <p:cNvPr id="6" name="Textfeld 5"/>
          <p:cNvSpPr txBox="1"/>
          <p:nvPr userDrawn="1"/>
        </p:nvSpPr>
        <p:spPr>
          <a:xfrm>
            <a:off x="869774" y="1609373"/>
            <a:ext cx="10650783" cy="531426"/>
          </a:xfrm>
          <a:prstGeom prst="rect">
            <a:avLst/>
          </a:prstGeom>
          <a:noFill/>
        </p:spPr>
        <p:txBody>
          <a:bodyPr wrap="square" lIns="130039" tIns="65020" rIns="130039" bIns="65020" rtlCol="0">
            <a:spAutoFit/>
          </a:bodyPr>
          <a:lstStyle/>
          <a:p>
            <a:endParaRPr lang="de-DE">
              <a:solidFill>
                <a:prstClr val="black"/>
              </a:solidFill>
            </a:endParaRPr>
          </a:p>
        </p:txBody>
      </p:sp>
      <p:sp>
        <p:nvSpPr>
          <p:cNvPr id="9" name="Textplatzhalter 8"/>
          <p:cNvSpPr>
            <a:spLocks noGrp="1"/>
          </p:cNvSpPr>
          <p:nvPr>
            <p:ph type="body" sz="quarter" idx="11" hasCustomPrompt="1"/>
          </p:nvPr>
        </p:nvSpPr>
        <p:spPr>
          <a:xfrm>
            <a:off x="767363" y="1810470"/>
            <a:ext cx="11367663" cy="4066257"/>
          </a:xfrm>
          <a:prstGeom prst="rect">
            <a:avLst/>
          </a:prstGeom>
        </p:spPr>
        <p:txBody>
          <a:bodyPr lIns="130039" tIns="65020" rIns="130039" bIns="65020"/>
          <a:lstStyle>
            <a:lvl1pPr marL="261884" indent="-261884">
              <a:defRPr sz="1600">
                <a:solidFill>
                  <a:schemeClr val="tx1"/>
                </a:solidFill>
                <a:latin typeface="Arial" pitchFamily="34" charset="0"/>
                <a:cs typeface="Arial" pitchFamily="34" charset="0"/>
              </a:defRPr>
            </a:lvl1pPr>
            <a:lvl2pPr marL="512481" indent="-252854">
              <a:defRPr sz="1400">
                <a:latin typeface="Arial" pitchFamily="34" charset="0"/>
                <a:cs typeface="Arial" pitchFamily="34" charset="0"/>
              </a:defRPr>
            </a:lvl2pPr>
            <a:lvl3pPr marL="767593" indent="-259628">
              <a:defRPr sz="1100">
                <a:latin typeface="Arial" pitchFamily="34" charset="0"/>
                <a:cs typeface="Arial" pitchFamily="34" charset="0"/>
              </a:defRPr>
            </a:lvl3pPr>
            <a:lvl4pPr marL="1020448" indent="-250597">
              <a:defRPr sz="1100">
                <a:latin typeface="Arial" pitchFamily="34" charset="0"/>
                <a:cs typeface="Arial" pitchFamily="34" charset="0"/>
              </a:defRPr>
            </a:lvl4pPr>
            <a:lvl5pPr marL="1275560" indent="-257370">
              <a:defRPr sz="1100">
                <a:latin typeface="Arial" pitchFamily="34" charset="0"/>
                <a:cs typeface="Arial" pitchFamily="34" charset="0"/>
              </a:defRPr>
            </a:lvl5pPr>
          </a:lstStyle>
          <a:p>
            <a:pPr lvl="0"/>
            <a:r>
              <a:rPr lang="de-DE" dirty="0" smtClean="0"/>
              <a:t>Click </a:t>
            </a:r>
            <a:r>
              <a:rPr lang="de-DE" dirty="0" err="1" smtClean="0"/>
              <a:t>to</a:t>
            </a:r>
            <a:r>
              <a:rPr lang="de-DE" dirty="0" smtClean="0"/>
              <a:t> </a:t>
            </a:r>
            <a:r>
              <a:rPr lang="de-DE" dirty="0" err="1" smtClean="0"/>
              <a:t>change</a:t>
            </a:r>
            <a:r>
              <a:rPr lang="de-DE" dirty="0" smtClean="0"/>
              <a:t> </a:t>
            </a:r>
            <a:r>
              <a:rPr lang="de-DE" dirty="0" err="1" smtClean="0"/>
              <a:t>text</a:t>
            </a:r>
            <a:endParaRPr lang="de-DE" dirty="0" smtClean="0"/>
          </a:p>
          <a:p>
            <a:pPr lvl="1"/>
            <a:r>
              <a:rPr lang="de-DE" dirty="0" err="1" smtClean="0"/>
              <a:t>second</a:t>
            </a:r>
            <a:r>
              <a:rPr lang="de-DE" dirty="0" smtClean="0"/>
              <a:t> </a:t>
            </a:r>
            <a:r>
              <a:rPr lang="de-DE" dirty="0" err="1" smtClean="0"/>
              <a:t>level</a:t>
            </a:r>
            <a:endParaRPr lang="de-DE" dirty="0" smtClean="0"/>
          </a:p>
          <a:p>
            <a:pPr lvl="2"/>
            <a:r>
              <a:rPr lang="de-DE" dirty="0" err="1" smtClean="0"/>
              <a:t>third</a:t>
            </a:r>
            <a:r>
              <a:rPr lang="de-DE" dirty="0" smtClean="0"/>
              <a:t> </a:t>
            </a:r>
            <a:r>
              <a:rPr lang="de-DE" dirty="0" err="1" smtClean="0"/>
              <a:t>level</a:t>
            </a:r>
            <a:endParaRPr lang="de-DE" dirty="0" smtClean="0"/>
          </a:p>
          <a:p>
            <a:pPr lvl="3"/>
            <a:r>
              <a:rPr lang="de-DE" dirty="0" err="1" smtClean="0"/>
              <a:t>fourth</a:t>
            </a:r>
            <a:r>
              <a:rPr lang="de-DE" dirty="0" smtClean="0"/>
              <a:t> </a:t>
            </a:r>
            <a:r>
              <a:rPr lang="de-DE" dirty="0" err="1" smtClean="0"/>
              <a:t>level</a:t>
            </a:r>
            <a:endParaRPr lang="de-DE" dirty="0" smtClean="0"/>
          </a:p>
          <a:p>
            <a:pPr lvl="4"/>
            <a:r>
              <a:rPr lang="de-DE" dirty="0" err="1" smtClean="0"/>
              <a:t>Fifth</a:t>
            </a:r>
            <a:r>
              <a:rPr lang="de-DE" dirty="0" smtClean="0"/>
              <a:t> </a:t>
            </a:r>
            <a:r>
              <a:rPr lang="de-DE" dirty="0" err="1" smtClean="0"/>
              <a:t>level</a:t>
            </a:r>
            <a:endParaRPr lang="de-DE" dirty="0"/>
          </a:p>
        </p:txBody>
      </p:sp>
      <p:sp>
        <p:nvSpPr>
          <p:cNvPr id="10" name="Titel 6"/>
          <p:cNvSpPr>
            <a:spLocks noGrp="1"/>
          </p:cNvSpPr>
          <p:nvPr>
            <p:ph type="title" hasCustomPrompt="1"/>
          </p:nvPr>
        </p:nvSpPr>
        <p:spPr>
          <a:xfrm>
            <a:off x="767363" y="594995"/>
            <a:ext cx="11367663" cy="1219200"/>
          </a:xfrm>
          <a:prstGeom prst="rect">
            <a:avLst/>
          </a:prstGeom>
        </p:spPr>
        <p:txBody>
          <a:bodyPr lIns="130039" tIns="65020" rIns="130039" bIns="65020"/>
          <a:lstStyle>
            <a:lvl1pPr algn="l">
              <a:defRPr sz="2000" b="1" cap="all" baseline="0">
                <a:latin typeface="Arial" pitchFamily="34" charset="0"/>
                <a:cs typeface="Arial" pitchFamily="34" charset="0"/>
              </a:defRPr>
            </a:lvl1pPr>
          </a:lstStyle>
          <a:p>
            <a:r>
              <a:rPr lang="de-DE" dirty="0" smtClean="0"/>
              <a:t>CLICK TO CHANGE HEADLINE</a:t>
            </a:r>
            <a:endParaRPr lang="de-DE" dirty="0"/>
          </a:p>
        </p:txBody>
      </p:sp>
      <p:sp>
        <p:nvSpPr>
          <p:cNvPr id="11" name="Textplatzhalter 11"/>
          <p:cNvSpPr>
            <a:spLocks noGrp="1"/>
          </p:cNvSpPr>
          <p:nvPr>
            <p:ph type="body" sz="quarter" idx="13" hasCustomPrompt="1"/>
          </p:nvPr>
        </p:nvSpPr>
        <p:spPr>
          <a:xfrm>
            <a:off x="767116" y="277707"/>
            <a:ext cx="11367912" cy="307058"/>
          </a:xfrm>
          <a:prstGeom prst="rect">
            <a:avLst/>
          </a:prstGeom>
        </p:spPr>
        <p:txBody>
          <a:bodyPr lIns="130039" tIns="65020" rIns="130039" bIns="65020"/>
          <a:lstStyle>
            <a:lvl1pPr>
              <a:buNone/>
              <a:defRPr lang="de-DE" sz="900" kern="1200" cap="all" baseline="0" dirty="0" smtClean="0">
                <a:solidFill>
                  <a:schemeClr val="tx1"/>
                </a:solidFill>
                <a:latin typeface="Arial" pitchFamily="34" charset="0"/>
                <a:ea typeface="+mn-ea"/>
                <a:cs typeface="Arial" pitchFamily="34" charset="0"/>
              </a:defRPr>
            </a:lvl1pPr>
          </a:lstStyle>
          <a:p>
            <a:r>
              <a:rPr lang="en-US" dirty="0" smtClean="0"/>
              <a:t>LED Meeting - TRILUX Quality of LED products</a:t>
            </a:r>
            <a:endParaRPr lang="de-DE" dirty="0"/>
          </a:p>
        </p:txBody>
      </p:sp>
    </p:spTree>
    <p:extLst>
      <p:ext uri="{BB962C8B-B14F-4D97-AF65-F5344CB8AC3E}">
        <p14:creationId xmlns:p14="http://schemas.microsoft.com/office/powerpoint/2010/main" val="477583253"/>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74725" y="2271713"/>
            <a:ext cx="11055350" cy="1568450"/>
          </a:xfrm>
        </p:spPr>
        <p:txBody>
          <a:bodyPr/>
          <a:lstStyle/>
          <a:p>
            <a:r>
              <a:rPr lang="en-US" smtClean="0"/>
              <a:t>Click to edit Master title style</a:t>
            </a:r>
            <a:endParaRPr lang="en-GB"/>
          </a:p>
        </p:txBody>
      </p:sp>
      <p:sp>
        <p:nvSpPr>
          <p:cNvPr id="3" name="Subtitle 2"/>
          <p:cNvSpPr>
            <a:spLocks noGrp="1"/>
          </p:cNvSpPr>
          <p:nvPr>
            <p:ph type="subTitle" idx="1"/>
          </p:nvPr>
        </p:nvSpPr>
        <p:spPr>
          <a:xfrm>
            <a:off x="1951038" y="4144963"/>
            <a:ext cx="9102725" cy="1870075"/>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8674F254-63D4-485A-8ED1-F5A8CDC9C8B0}" type="datetimeFigureOut">
              <a:rPr lang="en-GB" smtClean="0"/>
              <a:t>09/01/2017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2762571-AFC3-4227-85DB-34723FAB5886}" type="slidenum">
              <a:rPr lang="en-GB" smtClean="0"/>
              <a:t>‹#›</a:t>
            </a:fld>
            <a:endParaRPr lang="en-GB"/>
          </a:p>
        </p:txBody>
      </p:sp>
    </p:spTree>
    <p:extLst>
      <p:ext uri="{BB962C8B-B14F-4D97-AF65-F5344CB8AC3E}">
        <p14:creationId xmlns:p14="http://schemas.microsoft.com/office/powerpoint/2010/main" val="40843276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674F254-63D4-485A-8ED1-F5A8CDC9C8B0}" type="datetimeFigureOut">
              <a:rPr lang="en-GB" smtClean="0"/>
              <a:t>09/01/2017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2762571-AFC3-4227-85DB-34723FAB5886}" type="slidenum">
              <a:rPr lang="en-GB" smtClean="0"/>
              <a:t>‹#›</a:t>
            </a:fld>
            <a:endParaRPr lang="en-GB"/>
          </a:p>
        </p:txBody>
      </p:sp>
    </p:spTree>
    <p:extLst>
      <p:ext uri="{BB962C8B-B14F-4D97-AF65-F5344CB8AC3E}">
        <p14:creationId xmlns:p14="http://schemas.microsoft.com/office/powerpoint/2010/main" val="1183039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27113" y="4700588"/>
            <a:ext cx="11053762" cy="1452562"/>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1027113" y="3100388"/>
            <a:ext cx="11053762" cy="160020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674F254-63D4-485A-8ED1-F5A8CDC9C8B0}" type="datetimeFigureOut">
              <a:rPr lang="en-GB" smtClean="0"/>
              <a:t>09/01/2017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2762571-AFC3-4227-85DB-34723FAB5886}" type="slidenum">
              <a:rPr lang="en-GB" smtClean="0"/>
              <a:t>‹#›</a:t>
            </a:fld>
            <a:endParaRPr lang="en-GB"/>
          </a:p>
        </p:txBody>
      </p:sp>
    </p:spTree>
    <p:extLst>
      <p:ext uri="{BB962C8B-B14F-4D97-AF65-F5344CB8AC3E}">
        <p14:creationId xmlns:p14="http://schemas.microsoft.com/office/powerpoint/2010/main" val="223114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50875" y="1706563"/>
            <a:ext cx="5775325" cy="48275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578600" y="1706563"/>
            <a:ext cx="5775325" cy="48275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8674F254-63D4-485A-8ED1-F5A8CDC9C8B0}" type="datetimeFigureOut">
              <a:rPr lang="en-GB" smtClean="0"/>
              <a:t>09/01/2017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2762571-AFC3-4227-85DB-34723FAB5886}" type="slidenum">
              <a:rPr lang="en-GB" smtClean="0"/>
              <a:t>‹#›</a:t>
            </a:fld>
            <a:endParaRPr lang="en-GB"/>
          </a:p>
        </p:txBody>
      </p:sp>
    </p:spTree>
    <p:extLst>
      <p:ext uri="{BB962C8B-B14F-4D97-AF65-F5344CB8AC3E}">
        <p14:creationId xmlns:p14="http://schemas.microsoft.com/office/powerpoint/2010/main" val="111851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650875" y="1636713"/>
            <a:ext cx="5745163" cy="6826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50875" y="2319338"/>
            <a:ext cx="5745163" cy="421481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605588" y="1636713"/>
            <a:ext cx="5748337" cy="6826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605588" y="2319338"/>
            <a:ext cx="5748337" cy="421481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8674F254-63D4-485A-8ED1-F5A8CDC9C8B0}" type="datetimeFigureOut">
              <a:rPr lang="en-GB" smtClean="0"/>
              <a:t>09/01/2017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F2762571-AFC3-4227-85DB-34723FAB5886}" type="slidenum">
              <a:rPr lang="en-GB" smtClean="0"/>
              <a:t>‹#›</a:t>
            </a:fld>
            <a:endParaRPr lang="en-GB"/>
          </a:p>
        </p:txBody>
      </p:sp>
    </p:spTree>
    <p:extLst>
      <p:ext uri="{BB962C8B-B14F-4D97-AF65-F5344CB8AC3E}">
        <p14:creationId xmlns:p14="http://schemas.microsoft.com/office/powerpoint/2010/main" val="40755464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Grafikseite">
    <p:spTree>
      <p:nvGrpSpPr>
        <p:cNvPr id="1" name=""/>
        <p:cNvGrpSpPr/>
        <p:nvPr/>
      </p:nvGrpSpPr>
      <p:grpSpPr>
        <a:xfrm>
          <a:off x="0" y="0"/>
          <a:ext cx="0" cy="0"/>
          <a:chOff x="0" y="0"/>
          <a:chExt cx="0" cy="0"/>
        </a:xfrm>
      </p:grpSpPr>
      <p:sp>
        <p:nvSpPr>
          <p:cNvPr id="6" name="Textfeld 5"/>
          <p:cNvSpPr txBox="1"/>
          <p:nvPr userDrawn="1"/>
        </p:nvSpPr>
        <p:spPr>
          <a:xfrm>
            <a:off x="869774" y="1609373"/>
            <a:ext cx="10650783" cy="531426"/>
          </a:xfrm>
          <a:prstGeom prst="rect">
            <a:avLst/>
          </a:prstGeom>
          <a:noFill/>
        </p:spPr>
        <p:txBody>
          <a:bodyPr wrap="square" lIns="130046" tIns="65023" rIns="130046" bIns="65023" rtlCol="0">
            <a:spAutoFit/>
          </a:bodyPr>
          <a:lstStyle/>
          <a:p>
            <a:endParaRPr lang="de-DE"/>
          </a:p>
        </p:txBody>
      </p:sp>
      <p:sp>
        <p:nvSpPr>
          <p:cNvPr id="8" name="Diagrammplatzhalter 7"/>
          <p:cNvSpPr>
            <a:spLocks noGrp="1"/>
          </p:cNvSpPr>
          <p:nvPr>
            <p:ph type="chart" sz="quarter" idx="12"/>
          </p:nvPr>
        </p:nvSpPr>
        <p:spPr>
          <a:xfrm>
            <a:off x="767363" y="1815042"/>
            <a:ext cx="11367912" cy="4095609"/>
          </a:xfrm>
          <a:prstGeom prst="rect">
            <a:avLst/>
          </a:prstGeom>
        </p:spPr>
        <p:txBody>
          <a:bodyPr lIns="130046" tIns="65023" rIns="130046" bIns="65023"/>
          <a:lstStyle>
            <a:lvl1pPr marL="261898" indent="-228033">
              <a:defRPr sz="1600">
                <a:solidFill>
                  <a:schemeClr val="tx1"/>
                </a:solidFill>
              </a:defRPr>
            </a:lvl1pPr>
          </a:lstStyle>
          <a:p>
            <a:r>
              <a:rPr lang="en-US" smtClean="0"/>
              <a:t>Click icon to add chart</a:t>
            </a:r>
            <a:endParaRPr lang="de-DE" dirty="0"/>
          </a:p>
        </p:txBody>
      </p:sp>
      <p:sp>
        <p:nvSpPr>
          <p:cNvPr id="11" name="Titel 6"/>
          <p:cNvSpPr>
            <a:spLocks noGrp="1"/>
          </p:cNvSpPr>
          <p:nvPr>
            <p:ph type="title" hasCustomPrompt="1"/>
          </p:nvPr>
        </p:nvSpPr>
        <p:spPr>
          <a:xfrm>
            <a:off x="767363" y="594995"/>
            <a:ext cx="11367663" cy="1219200"/>
          </a:xfrm>
          <a:prstGeom prst="rect">
            <a:avLst/>
          </a:prstGeom>
        </p:spPr>
        <p:txBody>
          <a:bodyPr lIns="130046" tIns="65023" rIns="130046" bIns="65023"/>
          <a:lstStyle>
            <a:lvl1pPr algn="l">
              <a:defRPr sz="2000" b="1" cap="all" baseline="0">
                <a:latin typeface="Arial" pitchFamily="34" charset="0"/>
                <a:cs typeface="Arial" pitchFamily="34" charset="0"/>
              </a:defRPr>
            </a:lvl1pPr>
          </a:lstStyle>
          <a:p>
            <a:r>
              <a:rPr lang="de-DE" dirty="0" smtClean="0"/>
              <a:t>CLICK TO CHANGE HEADLINE</a:t>
            </a:r>
            <a:endParaRPr lang="de-DE" dirty="0"/>
          </a:p>
        </p:txBody>
      </p:sp>
      <p:sp>
        <p:nvSpPr>
          <p:cNvPr id="12" name="Textplatzhalter 11"/>
          <p:cNvSpPr>
            <a:spLocks noGrp="1"/>
          </p:cNvSpPr>
          <p:nvPr>
            <p:ph type="body" sz="quarter" idx="13" hasCustomPrompt="1"/>
          </p:nvPr>
        </p:nvSpPr>
        <p:spPr>
          <a:xfrm>
            <a:off x="767115" y="277707"/>
            <a:ext cx="11367912" cy="307058"/>
          </a:xfrm>
          <a:prstGeom prst="rect">
            <a:avLst/>
          </a:prstGeom>
        </p:spPr>
        <p:txBody>
          <a:bodyPr lIns="130046" tIns="65023" rIns="130046" bIns="65023"/>
          <a:lstStyle>
            <a:lvl1pPr>
              <a:buNone/>
              <a:defRPr lang="de-DE" sz="800" kern="1200" baseline="0" dirty="0" smtClean="0">
                <a:solidFill>
                  <a:schemeClr val="tx1"/>
                </a:solidFill>
                <a:latin typeface="Arial" pitchFamily="34" charset="0"/>
                <a:ea typeface="+mn-ea"/>
                <a:cs typeface="Arial" pitchFamily="34" charset="0"/>
              </a:defRPr>
            </a:lvl1pPr>
          </a:lstStyle>
          <a:p>
            <a:pPr lvl="0"/>
            <a:r>
              <a:rPr lang="de-DE" dirty="0" smtClean="0"/>
              <a:t>CHAPTER HEADLINE</a:t>
            </a:r>
            <a:endParaRPr lang="de-DE" dirty="0"/>
          </a:p>
        </p:txBody>
      </p:sp>
      <p:sp>
        <p:nvSpPr>
          <p:cNvPr id="13" name="Textplatzhalter 11"/>
          <p:cNvSpPr>
            <a:spLocks noGrp="1"/>
          </p:cNvSpPr>
          <p:nvPr>
            <p:ph type="body" sz="quarter" idx="14" hasCustomPrompt="1"/>
          </p:nvPr>
        </p:nvSpPr>
        <p:spPr>
          <a:xfrm>
            <a:off x="1893888" y="6934764"/>
            <a:ext cx="3584398" cy="336091"/>
          </a:xfrm>
          <a:prstGeom prst="rect">
            <a:avLst/>
          </a:prstGeom>
        </p:spPr>
        <p:txBody>
          <a:bodyPr lIns="130046" tIns="65023" rIns="130046" bIns="65023"/>
          <a:lstStyle>
            <a:lvl1pPr marL="0" indent="0" algn="l">
              <a:spcBef>
                <a:spcPts val="0"/>
              </a:spcBef>
              <a:buNone/>
              <a:defRPr kumimoji="0" lang="de-DE" sz="1100" b="0" i="0" u="none" strike="noStrike" kern="1200" cap="all" spc="0" normalizeH="0" baseline="0" noProof="0" dirty="0" smtClean="0">
                <a:ln>
                  <a:noFill/>
                </a:ln>
                <a:solidFill>
                  <a:schemeClr val="bg1"/>
                </a:solidFill>
                <a:effectLst/>
                <a:uLnTx/>
                <a:uFillTx/>
                <a:latin typeface="Arial" panose="020B0604020202020204" pitchFamily="34" charset="0"/>
                <a:ea typeface="+mj-ea"/>
                <a:cs typeface="Arial" pitchFamily="34" charset="0"/>
              </a:defRPr>
            </a:lvl1pPr>
          </a:lstStyle>
          <a:p>
            <a:pPr lvl="0"/>
            <a:r>
              <a:rPr lang="de-DE" dirty="0" smtClean="0"/>
              <a:t>HELEN LOOMES</a:t>
            </a:r>
            <a:endParaRPr lang="de-DE" dirty="0"/>
          </a:p>
        </p:txBody>
      </p:sp>
    </p:spTree>
    <p:extLst>
      <p:ext uri="{BB962C8B-B14F-4D97-AF65-F5344CB8AC3E}">
        <p14:creationId xmlns:p14="http://schemas.microsoft.com/office/powerpoint/2010/main" val="262256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8674F254-63D4-485A-8ED1-F5A8CDC9C8B0}" type="datetimeFigureOut">
              <a:rPr lang="en-GB" smtClean="0"/>
              <a:t>09/01/2017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F2762571-AFC3-4227-85DB-34723FAB5886}" type="slidenum">
              <a:rPr lang="en-GB" smtClean="0"/>
              <a:t>‹#›</a:t>
            </a:fld>
            <a:endParaRPr lang="en-GB"/>
          </a:p>
        </p:txBody>
      </p:sp>
    </p:spTree>
    <p:extLst>
      <p:ext uri="{BB962C8B-B14F-4D97-AF65-F5344CB8AC3E}">
        <p14:creationId xmlns:p14="http://schemas.microsoft.com/office/powerpoint/2010/main" val="2939391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74F254-63D4-485A-8ED1-F5A8CDC9C8B0}" type="datetimeFigureOut">
              <a:rPr lang="en-GB" smtClean="0"/>
              <a:t>09/01/2017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F2762571-AFC3-4227-85DB-34723FAB5886}" type="slidenum">
              <a:rPr lang="en-GB" smtClean="0"/>
              <a:t>‹#›</a:t>
            </a:fld>
            <a:endParaRPr lang="en-GB"/>
          </a:p>
        </p:txBody>
      </p:sp>
    </p:spTree>
    <p:extLst>
      <p:ext uri="{BB962C8B-B14F-4D97-AF65-F5344CB8AC3E}">
        <p14:creationId xmlns:p14="http://schemas.microsoft.com/office/powerpoint/2010/main" val="326089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50875" y="290513"/>
            <a:ext cx="4278313" cy="1239837"/>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5084763" y="290513"/>
            <a:ext cx="7269162" cy="624363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50875" y="1530350"/>
            <a:ext cx="4278313" cy="50038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674F254-63D4-485A-8ED1-F5A8CDC9C8B0}" type="datetimeFigureOut">
              <a:rPr lang="en-GB" smtClean="0"/>
              <a:t>09/01/2017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2762571-AFC3-4227-85DB-34723FAB5886}" type="slidenum">
              <a:rPr lang="en-GB" smtClean="0"/>
              <a:t>‹#›</a:t>
            </a:fld>
            <a:endParaRPr lang="en-GB"/>
          </a:p>
        </p:txBody>
      </p:sp>
    </p:spTree>
    <p:extLst>
      <p:ext uri="{BB962C8B-B14F-4D97-AF65-F5344CB8AC3E}">
        <p14:creationId xmlns:p14="http://schemas.microsoft.com/office/powerpoint/2010/main" val="1910993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49525" y="5121275"/>
            <a:ext cx="7802563" cy="603250"/>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2549525" y="654050"/>
            <a:ext cx="7802563" cy="438943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549525" y="5724525"/>
            <a:ext cx="7802563" cy="85883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674F254-63D4-485A-8ED1-F5A8CDC9C8B0}" type="datetimeFigureOut">
              <a:rPr lang="en-GB" smtClean="0"/>
              <a:t>09/01/2017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F2762571-AFC3-4227-85DB-34723FAB5886}" type="slidenum">
              <a:rPr lang="en-GB" smtClean="0"/>
              <a:t>‹#›</a:t>
            </a:fld>
            <a:endParaRPr lang="en-GB"/>
          </a:p>
        </p:txBody>
      </p:sp>
    </p:spTree>
    <p:extLst>
      <p:ext uri="{BB962C8B-B14F-4D97-AF65-F5344CB8AC3E}">
        <p14:creationId xmlns:p14="http://schemas.microsoft.com/office/powerpoint/2010/main" val="998884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674F254-63D4-485A-8ED1-F5A8CDC9C8B0}" type="datetimeFigureOut">
              <a:rPr lang="en-GB" smtClean="0"/>
              <a:t>09/01/2017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2762571-AFC3-4227-85DB-34723FAB5886}" type="slidenum">
              <a:rPr lang="en-GB" smtClean="0"/>
              <a:t>‹#›</a:t>
            </a:fld>
            <a:endParaRPr lang="en-GB"/>
          </a:p>
        </p:txBody>
      </p:sp>
    </p:spTree>
    <p:extLst>
      <p:ext uri="{BB962C8B-B14F-4D97-AF65-F5344CB8AC3E}">
        <p14:creationId xmlns:p14="http://schemas.microsoft.com/office/powerpoint/2010/main" val="4099724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28163" y="293688"/>
            <a:ext cx="2925762" cy="6240462"/>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50875" y="293688"/>
            <a:ext cx="8624888" cy="62404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8674F254-63D4-485A-8ED1-F5A8CDC9C8B0}" type="datetimeFigureOut">
              <a:rPr lang="en-GB" smtClean="0"/>
              <a:t>09/01/2017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F2762571-AFC3-4227-85DB-34723FAB5886}" type="slidenum">
              <a:rPr lang="en-GB" smtClean="0"/>
              <a:t>‹#›</a:t>
            </a:fld>
            <a:endParaRPr lang="en-GB"/>
          </a:p>
        </p:txBody>
      </p:sp>
    </p:spTree>
    <p:extLst>
      <p:ext uri="{BB962C8B-B14F-4D97-AF65-F5344CB8AC3E}">
        <p14:creationId xmlns:p14="http://schemas.microsoft.com/office/powerpoint/2010/main" val="1285541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Erweiterte Seite">
    <p:spTree>
      <p:nvGrpSpPr>
        <p:cNvPr id="1" name=""/>
        <p:cNvGrpSpPr/>
        <p:nvPr/>
      </p:nvGrpSpPr>
      <p:grpSpPr>
        <a:xfrm>
          <a:off x="0" y="0"/>
          <a:ext cx="0" cy="0"/>
          <a:chOff x="0" y="0"/>
          <a:chExt cx="0" cy="0"/>
        </a:xfrm>
      </p:grpSpPr>
      <p:sp>
        <p:nvSpPr>
          <p:cNvPr id="6" name="Textfeld 5"/>
          <p:cNvSpPr txBox="1"/>
          <p:nvPr userDrawn="1"/>
        </p:nvSpPr>
        <p:spPr>
          <a:xfrm>
            <a:off x="869774" y="1609373"/>
            <a:ext cx="10650783" cy="531426"/>
          </a:xfrm>
          <a:prstGeom prst="rect">
            <a:avLst/>
          </a:prstGeom>
          <a:noFill/>
        </p:spPr>
        <p:txBody>
          <a:bodyPr wrap="square" lIns="130046" tIns="65023" rIns="130046" bIns="65023" rtlCol="0">
            <a:spAutoFit/>
          </a:bodyPr>
          <a:lstStyle/>
          <a:p>
            <a:endParaRPr lang="de-DE"/>
          </a:p>
        </p:txBody>
      </p:sp>
      <p:sp>
        <p:nvSpPr>
          <p:cNvPr id="11" name="Titel 6"/>
          <p:cNvSpPr>
            <a:spLocks noGrp="1"/>
          </p:cNvSpPr>
          <p:nvPr>
            <p:ph type="title" hasCustomPrompt="1"/>
          </p:nvPr>
        </p:nvSpPr>
        <p:spPr>
          <a:xfrm>
            <a:off x="767363" y="594995"/>
            <a:ext cx="11367663" cy="1219200"/>
          </a:xfrm>
          <a:prstGeom prst="rect">
            <a:avLst/>
          </a:prstGeom>
        </p:spPr>
        <p:txBody>
          <a:bodyPr lIns="130046" tIns="65023" rIns="130046" bIns="65023"/>
          <a:lstStyle>
            <a:lvl1pPr algn="l">
              <a:defRPr sz="2000" b="1" cap="all" baseline="0">
                <a:latin typeface="Arial" pitchFamily="34" charset="0"/>
                <a:cs typeface="Arial" pitchFamily="34" charset="0"/>
              </a:defRPr>
            </a:lvl1pPr>
          </a:lstStyle>
          <a:p>
            <a:r>
              <a:rPr lang="de-DE" dirty="0" smtClean="0"/>
              <a:t>CLICK TO CHANGE HEADLINE</a:t>
            </a:r>
            <a:endParaRPr lang="de-DE" dirty="0"/>
          </a:p>
        </p:txBody>
      </p:sp>
      <p:sp>
        <p:nvSpPr>
          <p:cNvPr id="12" name="Textplatzhalter 11"/>
          <p:cNvSpPr>
            <a:spLocks noGrp="1"/>
          </p:cNvSpPr>
          <p:nvPr>
            <p:ph type="body" sz="quarter" idx="13" hasCustomPrompt="1"/>
          </p:nvPr>
        </p:nvSpPr>
        <p:spPr>
          <a:xfrm>
            <a:off x="767115" y="277707"/>
            <a:ext cx="11367912" cy="307058"/>
          </a:xfrm>
          <a:prstGeom prst="rect">
            <a:avLst/>
          </a:prstGeom>
        </p:spPr>
        <p:txBody>
          <a:bodyPr lIns="130046" tIns="65023" rIns="130046" bIns="65023"/>
          <a:lstStyle>
            <a:lvl1pPr>
              <a:buNone/>
              <a:defRPr lang="de-DE" sz="800" kern="1200" baseline="0" dirty="0" smtClean="0">
                <a:solidFill>
                  <a:schemeClr val="tx1"/>
                </a:solidFill>
                <a:latin typeface="Arial" pitchFamily="34" charset="0"/>
                <a:ea typeface="+mn-ea"/>
                <a:cs typeface="Arial" pitchFamily="34" charset="0"/>
              </a:defRPr>
            </a:lvl1pPr>
          </a:lstStyle>
          <a:p>
            <a:pPr lvl="0"/>
            <a:r>
              <a:rPr lang="de-DE" dirty="0" smtClean="0"/>
              <a:t>CHAPTER HEADLINE</a:t>
            </a:r>
            <a:endParaRPr lang="de-DE" dirty="0"/>
          </a:p>
        </p:txBody>
      </p:sp>
      <p:sp>
        <p:nvSpPr>
          <p:cNvPr id="9" name="Inhaltsplatzhalter 8"/>
          <p:cNvSpPr>
            <a:spLocks noGrp="1"/>
          </p:cNvSpPr>
          <p:nvPr>
            <p:ph sz="quarter" idx="14" hasCustomPrompt="1"/>
          </p:nvPr>
        </p:nvSpPr>
        <p:spPr>
          <a:xfrm>
            <a:off x="767645" y="1814196"/>
            <a:ext cx="11367912" cy="4095609"/>
          </a:xfrm>
          <a:prstGeom prst="rect">
            <a:avLst/>
          </a:prstGeom>
        </p:spPr>
        <p:txBody>
          <a:bodyPr lIns="130046" tIns="65023" rIns="130046" bIns="65023"/>
          <a:lstStyle>
            <a:lvl1pPr marL="261898" indent="-261898" algn="l" defTabSz="1300460" rtl="0" eaLnBrk="1" latinLnBrk="0" hangingPunct="1">
              <a:spcBef>
                <a:spcPct val="20000"/>
              </a:spcBef>
              <a:buFont typeface="Arial" pitchFamily="34" charset="0"/>
              <a:defRPr lang="de-DE" sz="1600" kern="1200" baseline="0" dirty="0" smtClean="0">
                <a:solidFill>
                  <a:schemeClr val="tx1"/>
                </a:solidFill>
                <a:latin typeface="Arial" pitchFamily="34" charset="0"/>
                <a:ea typeface="+mn-ea"/>
                <a:cs typeface="Arial" pitchFamily="34" charset="0"/>
              </a:defRPr>
            </a:lvl1pPr>
            <a:lvl2pPr marL="512508" indent="-252867" algn="l" defTabSz="1300460" rtl="0" eaLnBrk="1" latinLnBrk="0" hangingPunct="1">
              <a:spcBef>
                <a:spcPct val="20000"/>
              </a:spcBef>
              <a:buFont typeface="Arial" pitchFamily="34" charset="0"/>
              <a:defRPr lang="de-DE" sz="1400" kern="1200" baseline="0" dirty="0" smtClean="0">
                <a:solidFill>
                  <a:schemeClr val="tx1"/>
                </a:solidFill>
                <a:latin typeface="Arial" pitchFamily="34" charset="0"/>
                <a:ea typeface="+mn-ea"/>
                <a:cs typeface="Arial" pitchFamily="34" charset="0"/>
              </a:defRPr>
            </a:lvl2pPr>
            <a:lvl3pPr marL="767632" indent="-257383" algn="l" defTabSz="1300460" rtl="0" eaLnBrk="1" latinLnBrk="0" hangingPunct="1">
              <a:spcBef>
                <a:spcPct val="20000"/>
              </a:spcBef>
              <a:buFont typeface="Arial" pitchFamily="34" charset="0"/>
              <a:defRPr lang="de-DE" sz="1200" kern="1200" baseline="0" dirty="0" smtClean="0">
                <a:solidFill>
                  <a:schemeClr val="tx1"/>
                </a:solidFill>
                <a:latin typeface="Arial" pitchFamily="34" charset="0"/>
                <a:ea typeface="+mn-ea"/>
                <a:cs typeface="Arial" pitchFamily="34" charset="0"/>
              </a:defRPr>
            </a:lvl3pPr>
            <a:lvl4pPr marL="1020500" indent="-261898" algn="l" defTabSz="1300460" rtl="0" eaLnBrk="1" latinLnBrk="0" hangingPunct="1">
              <a:spcBef>
                <a:spcPct val="20000"/>
              </a:spcBef>
              <a:buFont typeface="Arial" pitchFamily="34" charset="0"/>
              <a:defRPr lang="de-DE" sz="1200" kern="1200" baseline="0" dirty="0" smtClean="0">
                <a:solidFill>
                  <a:schemeClr val="tx1"/>
                </a:solidFill>
                <a:latin typeface="Arial" pitchFamily="34" charset="0"/>
                <a:ea typeface="+mn-ea"/>
                <a:cs typeface="Arial" pitchFamily="34" charset="0"/>
              </a:defRPr>
            </a:lvl4pPr>
            <a:lvl5pPr marL="1275625" indent="-246095" algn="l" defTabSz="1300460" rtl="0" eaLnBrk="1" latinLnBrk="0" hangingPunct="1">
              <a:spcBef>
                <a:spcPct val="20000"/>
              </a:spcBef>
              <a:buFont typeface="Arial" pitchFamily="34" charset="0"/>
              <a:defRPr lang="de-DE" sz="1200" kern="1200" baseline="0" dirty="0">
                <a:solidFill>
                  <a:schemeClr val="tx1"/>
                </a:solidFill>
                <a:latin typeface="Arial" pitchFamily="34" charset="0"/>
                <a:ea typeface="+mn-ea"/>
                <a:cs typeface="Arial" pitchFamily="34" charset="0"/>
              </a:defRPr>
            </a:lvl5pPr>
          </a:lstStyle>
          <a:p>
            <a:pPr lvl="0"/>
            <a:r>
              <a:rPr lang="de-DE" dirty="0" smtClean="0"/>
              <a:t>Click </a:t>
            </a:r>
            <a:r>
              <a:rPr lang="de-DE" dirty="0" err="1" smtClean="0"/>
              <a:t>to</a:t>
            </a:r>
            <a:r>
              <a:rPr lang="de-DE" dirty="0" smtClean="0"/>
              <a:t> </a:t>
            </a:r>
            <a:r>
              <a:rPr lang="de-DE" dirty="0" err="1" smtClean="0"/>
              <a:t>change</a:t>
            </a:r>
            <a:r>
              <a:rPr lang="de-DE" dirty="0" smtClean="0"/>
              <a:t> </a:t>
            </a:r>
            <a:r>
              <a:rPr lang="de-DE" dirty="0" err="1" smtClean="0"/>
              <a:t>text</a:t>
            </a:r>
            <a:endParaRPr lang="de-DE" dirty="0" smtClean="0"/>
          </a:p>
          <a:p>
            <a:pPr lvl="1"/>
            <a:r>
              <a:rPr lang="de-DE" dirty="0" err="1" smtClean="0"/>
              <a:t>second</a:t>
            </a:r>
            <a:r>
              <a:rPr lang="de-DE" dirty="0" smtClean="0"/>
              <a:t> </a:t>
            </a:r>
            <a:r>
              <a:rPr lang="de-DE" dirty="0" err="1" smtClean="0"/>
              <a:t>level</a:t>
            </a:r>
            <a:endParaRPr lang="de-DE" dirty="0" smtClean="0"/>
          </a:p>
          <a:p>
            <a:pPr lvl="2"/>
            <a:r>
              <a:rPr lang="de-DE" dirty="0" err="1" smtClean="0"/>
              <a:t>third</a:t>
            </a:r>
            <a:r>
              <a:rPr lang="de-DE" dirty="0" smtClean="0"/>
              <a:t> </a:t>
            </a:r>
            <a:r>
              <a:rPr lang="de-DE" dirty="0" err="1" smtClean="0"/>
              <a:t>level</a:t>
            </a:r>
            <a:endParaRPr lang="de-DE" dirty="0" smtClean="0"/>
          </a:p>
          <a:p>
            <a:pPr lvl="3"/>
            <a:r>
              <a:rPr lang="de-DE" dirty="0" err="1" smtClean="0"/>
              <a:t>fourth</a:t>
            </a:r>
            <a:r>
              <a:rPr lang="de-DE" dirty="0" smtClean="0"/>
              <a:t> </a:t>
            </a:r>
            <a:r>
              <a:rPr lang="de-DE" dirty="0" err="1" smtClean="0"/>
              <a:t>level</a:t>
            </a:r>
            <a:endParaRPr lang="de-DE" dirty="0" smtClean="0"/>
          </a:p>
          <a:p>
            <a:pPr lvl="4"/>
            <a:r>
              <a:rPr lang="de-DE" dirty="0" err="1" smtClean="0"/>
              <a:t>Fifth</a:t>
            </a:r>
            <a:r>
              <a:rPr lang="de-DE" dirty="0" smtClean="0"/>
              <a:t> </a:t>
            </a:r>
            <a:r>
              <a:rPr lang="de-DE" dirty="0" err="1" smtClean="0"/>
              <a:t>level</a:t>
            </a:r>
            <a:endParaRPr lang="de-DE" dirty="0"/>
          </a:p>
        </p:txBody>
      </p:sp>
      <p:sp>
        <p:nvSpPr>
          <p:cNvPr id="13" name="Textplatzhalter 11"/>
          <p:cNvSpPr>
            <a:spLocks noGrp="1"/>
          </p:cNvSpPr>
          <p:nvPr>
            <p:ph type="body" sz="quarter" idx="15" hasCustomPrompt="1"/>
          </p:nvPr>
        </p:nvSpPr>
        <p:spPr>
          <a:xfrm>
            <a:off x="1893888" y="6934764"/>
            <a:ext cx="3584398" cy="336091"/>
          </a:xfrm>
          <a:prstGeom prst="rect">
            <a:avLst/>
          </a:prstGeom>
        </p:spPr>
        <p:txBody>
          <a:bodyPr lIns="130046" tIns="65023" rIns="130046" bIns="65023"/>
          <a:lstStyle>
            <a:lvl1pPr marL="0" indent="0" algn="l">
              <a:spcBef>
                <a:spcPts val="0"/>
              </a:spcBef>
              <a:buNone/>
              <a:defRPr kumimoji="0" lang="de-DE" sz="1100" b="0" i="0" u="none" strike="noStrike" kern="1200" cap="all" spc="0" normalizeH="0" baseline="0" noProof="0" dirty="0" smtClean="0">
                <a:ln>
                  <a:noFill/>
                </a:ln>
                <a:solidFill>
                  <a:schemeClr val="bg1"/>
                </a:solidFill>
                <a:effectLst/>
                <a:uLnTx/>
                <a:uFillTx/>
                <a:latin typeface="Arial" panose="020B0604020202020204" pitchFamily="34" charset="0"/>
                <a:ea typeface="+mj-ea"/>
                <a:cs typeface="Arial" pitchFamily="34" charset="0"/>
              </a:defRPr>
            </a:lvl1pPr>
          </a:lstStyle>
          <a:p>
            <a:pPr lvl="0"/>
            <a:r>
              <a:rPr lang="de-DE" dirty="0" smtClean="0"/>
              <a:t>HELEN LOOMES</a:t>
            </a:r>
            <a:endParaRPr lang="de-DE" dirty="0"/>
          </a:p>
        </p:txBody>
      </p:sp>
    </p:spTree>
    <p:extLst>
      <p:ext uri="{BB962C8B-B14F-4D97-AF65-F5344CB8AC3E}">
        <p14:creationId xmlns:p14="http://schemas.microsoft.com/office/powerpoint/2010/main" val="262256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rweiterte Seite 2">
    <p:spTree>
      <p:nvGrpSpPr>
        <p:cNvPr id="1" name=""/>
        <p:cNvGrpSpPr/>
        <p:nvPr/>
      </p:nvGrpSpPr>
      <p:grpSpPr>
        <a:xfrm>
          <a:off x="0" y="0"/>
          <a:ext cx="0" cy="0"/>
          <a:chOff x="0" y="0"/>
          <a:chExt cx="0" cy="0"/>
        </a:xfrm>
      </p:grpSpPr>
      <p:sp>
        <p:nvSpPr>
          <p:cNvPr id="6" name="Textfeld 5"/>
          <p:cNvSpPr txBox="1"/>
          <p:nvPr userDrawn="1"/>
        </p:nvSpPr>
        <p:spPr>
          <a:xfrm>
            <a:off x="869774" y="1609373"/>
            <a:ext cx="10650783" cy="531426"/>
          </a:xfrm>
          <a:prstGeom prst="rect">
            <a:avLst/>
          </a:prstGeom>
          <a:noFill/>
        </p:spPr>
        <p:txBody>
          <a:bodyPr wrap="square" lIns="130046" tIns="65023" rIns="130046" bIns="65023" rtlCol="0">
            <a:spAutoFit/>
          </a:bodyPr>
          <a:lstStyle/>
          <a:p>
            <a:endParaRPr lang="de-DE"/>
          </a:p>
        </p:txBody>
      </p:sp>
      <p:sp>
        <p:nvSpPr>
          <p:cNvPr id="11" name="Titel 6"/>
          <p:cNvSpPr>
            <a:spLocks noGrp="1"/>
          </p:cNvSpPr>
          <p:nvPr>
            <p:ph type="title" hasCustomPrompt="1"/>
          </p:nvPr>
        </p:nvSpPr>
        <p:spPr>
          <a:xfrm>
            <a:off x="767363" y="594995"/>
            <a:ext cx="11367663" cy="1219200"/>
          </a:xfrm>
          <a:prstGeom prst="rect">
            <a:avLst/>
          </a:prstGeom>
        </p:spPr>
        <p:txBody>
          <a:bodyPr lIns="130046" tIns="65023" rIns="130046" bIns="65023"/>
          <a:lstStyle>
            <a:lvl1pPr algn="l">
              <a:defRPr sz="2000" b="1" cap="all" baseline="0">
                <a:latin typeface="Arial" pitchFamily="34" charset="0"/>
                <a:cs typeface="Arial" pitchFamily="34" charset="0"/>
              </a:defRPr>
            </a:lvl1pPr>
          </a:lstStyle>
          <a:p>
            <a:r>
              <a:rPr lang="de-DE" dirty="0" smtClean="0"/>
              <a:t>CLICK TO CHANGE HEADLINE</a:t>
            </a:r>
            <a:endParaRPr lang="de-DE" dirty="0"/>
          </a:p>
        </p:txBody>
      </p:sp>
      <p:sp>
        <p:nvSpPr>
          <p:cNvPr id="12" name="Textplatzhalter 11"/>
          <p:cNvSpPr>
            <a:spLocks noGrp="1"/>
          </p:cNvSpPr>
          <p:nvPr>
            <p:ph type="body" sz="quarter" idx="13" hasCustomPrompt="1"/>
          </p:nvPr>
        </p:nvSpPr>
        <p:spPr>
          <a:xfrm>
            <a:off x="767115" y="277707"/>
            <a:ext cx="11367912" cy="307058"/>
          </a:xfrm>
          <a:prstGeom prst="rect">
            <a:avLst/>
          </a:prstGeom>
        </p:spPr>
        <p:txBody>
          <a:bodyPr lIns="130046" tIns="65023" rIns="130046" bIns="65023"/>
          <a:lstStyle>
            <a:lvl1pPr>
              <a:buNone/>
              <a:defRPr lang="de-DE" sz="800" kern="1200" baseline="0" dirty="0" smtClean="0">
                <a:solidFill>
                  <a:schemeClr val="tx1"/>
                </a:solidFill>
                <a:latin typeface="Arial" pitchFamily="34" charset="0"/>
                <a:ea typeface="+mn-ea"/>
                <a:cs typeface="Arial" pitchFamily="34" charset="0"/>
              </a:defRPr>
            </a:lvl1pPr>
          </a:lstStyle>
          <a:p>
            <a:pPr lvl="0"/>
            <a:r>
              <a:rPr lang="de-DE" dirty="0" smtClean="0"/>
              <a:t>CHAPTER HEADLINE</a:t>
            </a:r>
            <a:endParaRPr lang="de-DE" dirty="0"/>
          </a:p>
        </p:txBody>
      </p:sp>
      <p:sp>
        <p:nvSpPr>
          <p:cNvPr id="9" name="Inhaltsplatzhalter 8"/>
          <p:cNvSpPr>
            <a:spLocks noGrp="1"/>
          </p:cNvSpPr>
          <p:nvPr>
            <p:ph sz="quarter" idx="14" hasCustomPrompt="1"/>
          </p:nvPr>
        </p:nvSpPr>
        <p:spPr>
          <a:xfrm>
            <a:off x="767646" y="1814196"/>
            <a:ext cx="5632344" cy="4095609"/>
          </a:xfrm>
          <a:prstGeom prst="rect">
            <a:avLst/>
          </a:prstGeom>
        </p:spPr>
        <p:txBody>
          <a:bodyPr lIns="130046" tIns="65023" rIns="130046" bIns="65023"/>
          <a:lstStyle>
            <a:lvl1pPr marL="261898" indent="-261898" algn="l" defTabSz="1300460" rtl="0" eaLnBrk="1" latinLnBrk="0" hangingPunct="1">
              <a:spcBef>
                <a:spcPct val="20000"/>
              </a:spcBef>
              <a:buFont typeface="Arial" pitchFamily="34" charset="0"/>
              <a:defRPr lang="de-DE" sz="1600" kern="1200" baseline="0" dirty="0" smtClean="0">
                <a:solidFill>
                  <a:schemeClr val="tx1"/>
                </a:solidFill>
                <a:latin typeface="Arial" pitchFamily="34" charset="0"/>
                <a:ea typeface="+mn-ea"/>
                <a:cs typeface="Arial" pitchFamily="34" charset="0"/>
              </a:defRPr>
            </a:lvl1pPr>
            <a:lvl2pPr marL="512508" indent="-252867" algn="l" defTabSz="1300460" rtl="0" eaLnBrk="1" latinLnBrk="0" hangingPunct="1">
              <a:spcBef>
                <a:spcPct val="20000"/>
              </a:spcBef>
              <a:buFont typeface="Arial" pitchFamily="34" charset="0"/>
              <a:defRPr lang="de-DE" sz="1700" kern="1200" baseline="0" dirty="0" smtClean="0">
                <a:solidFill>
                  <a:schemeClr val="tx1"/>
                </a:solidFill>
                <a:latin typeface="Arial" pitchFamily="34" charset="0"/>
                <a:ea typeface="+mn-ea"/>
                <a:cs typeface="Arial" pitchFamily="34" charset="0"/>
              </a:defRPr>
            </a:lvl2pPr>
            <a:lvl3pPr marL="767632" indent="-257383" algn="l" defTabSz="1300460" rtl="0" eaLnBrk="1" latinLnBrk="0" hangingPunct="1">
              <a:spcBef>
                <a:spcPct val="20000"/>
              </a:spcBef>
              <a:buFont typeface="Arial" pitchFamily="34" charset="0"/>
              <a:defRPr lang="de-DE" sz="1700" kern="1200" baseline="0" dirty="0" smtClean="0">
                <a:solidFill>
                  <a:schemeClr val="tx1"/>
                </a:solidFill>
                <a:latin typeface="Arial" pitchFamily="34" charset="0"/>
                <a:ea typeface="+mn-ea"/>
                <a:cs typeface="Arial" pitchFamily="34" charset="0"/>
              </a:defRPr>
            </a:lvl3pPr>
            <a:lvl4pPr marL="1020500" indent="-261898" algn="l" defTabSz="1300460" rtl="0" eaLnBrk="1" latinLnBrk="0" hangingPunct="1">
              <a:spcBef>
                <a:spcPct val="20000"/>
              </a:spcBef>
              <a:buFont typeface="Arial" pitchFamily="34" charset="0"/>
              <a:defRPr lang="de-DE" sz="1700" kern="1200" baseline="0" dirty="0" smtClean="0">
                <a:solidFill>
                  <a:schemeClr val="tx1"/>
                </a:solidFill>
                <a:latin typeface="Arial" pitchFamily="34" charset="0"/>
                <a:ea typeface="+mn-ea"/>
                <a:cs typeface="Arial" pitchFamily="34" charset="0"/>
              </a:defRPr>
            </a:lvl4pPr>
            <a:lvl5pPr marL="1275625" indent="-246095" algn="l" defTabSz="1300460" rtl="0" eaLnBrk="1" latinLnBrk="0" hangingPunct="1">
              <a:spcBef>
                <a:spcPct val="20000"/>
              </a:spcBef>
              <a:buFont typeface="Arial" pitchFamily="34" charset="0"/>
              <a:defRPr lang="de-DE" sz="1700" kern="1200" baseline="0" dirty="0">
                <a:solidFill>
                  <a:schemeClr val="tx1"/>
                </a:solidFill>
                <a:latin typeface="Arial" pitchFamily="34" charset="0"/>
                <a:ea typeface="+mn-ea"/>
                <a:cs typeface="Arial" pitchFamily="34" charset="0"/>
              </a:defRPr>
            </a:lvl5pPr>
          </a:lstStyle>
          <a:p>
            <a:pPr lvl="0"/>
            <a:r>
              <a:rPr lang="de-DE" dirty="0" smtClean="0"/>
              <a:t>Click </a:t>
            </a:r>
            <a:r>
              <a:rPr lang="de-DE" dirty="0" err="1" smtClean="0"/>
              <a:t>to</a:t>
            </a:r>
            <a:r>
              <a:rPr lang="de-DE" dirty="0" smtClean="0"/>
              <a:t> </a:t>
            </a:r>
            <a:r>
              <a:rPr lang="de-DE" dirty="0" err="1" smtClean="0"/>
              <a:t>change</a:t>
            </a:r>
            <a:r>
              <a:rPr lang="de-DE" dirty="0" smtClean="0"/>
              <a:t> </a:t>
            </a:r>
            <a:r>
              <a:rPr lang="de-DE" dirty="0" err="1" smtClean="0"/>
              <a:t>text</a:t>
            </a:r>
            <a:endParaRPr lang="de-DE" dirty="0" smtClean="0"/>
          </a:p>
        </p:txBody>
      </p:sp>
      <p:sp>
        <p:nvSpPr>
          <p:cNvPr id="7" name="Inhaltsplatzhalter 8"/>
          <p:cNvSpPr>
            <a:spLocks noGrp="1"/>
          </p:cNvSpPr>
          <p:nvPr>
            <p:ph sz="quarter" idx="15" hasCustomPrompt="1"/>
          </p:nvPr>
        </p:nvSpPr>
        <p:spPr>
          <a:xfrm>
            <a:off x="6502400" y="1814196"/>
            <a:ext cx="5632344" cy="4095609"/>
          </a:xfrm>
          <a:prstGeom prst="rect">
            <a:avLst/>
          </a:prstGeom>
        </p:spPr>
        <p:txBody>
          <a:bodyPr lIns="130046" tIns="65023" rIns="130046" bIns="65023"/>
          <a:lstStyle>
            <a:lvl1pPr marL="261898" indent="-261898" algn="l" defTabSz="1300460" rtl="0" eaLnBrk="1" latinLnBrk="0" hangingPunct="1">
              <a:spcBef>
                <a:spcPct val="20000"/>
              </a:spcBef>
              <a:buFont typeface="Arial" pitchFamily="34" charset="0"/>
              <a:defRPr lang="de-DE" sz="1600" kern="1200" baseline="0" dirty="0" smtClean="0">
                <a:solidFill>
                  <a:schemeClr val="tx1"/>
                </a:solidFill>
                <a:latin typeface="Arial" pitchFamily="34" charset="0"/>
                <a:ea typeface="+mn-ea"/>
                <a:cs typeface="Arial" pitchFamily="34" charset="0"/>
              </a:defRPr>
            </a:lvl1pPr>
            <a:lvl2pPr marL="512508" indent="-252867" algn="l" defTabSz="1300460" rtl="0" eaLnBrk="1" latinLnBrk="0" hangingPunct="1">
              <a:spcBef>
                <a:spcPct val="20000"/>
              </a:spcBef>
              <a:buFont typeface="Arial" pitchFamily="34" charset="0"/>
              <a:defRPr lang="de-DE" sz="1700" kern="1200" baseline="0" dirty="0" smtClean="0">
                <a:solidFill>
                  <a:schemeClr val="tx1"/>
                </a:solidFill>
                <a:latin typeface="Arial" pitchFamily="34" charset="0"/>
                <a:ea typeface="+mn-ea"/>
                <a:cs typeface="Arial" pitchFamily="34" charset="0"/>
              </a:defRPr>
            </a:lvl2pPr>
            <a:lvl3pPr marL="767632" indent="-257383" algn="l" defTabSz="1300460" rtl="0" eaLnBrk="1" latinLnBrk="0" hangingPunct="1">
              <a:spcBef>
                <a:spcPct val="20000"/>
              </a:spcBef>
              <a:buFont typeface="Arial" pitchFamily="34" charset="0"/>
              <a:defRPr lang="de-DE" sz="1700" kern="1200" baseline="0" dirty="0" smtClean="0">
                <a:solidFill>
                  <a:schemeClr val="tx1"/>
                </a:solidFill>
                <a:latin typeface="Arial" pitchFamily="34" charset="0"/>
                <a:ea typeface="+mn-ea"/>
                <a:cs typeface="Arial" pitchFamily="34" charset="0"/>
              </a:defRPr>
            </a:lvl3pPr>
            <a:lvl4pPr marL="1020500" indent="-261898" algn="l" defTabSz="1300460" rtl="0" eaLnBrk="1" latinLnBrk="0" hangingPunct="1">
              <a:spcBef>
                <a:spcPct val="20000"/>
              </a:spcBef>
              <a:buFont typeface="Arial" pitchFamily="34" charset="0"/>
              <a:defRPr lang="de-DE" sz="1700" kern="1200" baseline="0" dirty="0" smtClean="0">
                <a:solidFill>
                  <a:schemeClr val="tx1"/>
                </a:solidFill>
                <a:latin typeface="Arial" pitchFamily="34" charset="0"/>
                <a:ea typeface="+mn-ea"/>
                <a:cs typeface="Arial" pitchFamily="34" charset="0"/>
              </a:defRPr>
            </a:lvl4pPr>
            <a:lvl5pPr marL="1275625" indent="-246095" algn="l" defTabSz="1300460" rtl="0" eaLnBrk="1" latinLnBrk="0" hangingPunct="1">
              <a:spcBef>
                <a:spcPct val="20000"/>
              </a:spcBef>
              <a:buFont typeface="Arial" pitchFamily="34" charset="0"/>
              <a:defRPr lang="de-DE" sz="1700" kern="1200" baseline="0" dirty="0">
                <a:solidFill>
                  <a:schemeClr val="tx1"/>
                </a:solidFill>
                <a:latin typeface="Arial" pitchFamily="34" charset="0"/>
                <a:ea typeface="+mn-ea"/>
                <a:cs typeface="Arial" pitchFamily="34" charset="0"/>
              </a:defRPr>
            </a:lvl5pPr>
          </a:lstStyle>
          <a:p>
            <a:pPr lvl="0"/>
            <a:r>
              <a:rPr lang="de-DE" dirty="0" smtClean="0"/>
              <a:t>Click </a:t>
            </a:r>
            <a:r>
              <a:rPr lang="de-DE" dirty="0" err="1" smtClean="0"/>
              <a:t>to</a:t>
            </a:r>
            <a:r>
              <a:rPr lang="de-DE" dirty="0" smtClean="0"/>
              <a:t> </a:t>
            </a:r>
            <a:r>
              <a:rPr lang="de-DE" dirty="0" err="1" smtClean="0"/>
              <a:t>change</a:t>
            </a:r>
            <a:r>
              <a:rPr lang="de-DE" dirty="0" smtClean="0"/>
              <a:t> </a:t>
            </a:r>
            <a:r>
              <a:rPr lang="de-DE" dirty="0" err="1" smtClean="0"/>
              <a:t>text</a:t>
            </a:r>
            <a:endParaRPr lang="de-DE" dirty="0" smtClean="0"/>
          </a:p>
        </p:txBody>
      </p:sp>
      <p:sp>
        <p:nvSpPr>
          <p:cNvPr id="14" name="Textplatzhalter 11"/>
          <p:cNvSpPr>
            <a:spLocks noGrp="1"/>
          </p:cNvSpPr>
          <p:nvPr>
            <p:ph type="body" sz="quarter" idx="16" hasCustomPrompt="1"/>
          </p:nvPr>
        </p:nvSpPr>
        <p:spPr>
          <a:xfrm>
            <a:off x="1893888" y="6934764"/>
            <a:ext cx="3584398" cy="336091"/>
          </a:xfrm>
          <a:prstGeom prst="rect">
            <a:avLst/>
          </a:prstGeom>
        </p:spPr>
        <p:txBody>
          <a:bodyPr lIns="130046" tIns="65023" rIns="130046" bIns="65023"/>
          <a:lstStyle>
            <a:lvl1pPr marL="0" indent="0" algn="l">
              <a:spcBef>
                <a:spcPts val="0"/>
              </a:spcBef>
              <a:buNone/>
              <a:defRPr kumimoji="0" lang="de-DE" sz="1100" b="0" i="0" u="none" strike="noStrike" kern="1200" cap="all" spc="0" normalizeH="0" baseline="0" noProof="0" dirty="0" smtClean="0">
                <a:ln>
                  <a:noFill/>
                </a:ln>
                <a:solidFill>
                  <a:schemeClr val="bg1"/>
                </a:solidFill>
                <a:effectLst/>
                <a:uLnTx/>
                <a:uFillTx/>
                <a:latin typeface="Arial" panose="020B0604020202020204" pitchFamily="34" charset="0"/>
                <a:ea typeface="+mj-ea"/>
                <a:cs typeface="Arial" pitchFamily="34" charset="0"/>
              </a:defRPr>
            </a:lvl1pPr>
          </a:lstStyle>
          <a:p>
            <a:pPr lvl="0"/>
            <a:r>
              <a:rPr lang="de-DE" dirty="0" smtClean="0"/>
              <a:t>HELEN LOOMES</a:t>
            </a:r>
            <a:endParaRPr lang="de-DE" dirty="0"/>
          </a:p>
        </p:txBody>
      </p:sp>
    </p:spTree>
    <p:extLst>
      <p:ext uri="{BB962C8B-B14F-4D97-AF65-F5344CB8AC3E}">
        <p14:creationId xmlns:p14="http://schemas.microsoft.com/office/powerpoint/2010/main" val="262256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chlussfolie">
    <p:spTree>
      <p:nvGrpSpPr>
        <p:cNvPr id="1" name=""/>
        <p:cNvGrpSpPr/>
        <p:nvPr/>
      </p:nvGrpSpPr>
      <p:grpSpPr>
        <a:xfrm>
          <a:off x="0" y="0"/>
          <a:ext cx="0" cy="0"/>
          <a:chOff x="0" y="0"/>
          <a:chExt cx="0" cy="0"/>
        </a:xfrm>
      </p:grpSpPr>
      <p:pic>
        <p:nvPicPr>
          <p:cNvPr id="6" name="Picture 3" descr="D:\Akademie\Projekte\Powerpoint Master\2014\TRI_Bildmarke_strich_trans.png"/>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34329" t="48970"/>
          <a:stretch/>
        </p:blipFill>
        <p:spPr bwMode="auto">
          <a:xfrm>
            <a:off x="1" y="1"/>
            <a:ext cx="5851126" cy="4542110"/>
          </a:xfrm>
          <a:prstGeom prst="rect">
            <a:avLst/>
          </a:prstGeom>
          <a:noFill/>
          <a:extLst>
            <a:ext uri="{909E8E84-426E-40DD-AFC4-6F175D3DCCD1}">
              <a14:hiddenFill xmlns:a14="http://schemas.microsoft.com/office/drawing/2010/main">
                <a:solidFill>
                  <a:srgbClr val="FFFFFF"/>
                </a:solidFill>
              </a14:hiddenFill>
            </a:ext>
          </a:extLst>
        </p:spPr>
      </p:pic>
      <p:sp>
        <p:nvSpPr>
          <p:cNvPr id="5" name="Textplatzhalter 4"/>
          <p:cNvSpPr>
            <a:spLocks noGrp="1"/>
          </p:cNvSpPr>
          <p:nvPr>
            <p:ph type="body" sz="quarter" idx="10" hasCustomPrompt="1"/>
          </p:nvPr>
        </p:nvSpPr>
        <p:spPr>
          <a:xfrm>
            <a:off x="5990344" y="5091290"/>
            <a:ext cx="6145213" cy="1126630"/>
          </a:xfrm>
          <a:prstGeom prst="rect">
            <a:avLst/>
          </a:prstGeom>
        </p:spPr>
        <p:txBody>
          <a:bodyPr lIns="130046" tIns="65023" rIns="130046" bIns="65023"/>
          <a:lstStyle>
            <a:lvl1pPr>
              <a:buNone/>
              <a:defRPr sz="2400" b="1">
                <a:solidFill>
                  <a:schemeClr val="tx1"/>
                </a:solidFill>
              </a:defRPr>
            </a:lvl1pPr>
          </a:lstStyle>
          <a:p>
            <a:pPr lvl="0"/>
            <a:r>
              <a:rPr lang="de-DE" dirty="0" err="1" smtClean="0"/>
              <a:t>Thank</a:t>
            </a:r>
            <a:r>
              <a:rPr lang="de-DE" dirty="0" smtClean="0"/>
              <a:t> </a:t>
            </a:r>
            <a:r>
              <a:rPr lang="de-DE" dirty="0" err="1" smtClean="0"/>
              <a:t>you</a:t>
            </a:r>
            <a:r>
              <a:rPr lang="de-DE" dirty="0" smtClean="0"/>
              <a:t> </a:t>
            </a:r>
            <a:r>
              <a:rPr lang="de-DE" dirty="0" err="1" smtClean="0"/>
              <a:t>for</a:t>
            </a:r>
            <a:r>
              <a:rPr lang="de-DE" dirty="0" smtClean="0"/>
              <a:t> </a:t>
            </a:r>
            <a:r>
              <a:rPr lang="de-DE" dirty="0" err="1" smtClean="0"/>
              <a:t>your</a:t>
            </a:r>
            <a:r>
              <a:rPr lang="de-DE" dirty="0" smtClean="0"/>
              <a:t> </a:t>
            </a:r>
            <a:r>
              <a:rPr lang="de-DE" dirty="0" err="1" smtClean="0"/>
              <a:t>attention</a:t>
            </a:r>
            <a:endParaRPr lang="de-DE" dirty="0"/>
          </a:p>
        </p:txBody>
      </p:sp>
      <p:sp>
        <p:nvSpPr>
          <p:cNvPr id="9" name="Textplatzhalter 11"/>
          <p:cNvSpPr>
            <a:spLocks noGrp="1"/>
          </p:cNvSpPr>
          <p:nvPr>
            <p:ph type="body" sz="quarter" idx="13" hasCustomPrompt="1"/>
          </p:nvPr>
        </p:nvSpPr>
        <p:spPr>
          <a:xfrm>
            <a:off x="1893888" y="6934764"/>
            <a:ext cx="3584398" cy="336091"/>
          </a:xfrm>
          <a:prstGeom prst="rect">
            <a:avLst/>
          </a:prstGeom>
        </p:spPr>
        <p:txBody>
          <a:bodyPr lIns="130046" tIns="65023" rIns="130046" bIns="65023"/>
          <a:lstStyle>
            <a:lvl1pPr marL="0" indent="0" algn="l">
              <a:spcBef>
                <a:spcPts val="0"/>
              </a:spcBef>
              <a:buNone/>
              <a:defRPr kumimoji="0" lang="de-DE" sz="1100" b="0" i="0" u="none" strike="noStrike" kern="1200" cap="all" spc="0" normalizeH="0" baseline="0" noProof="0" dirty="0" smtClean="0">
                <a:ln>
                  <a:noFill/>
                </a:ln>
                <a:solidFill>
                  <a:schemeClr val="bg1"/>
                </a:solidFill>
                <a:effectLst/>
                <a:uLnTx/>
                <a:uFillTx/>
                <a:latin typeface="Arial" panose="020B0604020202020204" pitchFamily="34" charset="0"/>
                <a:ea typeface="+mj-ea"/>
                <a:cs typeface="Arial" pitchFamily="34" charset="0"/>
              </a:defRPr>
            </a:lvl1pPr>
          </a:lstStyle>
          <a:p>
            <a:pPr lvl="0"/>
            <a:r>
              <a:rPr lang="de-DE" dirty="0" smtClean="0"/>
              <a:t>HELEN LOOMES</a:t>
            </a:r>
            <a:endParaRPr lang="de-DE"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Leer">
    <p:spTree>
      <p:nvGrpSpPr>
        <p:cNvPr id="1" name=""/>
        <p:cNvGrpSpPr/>
        <p:nvPr/>
      </p:nvGrpSpPr>
      <p:grpSpPr>
        <a:xfrm>
          <a:off x="0" y="0"/>
          <a:ext cx="0" cy="0"/>
          <a:chOff x="0" y="0"/>
          <a:chExt cx="0" cy="0"/>
        </a:xfrm>
      </p:grpSpPr>
      <p:sp>
        <p:nvSpPr>
          <p:cNvPr id="2" name="Rectangle 6"/>
          <p:cNvSpPr>
            <a:spLocks noGrp="1" noChangeArrowheads="1"/>
          </p:cNvSpPr>
          <p:nvPr>
            <p:ph type="ftr" sz="quarter" idx="10"/>
          </p:nvPr>
        </p:nvSpPr>
        <p:spPr>
          <a:xfrm>
            <a:off x="298450" y="7151688"/>
            <a:ext cx="10807700" cy="122237"/>
          </a:xfrm>
          <a:prstGeom prst="rect">
            <a:avLst/>
          </a:prstGeom>
          <a:ln/>
        </p:spPr>
        <p:txBody>
          <a:bodyPr lIns="91432" tIns="45716" rIns="91432" bIns="45716"/>
          <a:lstStyle>
            <a:lvl1pPr>
              <a:defRPr/>
            </a:lvl1pPr>
          </a:lstStyle>
          <a:p>
            <a:pPr>
              <a:defRPr/>
            </a:pPr>
            <a:endParaRPr lang="de-DE" dirty="0"/>
          </a:p>
        </p:txBody>
      </p:sp>
      <p:sp>
        <p:nvSpPr>
          <p:cNvPr id="3" name="Rectangle 7"/>
          <p:cNvSpPr>
            <a:spLocks noGrp="1" noChangeArrowheads="1"/>
          </p:cNvSpPr>
          <p:nvPr>
            <p:ph type="sldNum" sz="quarter" idx="11"/>
          </p:nvPr>
        </p:nvSpPr>
        <p:spPr>
          <a:xfrm>
            <a:off x="12426951" y="7151688"/>
            <a:ext cx="269875" cy="120650"/>
          </a:xfrm>
          <a:prstGeom prst="rect">
            <a:avLst/>
          </a:prstGeom>
          <a:ln/>
        </p:spPr>
        <p:txBody>
          <a:bodyPr lIns="91432" tIns="45716" rIns="91432" bIns="45716"/>
          <a:lstStyle>
            <a:lvl1pPr>
              <a:defRPr/>
            </a:lvl1pPr>
          </a:lstStyle>
          <a:p>
            <a:pPr>
              <a:defRPr/>
            </a:pPr>
            <a:endParaRPr lang="de-DE" dirty="0"/>
          </a:p>
        </p:txBody>
      </p:sp>
    </p:spTree>
    <p:extLst>
      <p:ext uri="{BB962C8B-B14F-4D97-AF65-F5344CB8AC3E}">
        <p14:creationId xmlns:p14="http://schemas.microsoft.com/office/powerpoint/2010/main" val="28486093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1042988" y="879475"/>
            <a:ext cx="11653837" cy="989012"/>
          </a:xfrm>
          <a:prstGeom prst="rect">
            <a:avLst/>
          </a:prstGeom>
        </p:spPr>
        <p:txBody>
          <a:bodyPr lIns="91432" tIns="45716" rIns="91432" bIns="45716"/>
          <a:lstStyle/>
          <a:p>
            <a:r>
              <a:rPr lang="de-DE" smtClean="0"/>
              <a:t>Titelmasterformat durch Klicken bearbeiten</a:t>
            </a:r>
            <a:endParaRPr lang="de-DE"/>
          </a:p>
        </p:txBody>
      </p:sp>
      <p:sp>
        <p:nvSpPr>
          <p:cNvPr id="3" name="Inhaltsplatzhalter 2"/>
          <p:cNvSpPr>
            <a:spLocks noGrp="1"/>
          </p:cNvSpPr>
          <p:nvPr>
            <p:ph idx="1"/>
          </p:nvPr>
        </p:nvSpPr>
        <p:spPr>
          <a:xfrm>
            <a:off x="1042988" y="2049464"/>
            <a:ext cx="11653837" cy="4651375"/>
          </a:xfrm>
          <a:prstGeom prst="rect">
            <a:avLst/>
          </a:prstGeom>
        </p:spPr>
        <p:txBody>
          <a:bodyPr lIns="91432" tIns="45716" rIns="91432" bIns="45716"/>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Rectangle 6"/>
          <p:cNvSpPr>
            <a:spLocks noGrp="1" noChangeArrowheads="1"/>
          </p:cNvSpPr>
          <p:nvPr>
            <p:ph type="ftr" sz="quarter" idx="10"/>
          </p:nvPr>
        </p:nvSpPr>
        <p:spPr>
          <a:xfrm>
            <a:off x="298450" y="7151688"/>
            <a:ext cx="10807700" cy="122237"/>
          </a:xfrm>
          <a:prstGeom prst="rect">
            <a:avLst/>
          </a:prstGeom>
          <a:ln/>
        </p:spPr>
        <p:txBody>
          <a:bodyPr lIns="91432" tIns="45716" rIns="91432" bIns="45716"/>
          <a:lstStyle>
            <a:lvl1pPr>
              <a:defRPr/>
            </a:lvl1pPr>
          </a:lstStyle>
          <a:p>
            <a:pPr>
              <a:defRPr/>
            </a:pPr>
            <a:endParaRPr lang="de-DE" dirty="0"/>
          </a:p>
        </p:txBody>
      </p:sp>
      <p:sp>
        <p:nvSpPr>
          <p:cNvPr id="5" name="Rectangle 7"/>
          <p:cNvSpPr>
            <a:spLocks noGrp="1" noChangeArrowheads="1"/>
          </p:cNvSpPr>
          <p:nvPr>
            <p:ph type="sldNum" sz="quarter" idx="11"/>
          </p:nvPr>
        </p:nvSpPr>
        <p:spPr>
          <a:xfrm>
            <a:off x="12426951" y="7151688"/>
            <a:ext cx="269875" cy="120650"/>
          </a:xfrm>
          <a:prstGeom prst="rect">
            <a:avLst/>
          </a:prstGeom>
          <a:ln/>
        </p:spPr>
        <p:txBody>
          <a:bodyPr lIns="91432" tIns="45716" rIns="91432" bIns="45716"/>
          <a:lstStyle>
            <a:lvl1pPr>
              <a:defRPr/>
            </a:lvl1pPr>
          </a:lstStyle>
          <a:p>
            <a:pPr>
              <a:defRPr/>
            </a:pPr>
            <a:endParaRPr lang="de-DE" dirty="0"/>
          </a:p>
        </p:txBody>
      </p:sp>
    </p:spTree>
    <p:extLst>
      <p:ext uri="{BB962C8B-B14F-4D97-AF65-F5344CB8AC3E}">
        <p14:creationId xmlns:p14="http://schemas.microsoft.com/office/powerpoint/2010/main" val="938233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_Textseite">
    <p:spTree>
      <p:nvGrpSpPr>
        <p:cNvPr id="1" name=""/>
        <p:cNvGrpSpPr/>
        <p:nvPr/>
      </p:nvGrpSpPr>
      <p:grpSpPr>
        <a:xfrm>
          <a:off x="0" y="0"/>
          <a:ext cx="0" cy="0"/>
          <a:chOff x="0" y="0"/>
          <a:chExt cx="0" cy="0"/>
        </a:xfrm>
      </p:grpSpPr>
      <p:sp>
        <p:nvSpPr>
          <p:cNvPr id="6" name="Textfeld 5"/>
          <p:cNvSpPr txBox="1"/>
          <p:nvPr userDrawn="1"/>
        </p:nvSpPr>
        <p:spPr>
          <a:xfrm>
            <a:off x="869775" y="1609374"/>
            <a:ext cx="10650783" cy="498592"/>
          </a:xfrm>
          <a:prstGeom prst="rect">
            <a:avLst/>
          </a:prstGeom>
          <a:noFill/>
        </p:spPr>
        <p:txBody>
          <a:bodyPr wrap="square" lIns="97530" tIns="48765" rIns="97530" bIns="48765" rtlCol="0">
            <a:spAutoFit/>
          </a:bodyPr>
          <a:lstStyle/>
          <a:p>
            <a:endParaRPr lang="de-DE" sz="2600" dirty="0"/>
          </a:p>
        </p:txBody>
      </p:sp>
      <p:sp>
        <p:nvSpPr>
          <p:cNvPr id="9" name="Textplatzhalter 8"/>
          <p:cNvSpPr>
            <a:spLocks noGrp="1"/>
          </p:cNvSpPr>
          <p:nvPr>
            <p:ph type="body" sz="quarter" idx="11" hasCustomPrompt="1"/>
          </p:nvPr>
        </p:nvSpPr>
        <p:spPr>
          <a:xfrm>
            <a:off x="767363" y="1810468"/>
            <a:ext cx="11367663" cy="4066257"/>
          </a:xfrm>
          <a:prstGeom prst="rect">
            <a:avLst/>
          </a:prstGeom>
        </p:spPr>
        <p:txBody>
          <a:bodyPr lIns="97530" tIns="48765" rIns="97530" bIns="48765"/>
          <a:lstStyle>
            <a:lvl1pPr marL="261879" indent="-261879">
              <a:defRPr sz="2300">
                <a:solidFill>
                  <a:schemeClr val="tx1"/>
                </a:solidFill>
                <a:latin typeface="Arial" pitchFamily="34" charset="0"/>
                <a:cs typeface="Arial" pitchFamily="34" charset="0"/>
              </a:defRPr>
            </a:lvl1pPr>
            <a:lvl2pPr marL="512471" indent="-252849">
              <a:defRPr sz="2000">
                <a:latin typeface="Arial" pitchFamily="34" charset="0"/>
                <a:cs typeface="Arial" pitchFamily="34" charset="0"/>
              </a:defRPr>
            </a:lvl2pPr>
            <a:lvl3pPr marL="767578" indent="-259622">
              <a:defRPr sz="1700">
                <a:latin typeface="Arial" pitchFamily="34" charset="0"/>
                <a:cs typeface="Arial" pitchFamily="34" charset="0"/>
              </a:defRPr>
            </a:lvl3pPr>
            <a:lvl4pPr marL="1020426" indent="-250592">
              <a:defRPr sz="1700">
                <a:latin typeface="Arial" pitchFamily="34" charset="0"/>
                <a:cs typeface="Arial" pitchFamily="34" charset="0"/>
              </a:defRPr>
            </a:lvl4pPr>
            <a:lvl5pPr marL="1275533" indent="-257364">
              <a:defRPr sz="1700">
                <a:latin typeface="Arial" pitchFamily="34" charset="0"/>
                <a:cs typeface="Arial" pitchFamily="34" charset="0"/>
              </a:defRPr>
            </a:lvl5pPr>
          </a:lstStyle>
          <a:p>
            <a:pPr lvl="0"/>
            <a:r>
              <a:rPr lang="de-DE" dirty="0" smtClean="0"/>
              <a:t>Click </a:t>
            </a:r>
            <a:r>
              <a:rPr lang="de-DE" dirty="0" err="1" smtClean="0"/>
              <a:t>to</a:t>
            </a:r>
            <a:r>
              <a:rPr lang="de-DE" dirty="0" smtClean="0"/>
              <a:t> </a:t>
            </a:r>
            <a:r>
              <a:rPr lang="de-DE" dirty="0" err="1" smtClean="0"/>
              <a:t>change</a:t>
            </a:r>
            <a:r>
              <a:rPr lang="de-DE" dirty="0" smtClean="0"/>
              <a:t> </a:t>
            </a:r>
            <a:r>
              <a:rPr lang="de-DE" dirty="0" err="1" smtClean="0"/>
              <a:t>text</a:t>
            </a:r>
            <a:endParaRPr lang="de-DE" dirty="0" smtClean="0"/>
          </a:p>
          <a:p>
            <a:pPr lvl="1"/>
            <a:r>
              <a:rPr lang="de-DE" dirty="0" err="1" smtClean="0"/>
              <a:t>second</a:t>
            </a:r>
            <a:r>
              <a:rPr lang="de-DE" dirty="0" smtClean="0"/>
              <a:t> </a:t>
            </a:r>
            <a:r>
              <a:rPr lang="de-DE" dirty="0" err="1" smtClean="0"/>
              <a:t>level</a:t>
            </a:r>
            <a:endParaRPr lang="de-DE" dirty="0" smtClean="0"/>
          </a:p>
          <a:p>
            <a:pPr lvl="2"/>
            <a:r>
              <a:rPr lang="de-DE" dirty="0" err="1" smtClean="0"/>
              <a:t>third</a:t>
            </a:r>
            <a:r>
              <a:rPr lang="de-DE" dirty="0" smtClean="0"/>
              <a:t> </a:t>
            </a:r>
            <a:r>
              <a:rPr lang="de-DE" dirty="0" err="1" smtClean="0"/>
              <a:t>level</a:t>
            </a:r>
            <a:endParaRPr lang="de-DE" dirty="0" smtClean="0"/>
          </a:p>
          <a:p>
            <a:pPr lvl="3"/>
            <a:r>
              <a:rPr lang="de-DE" dirty="0" err="1" smtClean="0"/>
              <a:t>fourth</a:t>
            </a:r>
            <a:r>
              <a:rPr lang="de-DE" dirty="0" smtClean="0"/>
              <a:t> </a:t>
            </a:r>
            <a:r>
              <a:rPr lang="de-DE" dirty="0" err="1" smtClean="0"/>
              <a:t>level</a:t>
            </a:r>
            <a:endParaRPr lang="de-DE" dirty="0" smtClean="0"/>
          </a:p>
          <a:p>
            <a:pPr lvl="4"/>
            <a:r>
              <a:rPr lang="de-DE" dirty="0" err="1" smtClean="0"/>
              <a:t>Fifth</a:t>
            </a:r>
            <a:r>
              <a:rPr lang="de-DE" dirty="0" smtClean="0"/>
              <a:t> </a:t>
            </a:r>
            <a:r>
              <a:rPr lang="de-DE" dirty="0" err="1" smtClean="0"/>
              <a:t>level</a:t>
            </a:r>
            <a:endParaRPr lang="de-DE" dirty="0"/>
          </a:p>
        </p:txBody>
      </p:sp>
      <p:sp>
        <p:nvSpPr>
          <p:cNvPr id="10" name="Titel 6"/>
          <p:cNvSpPr>
            <a:spLocks noGrp="1"/>
          </p:cNvSpPr>
          <p:nvPr>
            <p:ph type="title" hasCustomPrompt="1"/>
          </p:nvPr>
        </p:nvSpPr>
        <p:spPr>
          <a:xfrm>
            <a:off x="767363" y="594995"/>
            <a:ext cx="11367663" cy="1219200"/>
          </a:xfrm>
          <a:prstGeom prst="rect">
            <a:avLst/>
          </a:prstGeom>
        </p:spPr>
        <p:txBody>
          <a:bodyPr lIns="97530" tIns="48765" rIns="97530" bIns="48765"/>
          <a:lstStyle>
            <a:lvl1pPr algn="l">
              <a:defRPr sz="2800" b="1" cap="all" baseline="0">
                <a:latin typeface="Arial" pitchFamily="34" charset="0"/>
                <a:cs typeface="Arial" pitchFamily="34" charset="0"/>
              </a:defRPr>
            </a:lvl1pPr>
          </a:lstStyle>
          <a:p>
            <a:r>
              <a:rPr lang="de-DE" dirty="0" smtClean="0"/>
              <a:t>CLICK TO CHANGE HEADLINE</a:t>
            </a:r>
            <a:endParaRPr lang="de-DE" dirty="0"/>
          </a:p>
        </p:txBody>
      </p:sp>
      <p:sp>
        <p:nvSpPr>
          <p:cNvPr id="11" name="Textplatzhalter 11"/>
          <p:cNvSpPr>
            <a:spLocks noGrp="1"/>
          </p:cNvSpPr>
          <p:nvPr>
            <p:ph type="body" sz="quarter" idx="13" hasCustomPrompt="1"/>
          </p:nvPr>
        </p:nvSpPr>
        <p:spPr>
          <a:xfrm>
            <a:off x="767115" y="277708"/>
            <a:ext cx="11367911" cy="307058"/>
          </a:xfrm>
          <a:prstGeom prst="rect">
            <a:avLst/>
          </a:prstGeom>
        </p:spPr>
        <p:txBody>
          <a:bodyPr lIns="97530" tIns="48765" rIns="97530" bIns="48765"/>
          <a:lstStyle>
            <a:lvl1pPr>
              <a:buNone/>
              <a:defRPr lang="de-DE" sz="1100" kern="1200" cap="all" baseline="0" dirty="0" smtClean="0">
                <a:solidFill>
                  <a:srgbClr val="9C9D9D"/>
                </a:solidFill>
                <a:latin typeface="Arial" pitchFamily="34" charset="0"/>
                <a:ea typeface="+mn-ea"/>
                <a:cs typeface="Arial" pitchFamily="34" charset="0"/>
              </a:defRPr>
            </a:lvl1pPr>
          </a:lstStyle>
          <a:p>
            <a:pPr lvl="0"/>
            <a:r>
              <a:rPr lang="de-DE" dirty="0" smtClean="0"/>
              <a:t>CHAPTER HEADLINE</a:t>
            </a:r>
            <a:endParaRPr lang="de-DE" dirty="0"/>
          </a:p>
        </p:txBody>
      </p:sp>
    </p:spTree>
    <p:extLst>
      <p:ext uri="{BB962C8B-B14F-4D97-AF65-F5344CB8AC3E}">
        <p14:creationId xmlns:p14="http://schemas.microsoft.com/office/powerpoint/2010/main" val="373390260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jpe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2.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8"/>
          <p:cNvSpPr>
            <a:spLocks noChangeArrowheads="1"/>
          </p:cNvSpPr>
          <p:nvPr userDrawn="1"/>
        </p:nvSpPr>
        <p:spPr bwMode="auto">
          <a:xfrm flipV="1">
            <a:off x="0" y="6799403"/>
            <a:ext cx="13004800" cy="515891"/>
          </a:xfrm>
          <a:prstGeom prst="rect">
            <a:avLst/>
          </a:prstGeom>
          <a:solidFill>
            <a:srgbClr val="C4C4C4"/>
          </a:solidFill>
          <a:ln>
            <a:noFill/>
          </a:ln>
          <a:extLst/>
        </p:spPr>
        <p:txBody>
          <a:bodyPr vert="horz" wrap="square" lIns="130046" tIns="65023" rIns="130046" bIns="65023" numCol="1" anchor="t" anchorCtr="0" compatLnSpc="1">
            <a:prstTxWarp prst="textNoShape">
              <a:avLst/>
            </a:prstTxWarp>
          </a:bodyPr>
          <a:lstStyle/>
          <a:p>
            <a:endParaRPr lang="de-DE"/>
          </a:p>
        </p:txBody>
      </p:sp>
      <p:sp>
        <p:nvSpPr>
          <p:cNvPr id="7" name="Textplatzhalter 14"/>
          <p:cNvSpPr txBox="1">
            <a:spLocks/>
          </p:cNvSpPr>
          <p:nvPr/>
        </p:nvSpPr>
        <p:spPr>
          <a:xfrm>
            <a:off x="743611" y="6934765"/>
            <a:ext cx="3198505" cy="195514"/>
          </a:xfrm>
          <a:prstGeom prst="rect">
            <a:avLst/>
          </a:prstGeom>
        </p:spPr>
        <p:txBody>
          <a:bodyPr lIns="130046" tIns="65023" rIns="130046" bIns="65023"/>
          <a:lstStyle>
            <a:lvl1pPr>
              <a:buNone/>
              <a:defRPr sz="800" baseline="0">
                <a:solidFill>
                  <a:schemeClr val="bg1"/>
                </a:solidFill>
              </a:defRPr>
            </a:lvl1pPr>
          </a:lstStyle>
          <a:p>
            <a:pPr marL="487672" marR="0" lvl="0" indent="-487672" algn="l" defTabSz="1300460" rtl="0" eaLnBrk="1" fontAlgn="auto" latinLnBrk="0" hangingPunct="1">
              <a:lnSpc>
                <a:spcPct val="100000"/>
              </a:lnSpc>
              <a:spcBef>
                <a:spcPct val="20000"/>
              </a:spcBef>
              <a:spcAft>
                <a:spcPts val="0"/>
              </a:spcAft>
              <a:buClrTx/>
              <a:buSzTx/>
              <a:buFont typeface="Arial" pitchFamily="34" charset="0"/>
              <a:buNone/>
              <a:tabLst/>
              <a:defRPr/>
            </a:pPr>
            <a:r>
              <a:rPr kumimoji="0" lang="de-DE" sz="1100" b="0" i="0" u="none" strike="noStrike" kern="1200" cap="none" spc="0" normalizeH="0" baseline="0" noProof="0" dirty="0" smtClean="0">
                <a:ln>
                  <a:noFill/>
                </a:ln>
                <a:solidFill>
                  <a:schemeClr val="bg1"/>
                </a:solidFill>
                <a:effectLst/>
                <a:uLnTx/>
                <a:uFillTx/>
                <a:latin typeface="Arial" pitchFamily="34" charset="0"/>
                <a:ea typeface="+mn-ea"/>
                <a:cs typeface="Arial" pitchFamily="34" charset="0"/>
              </a:rPr>
              <a:t>2016</a:t>
            </a:r>
          </a:p>
        </p:txBody>
      </p:sp>
      <p:pic>
        <p:nvPicPr>
          <p:cNvPr id="5" name="Picture 2" descr="C:\Users\awagner\AppData\Local\Microsoft\Windows\Temporary Internet Files\Content.Outlook\SWN8Z4MB\TRILUX_AK_linksbündig.jpg"/>
          <p:cNvPicPr>
            <a:picLocks noChangeAspect="1" noChangeArrowheads="1"/>
          </p:cNvPicPr>
          <p:nvPr/>
        </p:nvPicPr>
        <p:blipFill>
          <a:blip r:embed="rId26" cstate="print"/>
          <a:srcRect/>
          <a:stretch>
            <a:fillRect/>
          </a:stretch>
        </p:blipFill>
        <p:spPr bwMode="auto">
          <a:xfrm>
            <a:off x="9791345" y="6804000"/>
            <a:ext cx="2255672" cy="511200"/>
          </a:xfrm>
          <a:prstGeom prst="rect">
            <a:avLst/>
          </a:prstGeom>
          <a:noFill/>
        </p:spPr>
      </p:pic>
    </p:spTree>
  </p:cSld>
  <p:clrMap bg1="lt1" tx1="dk1" bg2="lt2" tx2="dk2" accent1="accent1" accent2="accent2" accent3="accent3" accent4="accent4" accent5="accent5" accent6="accent6" hlink="hlink" folHlink="folHlink"/>
  <p:sldLayoutIdLst>
    <p:sldLayoutId id="2147483649" r:id="rId1"/>
    <p:sldLayoutId id="2147483653" r:id="rId2"/>
    <p:sldLayoutId id="2147483660" r:id="rId3"/>
    <p:sldLayoutId id="2147483662" r:id="rId4"/>
    <p:sldLayoutId id="2147483664" r:id="rId5"/>
    <p:sldLayoutId id="2147483665" r:id="rId6"/>
    <p:sldLayoutId id="2147483678" r:id="rId7"/>
    <p:sldLayoutId id="2147483679" r:id="rId8"/>
    <p:sldLayoutId id="2147483682" r:id="rId9"/>
    <p:sldLayoutId id="2147483683" r:id="rId10"/>
    <p:sldLayoutId id="2147483684" r:id="rId11"/>
    <p:sldLayoutId id="2147483685" r:id="rId12"/>
    <p:sldLayoutId id="2147483686" r:id="rId13"/>
    <p:sldLayoutId id="2147483687" r:id="rId14"/>
    <p:sldLayoutId id="2147483688" r:id="rId15"/>
    <p:sldLayoutId id="2147483689" r:id="rId16"/>
    <p:sldLayoutId id="2147483690" r:id="rId17"/>
    <p:sldLayoutId id="2147483691" r:id="rId18"/>
    <p:sldLayoutId id="2147483692" r:id="rId19"/>
    <p:sldLayoutId id="2147483693" r:id="rId20"/>
    <p:sldLayoutId id="2147483694" r:id="rId21"/>
    <p:sldLayoutId id="2147483695" r:id="rId22"/>
    <p:sldLayoutId id="2147483696" r:id="rId23"/>
    <p:sldLayoutId id="2147483697" r:id="rId2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ctr" defTabSz="1300460" rtl="0" eaLnBrk="1" latinLnBrk="0" hangingPunct="1">
        <a:spcBef>
          <a:spcPct val="0"/>
        </a:spcBef>
        <a:buNone/>
        <a:defRPr sz="6300" kern="1200">
          <a:solidFill>
            <a:schemeClr val="tx1"/>
          </a:solidFill>
          <a:latin typeface="+mj-lt"/>
          <a:ea typeface="+mj-ea"/>
          <a:cs typeface="+mj-cs"/>
        </a:defRPr>
      </a:lvl1pPr>
    </p:titleStyle>
    <p:bodyStyle>
      <a:lvl1pPr marL="487672" indent="-487672" algn="l" defTabSz="1300460" rtl="0" eaLnBrk="1" latinLnBrk="0" hangingPunct="1">
        <a:spcBef>
          <a:spcPct val="20000"/>
        </a:spcBef>
        <a:buFont typeface="Arial" pitchFamily="34" charset="0"/>
        <a:buChar char="•"/>
        <a:defRPr lang="en-GB" sz="1000" kern="1200" baseline="0" dirty="0" smtClean="0">
          <a:solidFill>
            <a:srgbClr val="9C9D9D"/>
          </a:solidFill>
          <a:latin typeface="Arial" pitchFamily="34" charset="0"/>
          <a:ea typeface="+mn-ea"/>
          <a:cs typeface="Arial" pitchFamily="34" charset="0"/>
        </a:defRPr>
      </a:lvl1pPr>
      <a:lvl2pPr marL="1056623" indent="-406394" algn="l" defTabSz="1300460" rtl="0" eaLnBrk="1" latinLnBrk="0" hangingPunct="1">
        <a:spcBef>
          <a:spcPct val="20000"/>
        </a:spcBef>
        <a:buFont typeface="Arial" pitchFamily="34" charset="0"/>
        <a:buChar char="–"/>
        <a:defRPr sz="4000" kern="1200">
          <a:solidFill>
            <a:schemeClr val="tx1"/>
          </a:solidFill>
          <a:latin typeface="+mn-lt"/>
          <a:ea typeface="+mn-ea"/>
          <a:cs typeface="+mn-cs"/>
        </a:defRPr>
      </a:lvl2pPr>
      <a:lvl3pPr marL="1625575" indent="-325115" algn="l" defTabSz="1300460" rtl="0" eaLnBrk="1" latinLnBrk="0" hangingPunct="1">
        <a:spcBef>
          <a:spcPct val="20000"/>
        </a:spcBef>
        <a:buFont typeface="Arial" pitchFamily="34" charset="0"/>
        <a:buChar char="•"/>
        <a:defRPr sz="3400" kern="1200">
          <a:solidFill>
            <a:schemeClr val="tx1"/>
          </a:solidFill>
          <a:latin typeface="+mn-lt"/>
          <a:ea typeface="+mn-ea"/>
          <a:cs typeface="+mn-cs"/>
        </a:defRPr>
      </a:lvl3pPr>
      <a:lvl4pPr marL="2275804" indent="-325115" algn="l" defTabSz="1300460" rtl="0" eaLnBrk="1" latinLnBrk="0" hangingPunct="1">
        <a:spcBef>
          <a:spcPct val="20000"/>
        </a:spcBef>
        <a:buFont typeface="Arial" pitchFamily="34" charset="0"/>
        <a:buChar char="–"/>
        <a:defRPr sz="2800" kern="1200">
          <a:solidFill>
            <a:schemeClr val="tx1"/>
          </a:solidFill>
          <a:latin typeface="+mn-lt"/>
          <a:ea typeface="+mn-ea"/>
          <a:cs typeface="+mn-cs"/>
        </a:defRPr>
      </a:lvl4pPr>
      <a:lvl5pPr marL="2926034" indent="-325115" algn="l" defTabSz="1300460" rtl="0" eaLnBrk="1" latinLnBrk="0" hangingPunct="1">
        <a:spcBef>
          <a:spcPct val="20000"/>
        </a:spcBef>
        <a:buFont typeface="Arial" pitchFamily="34" charset="0"/>
        <a:buChar char="»"/>
        <a:defRPr sz="2800" kern="1200">
          <a:solidFill>
            <a:schemeClr val="tx1"/>
          </a:solidFill>
          <a:latin typeface="+mn-lt"/>
          <a:ea typeface="+mn-ea"/>
          <a:cs typeface="+mn-cs"/>
        </a:defRPr>
      </a:lvl5pPr>
      <a:lvl6pPr marL="3576264" indent="-325115" algn="l" defTabSz="1300460" rtl="0" eaLnBrk="1" latinLnBrk="0" hangingPunct="1">
        <a:spcBef>
          <a:spcPct val="20000"/>
        </a:spcBef>
        <a:buFont typeface="Arial" pitchFamily="34" charset="0"/>
        <a:buChar char="•"/>
        <a:defRPr sz="2800" kern="1200">
          <a:solidFill>
            <a:schemeClr val="tx1"/>
          </a:solidFill>
          <a:latin typeface="+mn-lt"/>
          <a:ea typeface="+mn-ea"/>
          <a:cs typeface="+mn-cs"/>
        </a:defRPr>
      </a:lvl6pPr>
      <a:lvl7pPr marL="4226494" indent="-325115" algn="l" defTabSz="1300460" rtl="0" eaLnBrk="1" latinLnBrk="0" hangingPunct="1">
        <a:spcBef>
          <a:spcPct val="20000"/>
        </a:spcBef>
        <a:buFont typeface="Arial" pitchFamily="34" charset="0"/>
        <a:buChar char="•"/>
        <a:defRPr sz="2800" kern="1200">
          <a:solidFill>
            <a:schemeClr val="tx1"/>
          </a:solidFill>
          <a:latin typeface="+mn-lt"/>
          <a:ea typeface="+mn-ea"/>
          <a:cs typeface="+mn-cs"/>
        </a:defRPr>
      </a:lvl7pPr>
      <a:lvl8pPr marL="4876724" indent="-325115" algn="l" defTabSz="1300460" rtl="0" eaLnBrk="1" latinLnBrk="0" hangingPunct="1">
        <a:spcBef>
          <a:spcPct val="20000"/>
        </a:spcBef>
        <a:buFont typeface="Arial" pitchFamily="34" charset="0"/>
        <a:buChar char="•"/>
        <a:defRPr sz="2800" kern="1200">
          <a:solidFill>
            <a:schemeClr val="tx1"/>
          </a:solidFill>
          <a:latin typeface="+mn-lt"/>
          <a:ea typeface="+mn-ea"/>
          <a:cs typeface="+mn-cs"/>
        </a:defRPr>
      </a:lvl8pPr>
      <a:lvl9pPr marL="5526954" indent="-325115" algn="l" defTabSz="1300460" rtl="0" eaLnBrk="1" latinLnBrk="0" hangingPunct="1">
        <a:spcBef>
          <a:spcPct val="20000"/>
        </a:spcBef>
        <a:buFont typeface="Arial" pitchFamily="34" charset="0"/>
        <a:buChar char="•"/>
        <a:defRPr sz="2800" kern="1200">
          <a:solidFill>
            <a:schemeClr val="tx1"/>
          </a:solidFill>
          <a:latin typeface="+mn-lt"/>
          <a:ea typeface="+mn-ea"/>
          <a:cs typeface="+mn-cs"/>
        </a:defRPr>
      </a:lvl9pPr>
    </p:bodyStyle>
    <p:otherStyle>
      <a:defPPr>
        <a:defRPr lang="de-DE"/>
      </a:defPPr>
      <a:lvl1pPr marL="0" algn="l" defTabSz="1300460" rtl="0" eaLnBrk="1" latinLnBrk="0" hangingPunct="1">
        <a:defRPr sz="2600" kern="1200">
          <a:solidFill>
            <a:schemeClr val="tx1"/>
          </a:solidFill>
          <a:latin typeface="+mn-lt"/>
          <a:ea typeface="+mn-ea"/>
          <a:cs typeface="+mn-cs"/>
        </a:defRPr>
      </a:lvl1pPr>
      <a:lvl2pPr marL="650230" algn="l" defTabSz="1300460" rtl="0" eaLnBrk="1" latinLnBrk="0" hangingPunct="1">
        <a:defRPr sz="2600" kern="1200">
          <a:solidFill>
            <a:schemeClr val="tx1"/>
          </a:solidFill>
          <a:latin typeface="+mn-lt"/>
          <a:ea typeface="+mn-ea"/>
          <a:cs typeface="+mn-cs"/>
        </a:defRPr>
      </a:lvl2pPr>
      <a:lvl3pPr marL="1300460" algn="l" defTabSz="1300460" rtl="0" eaLnBrk="1" latinLnBrk="0" hangingPunct="1">
        <a:defRPr sz="2600" kern="1200">
          <a:solidFill>
            <a:schemeClr val="tx1"/>
          </a:solidFill>
          <a:latin typeface="+mn-lt"/>
          <a:ea typeface="+mn-ea"/>
          <a:cs typeface="+mn-cs"/>
        </a:defRPr>
      </a:lvl3pPr>
      <a:lvl4pPr marL="1950690" algn="l" defTabSz="1300460" rtl="0" eaLnBrk="1" latinLnBrk="0" hangingPunct="1">
        <a:defRPr sz="2600" kern="1200">
          <a:solidFill>
            <a:schemeClr val="tx1"/>
          </a:solidFill>
          <a:latin typeface="+mn-lt"/>
          <a:ea typeface="+mn-ea"/>
          <a:cs typeface="+mn-cs"/>
        </a:defRPr>
      </a:lvl4pPr>
      <a:lvl5pPr marL="2600919" algn="l" defTabSz="1300460" rtl="0" eaLnBrk="1" latinLnBrk="0" hangingPunct="1">
        <a:defRPr sz="2600" kern="1200">
          <a:solidFill>
            <a:schemeClr val="tx1"/>
          </a:solidFill>
          <a:latin typeface="+mn-lt"/>
          <a:ea typeface="+mn-ea"/>
          <a:cs typeface="+mn-cs"/>
        </a:defRPr>
      </a:lvl5pPr>
      <a:lvl6pPr marL="3251149" algn="l" defTabSz="1300460" rtl="0" eaLnBrk="1" latinLnBrk="0" hangingPunct="1">
        <a:defRPr sz="2600" kern="1200">
          <a:solidFill>
            <a:schemeClr val="tx1"/>
          </a:solidFill>
          <a:latin typeface="+mn-lt"/>
          <a:ea typeface="+mn-ea"/>
          <a:cs typeface="+mn-cs"/>
        </a:defRPr>
      </a:lvl6pPr>
      <a:lvl7pPr marL="3901379" algn="l" defTabSz="1300460" rtl="0" eaLnBrk="1" latinLnBrk="0" hangingPunct="1">
        <a:defRPr sz="2600" kern="1200">
          <a:solidFill>
            <a:schemeClr val="tx1"/>
          </a:solidFill>
          <a:latin typeface="+mn-lt"/>
          <a:ea typeface="+mn-ea"/>
          <a:cs typeface="+mn-cs"/>
        </a:defRPr>
      </a:lvl7pPr>
      <a:lvl8pPr marL="4551609" algn="l" defTabSz="1300460" rtl="0" eaLnBrk="1" latinLnBrk="0" hangingPunct="1">
        <a:defRPr sz="2600" kern="1200">
          <a:solidFill>
            <a:schemeClr val="tx1"/>
          </a:solidFill>
          <a:latin typeface="+mn-lt"/>
          <a:ea typeface="+mn-ea"/>
          <a:cs typeface="+mn-cs"/>
        </a:defRPr>
      </a:lvl8pPr>
      <a:lvl9pPr marL="5201839" algn="l" defTabSz="1300460" rtl="0" eaLnBrk="1" latinLnBrk="0" hangingPunct="1">
        <a:defRPr sz="2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50875" y="293688"/>
            <a:ext cx="11703050" cy="12192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50875" y="1706563"/>
            <a:ext cx="11703050" cy="4827587"/>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Date Placeholder 3"/>
          <p:cNvSpPr>
            <a:spLocks noGrp="1"/>
          </p:cNvSpPr>
          <p:nvPr>
            <p:ph type="dt" sz="half" idx="2"/>
          </p:nvPr>
        </p:nvSpPr>
        <p:spPr>
          <a:xfrm>
            <a:off x="650875" y="6780213"/>
            <a:ext cx="3033713" cy="388937"/>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GB" dirty="0" smtClean="0"/>
              <a:t>2016</a:t>
            </a:r>
            <a:endParaRPr lang="en-GB" dirty="0"/>
          </a:p>
        </p:txBody>
      </p:sp>
      <p:sp>
        <p:nvSpPr>
          <p:cNvPr id="5" name="Footer Placeholder 4"/>
          <p:cNvSpPr>
            <a:spLocks noGrp="1"/>
          </p:cNvSpPr>
          <p:nvPr>
            <p:ph type="ftr" sz="quarter" idx="3"/>
          </p:nvPr>
        </p:nvSpPr>
        <p:spPr>
          <a:xfrm>
            <a:off x="4443413" y="6780213"/>
            <a:ext cx="4117975" cy="388937"/>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GB" dirty="0" smtClean="0"/>
              <a:t>HELEN LOOMES</a:t>
            </a:r>
            <a:endParaRPr lang="en-GB" dirty="0"/>
          </a:p>
        </p:txBody>
      </p:sp>
      <p:sp>
        <p:nvSpPr>
          <p:cNvPr id="6" name="Slide Number Placeholder 5"/>
          <p:cNvSpPr>
            <a:spLocks noGrp="1"/>
          </p:cNvSpPr>
          <p:nvPr>
            <p:ph type="sldNum" sz="quarter" idx="4"/>
          </p:nvPr>
        </p:nvSpPr>
        <p:spPr>
          <a:xfrm>
            <a:off x="9320213" y="6780213"/>
            <a:ext cx="3033712" cy="388937"/>
          </a:xfrm>
          <a:prstGeom prst="rect">
            <a:avLst/>
          </a:prstGeom>
        </p:spPr>
        <p:txBody>
          <a:bodyPr vert="horz" lIns="91440" tIns="45720" rIns="91440" bIns="45720" rtlCol="0" anchor="ctr"/>
          <a:lstStyle>
            <a:lvl1pPr algn="r">
              <a:defRPr sz="1200">
                <a:solidFill>
                  <a:schemeClr val="tx1">
                    <a:tint val="75000"/>
                  </a:schemeClr>
                </a:solidFill>
              </a:defRPr>
            </a:lvl1pPr>
          </a:lstStyle>
          <a:p>
            <a:fld id="{F2762571-AFC3-4227-85DB-34723FAB5886}" type="slidenum">
              <a:rPr lang="en-GB" smtClean="0"/>
              <a:t>‹#›</a:t>
            </a:fld>
            <a:endParaRPr lang="en-GB"/>
          </a:p>
        </p:txBody>
      </p:sp>
    </p:spTree>
    <p:extLst>
      <p:ext uri="{BB962C8B-B14F-4D97-AF65-F5344CB8AC3E}">
        <p14:creationId xmlns:p14="http://schemas.microsoft.com/office/powerpoint/2010/main" val="1896227813"/>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1.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2" Type="http://schemas.openxmlformats.org/officeDocument/2006/relationships/image" Target="../media/image17.tiff"/><Relationship Id="rId1" Type="http://schemas.openxmlformats.org/officeDocument/2006/relationships/slideLayout" Target="../slideLayouts/slideLayout23.xml"/></Relationships>
</file>

<file path=ppt/slides/_rels/slide16.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tiff"/><Relationship Id="rId1" Type="http://schemas.openxmlformats.org/officeDocument/2006/relationships/slideLayout" Target="../slideLayouts/slideLayout24.xml"/><Relationship Id="rId6" Type="http://schemas.microsoft.com/office/2007/relationships/hdphoto" Target="../media/hdphoto1.wdp"/><Relationship Id="rId5" Type="http://schemas.openxmlformats.org/officeDocument/2006/relationships/image" Target="../media/image21.png"/><Relationship Id="rId4" Type="http://schemas.openxmlformats.org/officeDocument/2006/relationships/image" Target="../media/image20.tiff"/></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tags" Target="../tags/tag8.xml"/><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30.jpe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notesSlide" Target="../notesSlides/notesSlide12.xml"/><Relationship Id="rId5" Type="http://schemas.openxmlformats.org/officeDocument/2006/relationships/tags" Target="../tags/tag5.xml"/><Relationship Id="rId10" Type="http://schemas.openxmlformats.org/officeDocument/2006/relationships/slideLayout" Target="../slideLayouts/slideLayout2.xml"/><Relationship Id="rId4" Type="http://schemas.openxmlformats.org/officeDocument/2006/relationships/tags" Target="../tags/tag4.xml"/><Relationship Id="rId9" Type="http://schemas.openxmlformats.org/officeDocument/2006/relationships/tags" Target="../tags/tag9.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37.png"/><Relationship Id="rId11" Type="http://schemas.openxmlformats.org/officeDocument/2006/relationships/image" Target="../media/image42.png"/><Relationship Id="rId5" Type="http://schemas.openxmlformats.org/officeDocument/2006/relationships/image" Target="../media/image36.png"/><Relationship Id="rId10" Type="http://schemas.openxmlformats.org/officeDocument/2006/relationships/image" Target="../media/image41.png"/><Relationship Id="rId4" Type="http://schemas.openxmlformats.org/officeDocument/2006/relationships/image" Target="../media/image35.png"/><Relationship Id="rId9" Type="http://schemas.openxmlformats.org/officeDocument/2006/relationships/image" Target="../media/image40.png"/></Relationships>
</file>

<file path=ppt/slides/_rels/slide35.xml.rels><?xml version="1.0" encoding="UTF-8" standalone="yes"?>
<Relationships xmlns="http://schemas.openxmlformats.org/package/2006/relationships"><Relationship Id="rId8" Type="http://schemas.openxmlformats.org/officeDocument/2006/relationships/image" Target="../media/image47.jpeg"/><Relationship Id="rId13" Type="http://schemas.openxmlformats.org/officeDocument/2006/relationships/image" Target="../media/image52.png"/><Relationship Id="rId3" Type="http://schemas.openxmlformats.org/officeDocument/2006/relationships/image" Target="../media/image43.png"/><Relationship Id="rId7" Type="http://schemas.openxmlformats.org/officeDocument/2006/relationships/hyperlink" Target="https://www.google.co.uk/url?sa=i&amp;rct=j&amp;q=&amp;esrc=s&amp;frm=1&amp;source=images&amp;cd=&amp;cad=rja&amp;uact=8&amp;ved=0ahUKEwizxbCGhoDPAhXLVywKHQsuAkYQjRwIBw&amp;url=https://www.pinterest.com/pin/535928424384869473/&amp;bvm=bv.131783435,d.bGs&amp;psig=AFQjCNGGjV4Re7iIX7KTE7aKWQDzSRZU5Q&amp;ust=1473433596601805" TargetMode="External"/><Relationship Id="rId12" Type="http://schemas.openxmlformats.org/officeDocument/2006/relationships/image" Target="../media/image5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46.png"/><Relationship Id="rId11" Type="http://schemas.openxmlformats.org/officeDocument/2006/relationships/image" Target="../media/image50.png"/><Relationship Id="rId5" Type="http://schemas.openxmlformats.org/officeDocument/2006/relationships/image" Target="../media/image45.png"/><Relationship Id="rId15" Type="http://schemas.openxmlformats.org/officeDocument/2006/relationships/image" Target="../media/image54.png"/><Relationship Id="rId10" Type="http://schemas.openxmlformats.org/officeDocument/2006/relationships/image" Target="../media/image49.png"/><Relationship Id="rId4" Type="http://schemas.openxmlformats.org/officeDocument/2006/relationships/image" Target="../media/image44.png"/><Relationship Id="rId9" Type="http://schemas.openxmlformats.org/officeDocument/2006/relationships/image" Target="../media/image48.png"/><Relationship Id="rId14" Type="http://schemas.openxmlformats.org/officeDocument/2006/relationships/image" Target="../media/image53.png"/></Relationships>
</file>

<file path=ppt/slides/_rels/slide36.xml.rels><?xml version="1.0" encoding="UTF-8" standalone="yes"?>
<Relationships xmlns="http://schemas.openxmlformats.org/package/2006/relationships"><Relationship Id="rId8" Type="http://schemas.openxmlformats.org/officeDocument/2006/relationships/image" Target="../media/image47.jpeg"/><Relationship Id="rId13" Type="http://schemas.openxmlformats.org/officeDocument/2006/relationships/image" Target="../media/image52.png"/><Relationship Id="rId3" Type="http://schemas.openxmlformats.org/officeDocument/2006/relationships/image" Target="../media/image43.png"/><Relationship Id="rId7" Type="http://schemas.openxmlformats.org/officeDocument/2006/relationships/hyperlink" Target="https://www.google.co.uk/url?sa=i&amp;rct=j&amp;q=&amp;esrc=s&amp;frm=1&amp;source=images&amp;cd=&amp;cad=rja&amp;uact=8&amp;ved=0ahUKEwizxbCGhoDPAhXLVywKHQsuAkYQjRwIBw&amp;url=https://www.pinterest.com/pin/535928424384869473/&amp;bvm=bv.131783435,d.bGs&amp;psig=AFQjCNGGjV4Re7iIX7KTE7aKWQDzSRZU5Q&amp;ust=1473433596601805" TargetMode="External"/><Relationship Id="rId12"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6.png"/><Relationship Id="rId11" Type="http://schemas.openxmlformats.org/officeDocument/2006/relationships/image" Target="../media/image50.png"/><Relationship Id="rId5" Type="http://schemas.openxmlformats.org/officeDocument/2006/relationships/image" Target="../media/image45.png"/><Relationship Id="rId15" Type="http://schemas.openxmlformats.org/officeDocument/2006/relationships/image" Target="../media/image54.png"/><Relationship Id="rId10" Type="http://schemas.openxmlformats.org/officeDocument/2006/relationships/image" Target="../media/image49.png"/><Relationship Id="rId4" Type="http://schemas.openxmlformats.org/officeDocument/2006/relationships/image" Target="../media/image44.png"/><Relationship Id="rId9" Type="http://schemas.openxmlformats.org/officeDocument/2006/relationships/image" Target="../media/image48.png"/><Relationship Id="rId14" Type="http://schemas.openxmlformats.org/officeDocument/2006/relationships/image" Target="../media/image53.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21.xml"/><Relationship Id="rId1" Type="http://schemas.openxmlformats.org/officeDocument/2006/relationships/slideLayout" Target="../slideLayouts/slideLayout9.xml"/><Relationship Id="rId6" Type="http://schemas.openxmlformats.org/officeDocument/2006/relationships/image" Target="../media/image58.emf"/><Relationship Id="rId5" Type="http://schemas.openxmlformats.org/officeDocument/2006/relationships/image" Target="../media/image57.emf"/><Relationship Id="rId4" Type="http://schemas.openxmlformats.org/officeDocument/2006/relationships/image" Target="../media/image56.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62.png"/><Relationship Id="rId4" Type="http://schemas.openxmlformats.org/officeDocument/2006/relationships/image" Target="../media/image61.png"/></Relationships>
</file>

<file path=ppt/slides/_rels/slide4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29.xml"/><Relationship Id="rId1" Type="http://schemas.openxmlformats.org/officeDocument/2006/relationships/slideLayout" Target="../slideLayouts/slideLayout8.xml"/><Relationship Id="rId4" Type="http://schemas.openxmlformats.org/officeDocument/2006/relationships/image" Target="../media/image66.png"/></Relationships>
</file>

<file path=ppt/slides/_rels/slide4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70.png"/></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
            <a:ext cx="13004800" cy="6809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feld 7"/>
          <p:cNvSpPr txBox="1"/>
          <p:nvPr/>
        </p:nvSpPr>
        <p:spPr>
          <a:xfrm>
            <a:off x="12251" y="5241776"/>
            <a:ext cx="13004800" cy="530057"/>
          </a:xfrm>
          <a:prstGeom prst="rect">
            <a:avLst/>
          </a:prstGeom>
          <a:solidFill>
            <a:schemeClr val="bg1">
              <a:lumMod val="65000"/>
              <a:alpha val="51000"/>
            </a:schemeClr>
          </a:solidFill>
        </p:spPr>
        <p:txBody>
          <a:bodyPr wrap="square" lIns="91435" tIns="45718" rIns="91435" bIns="45718" rtlCol="0">
            <a:spAutoFit/>
          </a:bodyPr>
          <a:lstStyle/>
          <a:p>
            <a:pPr algn="ctr"/>
            <a:r>
              <a:rPr lang="de-DE" sz="2800" dirty="0" err="1">
                <a:solidFill>
                  <a:schemeClr val="bg1"/>
                </a:solidFill>
                <a:latin typeface="Arial" pitchFamily="34" charset="0"/>
                <a:cs typeface="Arial" pitchFamily="34" charset="0"/>
              </a:rPr>
              <a:t>fresh</a:t>
            </a:r>
            <a:r>
              <a:rPr lang="de-DE" sz="2800" dirty="0">
                <a:solidFill>
                  <a:schemeClr val="bg1"/>
                </a:solidFill>
                <a:latin typeface="Arial" pitchFamily="34" charset="0"/>
                <a:cs typeface="Arial" pitchFamily="34" charset="0"/>
              </a:rPr>
              <a:t> – </a:t>
            </a:r>
            <a:r>
              <a:rPr lang="de-DE" sz="2800" dirty="0" err="1">
                <a:solidFill>
                  <a:schemeClr val="bg1"/>
                </a:solidFill>
                <a:latin typeface="Arial" pitchFamily="34" charset="0"/>
                <a:cs typeface="Arial" pitchFamily="34" charset="0"/>
              </a:rPr>
              <a:t>stimulating</a:t>
            </a:r>
            <a:r>
              <a:rPr lang="de-DE" sz="2800" dirty="0">
                <a:solidFill>
                  <a:schemeClr val="bg1"/>
                </a:solidFill>
                <a:latin typeface="Arial" pitchFamily="34" charset="0"/>
                <a:cs typeface="Arial" pitchFamily="34" charset="0"/>
              </a:rPr>
              <a:t> – light – neutral – cool</a:t>
            </a:r>
          </a:p>
        </p:txBody>
      </p:sp>
    </p:spTree>
    <p:extLst>
      <p:ext uri="{BB962C8B-B14F-4D97-AF65-F5344CB8AC3E}">
        <p14:creationId xmlns:p14="http://schemas.microsoft.com/office/powerpoint/2010/main" val="1047682720"/>
      </p:ext>
    </p:extLst>
  </p:cSld>
  <p:clrMapOvr>
    <a:masterClrMapping/>
  </p:clrMapOvr>
  <mc:AlternateContent xmlns:mc="http://schemas.openxmlformats.org/markup-compatibility/2006" xmlns:p14="http://schemas.microsoft.com/office/powerpoint/2010/main">
    <mc:Choice Requires="p14">
      <p:transition spd="slow" p14:dur="2000" advClick="0" advTm="5000">
        <p:fad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0" name="Picture 6" descr="http://www.lucenews.it/files/2015/09/figura-3.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11710"/>
            <a:ext cx="13004800" cy="6826578"/>
          </a:xfrm>
          <a:prstGeom prst="rect">
            <a:avLst/>
          </a:prstGeom>
          <a:noFill/>
          <a:extLst>
            <a:ext uri="{909E8E84-426E-40DD-AFC4-6F175D3DCCD1}">
              <a14:hiddenFill xmlns:a14="http://schemas.microsoft.com/office/drawing/2010/main">
                <a:solidFill>
                  <a:srgbClr val="FFFFFF"/>
                </a:solidFill>
              </a14:hiddenFill>
            </a:ext>
          </a:extLst>
        </p:spPr>
      </p:pic>
      <p:sp>
        <p:nvSpPr>
          <p:cNvPr id="8" name="Textfeld 7"/>
          <p:cNvSpPr txBox="1"/>
          <p:nvPr/>
        </p:nvSpPr>
        <p:spPr>
          <a:xfrm>
            <a:off x="-14994" y="5241776"/>
            <a:ext cx="13004800" cy="530057"/>
          </a:xfrm>
          <a:prstGeom prst="rect">
            <a:avLst/>
          </a:prstGeom>
          <a:solidFill>
            <a:schemeClr val="bg1">
              <a:lumMod val="65000"/>
              <a:alpha val="44000"/>
            </a:schemeClr>
          </a:solidFill>
        </p:spPr>
        <p:txBody>
          <a:bodyPr wrap="square" lIns="91435" tIns="45718" rIns="91435" bIns="45718" rtlCol="0">
            <a:spAutoFit/>
          </a:bodyPr>
          <a:lstStyle/>
          <a:p>
            <a:pPr algn="ctr"/>
            <a:r>
              <a:rPr lang="de-DE" sz="2800" dirty="0">
                <a:solidFill>
                  <a:schemeClr val="bg1"/>
                </a:solidFill>
                <a:latin typeface="Arial" pitchFamily="34" charset="0"/>
                <a:cs typeface="Arial" pitchFamily="34" charset="0"/>
              </a:rPr>
              <a:t>warm – </a:t>
            </a:r>
            <a:r>
              <a:rPr lang="de-DE" sz="2800" dirty="0" err="1">
                <a:solidFill>
                  <a:schemeClr val="bg1"/>
                </a:solidFill>
                <a:latin typeface="Arial" pitchFamily="34" charset="0"/>
                <a:cs typeface="Arial" pitchFamily="34" charset="0"/>
              </a:rPr>
              <a:t>relaxing</a:t>
            </a:r>
            <a:r>
              <a:rPr lang="de-DE" sz="2800" dirty="0">
                <a:solidFill>
                  <a:schemeClr val="bg1"/>
                </a:solidFill>
                <a:latin typeface="Arial" pitchFamily="34" charset="0"/>
                <a:cs typeface="Arial" pitchFamily="34" charset="0"/>
              </a:rPr>
              <a:t> – </a:t>
            </a:r>
            <a:r>
              <a:rPr lang="de-DE" sz="2800" dirty="0" err="1">
                <a:solidFill>
                  <a:schemeClr val="bg1"/>
                </a:solidFill>
                <a:latin typeface="Arial" pitchFamily="34" charset="0"/>
                <a:cs typeface="Arial" pitchFamily="34" charset="0"/>
              </a:rPr>
              <a:t>comforting</a:t>
            </a:r>
            <a:endParaRPr lang="de-DE" sz="28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2026883295"/>
      </p:ext>
    </p:extLst>
  </p:cSld>
  <p:clrMapOvr>
    <a:masterClrMapping/>
  </p:clrMapOvr>
  <mc:AlternateContent xmlns:mc="http://schemas.openxmlformats.org/markup-compatibility/2006" xmlns:p14="http://schemas.microsoft.com/office/powerpoint/2010/main">
    <mc:Choice Requires="p14">
      <p:transition spd="slow" p14:dur="2000" advClick="0" advTm="5000">
        <p:fade/>
      </p:transition>
    </mc:Choice>
    <mc:Fallback xmlns="">
      <p:transition spd="slow" advClick="0" advTm="5000">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https://wallpaperscraft.com/image/northern_lights_aurora_borealis_uk_2015_100946_3840x2160.jp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4996" y="1"/>
            <a:ext cx="13019796" cy="6806242"/>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p:cNvSpPr txBox="1"/>
          <p:nvPr/>
        </p:nvSpPr>
        <p:spPr>
          <a:xfrm>
            <a:off x="-14994" y="5241776"/>
            <a:ext cx="13004800" cy="530057"/>
          </a:xfrm>
          <a:prstGeom prst="rect">
            <a:avLst/>
          </a:prstGeom>
          <a:noFill/>
        </p:spPr>
        <p:txBody>
          <a:bodyPr wrap="square" lIns="91435" tIns="45718" rIns="91435" bIns="45718" rtlCol="0">
            <a:spAutoFit/>
          </a:bodyPr>
          <a:lstStyle/>
          <a:p>
            <a:pPr algn="ctr"/>
            <a:r>
              <a:rPr lang="de-DE" sz="2800" dirty="0">
                <a:solidFill>
                  <a:schemeClr val="bg1"/>
                </a:solidFill>
                <a:latin typeface="Arial" pitchFamily="34" charset="0"/>
                <a:cs typeface="Arial" pitchFamily="34" charset="0"/>
              </a:rPr>
              <a:t>wow! – </a:t>
            </a:r>
            <a:r>
              <a:rPr lang="de-DE" sz="2800" dirty="0" err="1">
                <a:solidFill>
                  <a:schemeClr val="bg1"/>
                </a:solidFill>
                <a:latin typeface="Arial" pitchFamily="34" charset="0"/>
                <a:cs typeface="Arial" pitchFamily="34" charset="0"/>
              </a:rPr>
              <a:t>spectacular</a:t>
            </a:r>
            <a:r>
              <a:rPr lang="de-DE" sz="2800" dirty="0">
                <a:solidFill>
                  <a:schemeClr val="bg1"/>
                </a:solidFill>
                <a:latin typeface="Arial" pitchFamily="34" charset="0"/>
                <a:cs typeface="Arial" pitchFamily="34" charset="0"/>
              </a:rPr>
              <a:t> – </a:t>
            </a:r>
            <a:r>
              <a:rPr lang="de-DE" sz="2800" dirty="0" err="1">
                <a:solidFill>
                  <a:schemeClr val="bg1"/>
                </a:solidFill>
                <a:latin typeface="Arial" pitchFamily="34" charset="0"/>
                <a:cs typeface="Arial" pitchFamily="34" charset="0"/>
              </a:rPr>
              <a:t>euphoric</a:t>
            </a:r>
            <a:r>
              <a:rPr lang="de-DE" sz="2800" dirty="0">
                <a:solidFill>
                  <a:schemeClr val="bg1"/>
                </a:solidFill>
                <a:latin typeface="Arial" pitchFamily="34" charset="0"/>
                <a:cs typeface="Arial" pitchFamily="34" charset="0"/>
              </a:rPr>
              <a:t> – sublime – </a:t>
            </a:r>
            <a:r>
              <a:rPr lang="de-DE" sz="2800" dirty="0" err="1">
                <a:solidFill>
                  <a:schemeClr val="bg1"/>
                </a:solidFill>
                <a:latin typeface="Arial" pitchFamily="34" charset="0"/>
                <a:cs typeface="Arial" pitchFamily="34" charset="0"/>
              </a:rPr>
              <a:t>inspiring</a:t>
            </a:r>
            <a:endParaRPr lang="de-DE" sz="28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2822336053"/>
      </p:ext>
    </p:extLst>
  </p:cSld>
  <p:clrMapOvr>
    <a:masterClrMapping/>
  </p:clrMapOvr>
  <mc:AlternateContent xmlns:mc="http://schemas.openxmlformats.org/markup-compatibility/2006" xmlns:p14="http://schemas.microsoft.com/office/powerpoint/2010/main">
    <mc:Choice Requires="p14">
      <p:transition spd="slow" p14:dur="2000" advClick="0" advTm="5000">
        <p:fad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s://www.trilux.com/fileadmin/Content/DE/Images/Anwendungen/Industrie/Lumena-LED-Fassadenillumination-Industry-TRILUX.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9990" y="-2"/>
            <a:ext cx="13019796" cy="6806244"/>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p:cNvSpPr txBox="1"/>
          <p:nvPr/>
        </p:nvSpPr>
        <p:spPr>
          <a:xfrm>
            <a:off x="-14994" y="5241776"/>
            <a:ext cx="13004800" cy="530057"/>
          </a:xfrm>
          <a:prstGeom prst="rect">
            <a:avLst/>
          </a:prstGeom>
          <a:noFill/>
        </p:spPr>
        <p:txBody>
          <a:bodyPr wrap="square" lIns="91435" tIns="45718" rIns="91435" bIns="45718" rtlCol="0">
            <a:spAutoFit/>
          </a:bodyPr>
          <a:lstStyle/>
          <a:p>
            <a:pPr algn="ctr"/>
            <a:r>
              <a:rPr lang="de-DE" sz="2800" dirty="0">
                <a:solidFill>
                  <a:schemeClr val="bg1"/>
                </a:solidFill>
                <a:latin typeface="Arial" pitchFamily="34" charset="0"/>
                <a:cs typeface="Arial" pitchFamily="34" charset="0"/>
              </a:rPr>
              <a:t>wow! – </a:t>
            </a:r>
            <a:r>
              <a:rPr lang="de-DE" sz="2800" dirty="0" err="1">
                <a:solidFill>
                  <a:schemeClr val="bg1"/>
                </a:solidFill>
                <a:latin typeface="Arial" pitchFamily="34" charset="0"/>
                <a:cs typeface="Arial" pitchFamily="34" charset="0"/>
              </a:rPr>
              <a:t>spectacular</a:t>
            </a:r>
            <a:r>
              <a:rPr lang="de-DE" sz="2800" dirty="0">
                <a:solidFill>
                  <a:schemeClr val="bg1"/>
                </a:solidFill>
                <a:latin typeface="Arial" pitchFamily="34" charset="0"/>
                <a:cs typeface="Arial" pitchFamily="34" charset="0"/>
              </a:rPr>
              <a:t> – </a:t>
            </a:r>
            <a:r>
              <a:rPr lang="de-DE" sz="2800" dirty="0" err="1">
                <a:solidFill>
                  <a:schemeClr val="bg1"/>
                </a:solidFill>
                <a:latin typeface="Arial" pitchFamily="34" charset="0"/>
                <a:cs typeface="Arial" pitchFamily="34" charset="0"/>
              </a:rPr>
              <a:t>euphoric</a:t>
            </a:r>
            <a:r>
              <a:rPr lang="de-DE" sz="2800" dirty="0">
                <a:solidFill>
                  <a:schemeClr val="bg1"/>
                </a:solidFill>
                <a:latin typeface="Arial" pitchFamily="34" charset="0"/>
                <a:cs typeface="Arial" pitchFamily="34" charset="0"/>
              </a:rPr>
              <a:t> – sublime – </a:t>
            </a:r>
            <a:r>
              <a:rPr lang="de-DE" sz="2800" dirty="0" err="1">
                <a:solidFill>
                  <a:schemeClr val="bg1"/>
                </a:solidFill>
                <a:latin typeface="Arial" pitchFamily="34" charset="0"/>
                <a:cs typeface="Arial" pitchFamily="34" charset="0"/>
              </a:rPr>
              <a:t>inspiring</a:t>
            </a:r>
            <a:endParaRPr lang="de-DE" sz="28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644303562"/>
      </p:ext>
    </p:extLst>
  </p:cSld>
  <p:clrMapOvr>
    <a:masterClrMapping/>
  </p:clrMapOvr>
  <mc:AlternateContent xmlns:mc="http://schemas.openxmlformats.org/markup-compatibility/2006" xmlns:p14="http://schemas.microsoft.com/office/powerpoint/2010/main">
    <mc:Choice Requires="p14">
      <p:transition spd="slow" p14:dur="2000" advClick="0" advTm="5000">
        <p:fade/>
      </p:transition>
    </mc:Choice>
    <mc:Fallback xmlns="">
      <p:transition spd="slow" advClick="0" advTm="5000">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s://www.trilux.com/fileadmin/Content/DE/Images/Unternehmen/Xperience/2015/Gruene_Moschee_Dubai/Gruene-Moschee-Dubai-Header.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9990" y="0"/>
            <a:ext cx="13019796" cy="6823495"/>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p:cNvSpPr txBox="1"/>
          <p:nvPr/>
        </p:nvSpPr>
        <p:spPr>
          <a:xfrm>
            <a:off x="-14994" y="5241776"/>
            <a:ext cx="13004800" cy="530057"/>
          </a:xfrm>
          <a:prstGeom prst="rect">
            <a:avLst/>
          </a:prstGeom>
          <a:noFill/>
        </p:spPr>
        <p:txBody>
          <a:bodyPr wrap="square" lIns="91435" tIns="45718" rIns="91435" bIns="45718" rtlCol="0">
            <a:spAutoFit/>
          </a:bodyPr>
          <a:lstStyle/>
          <a:p>
            <a:pPr algn="ctr"/>
            <a:r>
              <a:rPr lang="de-DE" sz="2800" dirty="0">
                <a:solidFill>
                  <a:schemeClr val="bg1"/>
                </a:solidFill>
                <a:latin typeface="Arial" pitchFamily="34" charset="0"/>
                <a:cs typeface="Arial" pitchFamily="34" charset="0"/>
              </a:rPr>
              <a:t>wow! – </a:t>
            </a:r>
            <a:r>
              <a:rPr lang="de-DE" sz="2800" dirty="0" err="1">
                <a:solidFill>
                  <a:schemeClr val="bg1"/>
                </a:solidFill>
                <a:latin typeface="Arial" pitchFamily="34" charset="0"/>
                <a:cs typeface="Arial" pitchFamily="34" charset="0"/>
              </a:rPr>
              <a:t>spectacular</a:t>
            </a:r>
            <a:r>
              <a:rPr lang="de-DE" sz="2800" dirty="0">
                <a:solidFill>
                  <a:schemeClr val="bg1"/>
                </a:solidFill>
                <a:latin typeface="Arial" pitchFamily="34" charset="0"/>
                <a:cs typeface="Arial" pitchFamily="34" charset="0"/>
              </a:rPr>
              <a:t> – </a:t>
            </a:r>
            <a:r>
              <a:rPr lang="de-DE" sz="2800" dirty="0" err="1">
                <a:solidFill>
                  <a:schemeClr val="bg1"/>
                </a:solidFill>
                <a:latin typeface="Arial" pitchFamily="34" charset="0"/>
                <a:cs typeface="Arial" pitchFamily="34" charset="0"/>
              </a:rPr>
              <a:t>euphoric</a:t>
            </a:r>
            <a:r>
              <a:rPr lang="de-DE" sz="2800" dirty="0">
                <a:solidFill>
                  <a:schemeClr val="bg1"/>
                </a:solidFill>
                <a:latin typeface="Arial" pitchFamily="34" charset="0"/>
                <a:cs typeface="Arial" pitchFamily="34" charset="0"/>
              </a:rPr>
              <a:t> – sublime – </a:t>
            </a:r>
            <a:r>
              <a:rPr lang="de-DE" sz="2800" dirty="0" err="1">
                <a:solidFill>
                  <a:schemeClr val="bg1"/>
                </a:solidFill>
                <a:latin typeface="Arial" pitchFamily="34" charset="0"/>
                <a:cs typeface="Arial" pitchFamily="34" charset="0"/>
              </a:rPr>
              <a:t>inspiring</a:t>
            </a:r>
            <a:endParaRPr lang="de-DE" sz="28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257448071"/>
      </p:ext>
    </p:extLst>
  </p:cSld>
  <p:clrMapOvr>
    <a:masterClrMapping/>
  </p:clrMapOvr>
  <mc:AlternateContent xmlns:mc="http://schemas.openxmlformats.org/markup-compatibility/2006" xmlns:p14="http://schemas.microsoft.com/office/powerpoint/2010/main">
    <mc:Choice Requires="p14">
      <p:transition spd="slow" p14:dur="2000" advClick="0" advTm="5000">
        <p:fade/>
      </p:transition>
    </mc:Choice>
    <mc:Fallback xmlns="">
      <p:transition spd="slow" advClick="0" advTm="5000">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C:\Users\013590\Downloads\LUMENA150_00017_DB_Asset.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l="3356" r="5180"/>
          <a:stretch/>
        </p:blipFill>
        <p:spPr bwMode="auto">
          <a:xfrm>
            <a:off x="-28210" y="1"/>
            <a:ext cx="13032331" cy="6814869"/>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p:cNvSpPr txBox="1"/>
          <p:nvPr/>
        </p:nvSpPr>
        <p:spPr>
          <a:xfrm>
            <a:off x="-14994" y="5241776"/>
            <a:ext cx="13004800" cy="530057"/>
          </a:xfrm>
          <a:prstGeom prst="rect">
            <a:avLst/>
          </a:prstGeom>
          <a:noFill/>
        </p:spPr>
        <p:txBody>
          <a:bodyPr wrap="square" lIns="91435" tIns="45718" rIns="91435" bIns="45718" rtlCol="0">
            <a:spAutoFit/>
          </a:bodyPr>
          <a:lstStyle/>
          <a:p>
            <a:pPr algn="ctr"/>
            <a:r>
              <a:rPr lang="de-DE" sz="2800" dirty="0">
                <a:solidFill>
                  <a:schemeClr val="bg1"/>
                </a:solidFill>
                <a:latin typeface="Arial" pitchFamily="34" charset="0"/>
                <a:cs typeface="Arial" pitchFamily="34" charset="0"/>
              </a:rPr>
              <a:t>wow! – </a:t>
            </a:r>
            <a:r>
              <a:rPr lang="de-DE" sz="2800" dirty="0" err="1">
                <a:solidFill>
                  <a:schemeClr val="bg1"/>
                </a:solidFill>
                <a:latin typeface="Arial" pitchFamily="34" charset="0"/>
                <a:cs typeface="Arial" pitchFamily="34" charset="0"/>
              </a:rPr>
              <a:t>spectacular</a:t>
            </a:r>
            <a:r>
              <a:rPr lang="de-DE" sz="2800" dirty="0">
                <a:solidFill>
                  <a:schemeClr val="bg1"/>
                </a:solidFill>
                <a:latin typeface="Arial" pitchFamily="34" charset="0"/>
                <a:cs typeface="Arial" pitchFamily="34" charset="0"/>
              </a:rPr>
              <a:t> – </a:t>
            </a:r>
            <a:r>
              <a:rPr lang="de-DE" sz="2800" dirty="0" err="1">
                <a:solidFill>
                  <a:schemeClr val="bg1"/>
                </a:solidFill>
                <a:latin typeface="Arial" pitchFamily="34" charset="0"/>
                <a:cs typeface="Arial" pitchFamily="34" charset="0"/>
              </a:rPr>
              <a:t>euphoric</a:t>
            </a:r>
            <a:r>
              <a:rPr lang="de-DE" sz="2800" dirty="0">
                <a:solidFill>
                  <a:schemeClr val="bg1"/>
                </a:solidFill>
                <a:latin typeface="Arial" pitchFamily="34" charset="0"/>
                <a:cs typeface="Arial" pitchFamily="34" charset="0"/>
              </a:rPr>
              <a:t> – sublime – </a:t>
            </a:r>
            <a:r>
              <a:rPr lang="de-DE" sz="2800" dirty="0" err="1">
                <a:solidFill>
                  <a:schemeClr val="bg1"/>
                </a:solidFill>
                <a:latin typeface="Arial" pitchFamily="34" charset="0"/>
                <a:cs typeface="Arial" pitchFamily="34" charset="0"/>
              </a:rPr>
              <a:t>inspiring</a:t>
            </a:r>
            <a:endParaRPr lang="de-DE" sz="28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526073355"/>
      </p:ext>
    </p:extLst>
  </p:cSld>
  <p:clrMapOvr>
    <a:masterClrMapping/>
  </p:clrMapOvr>
  <mc:AlternateContent xmlns:mc="http://schemas.openxmlformats.org/markup-compatibility/2006" xmlns:p14="http://schemas.microsoft.com/office/powerpoint/2010/main">
    <mc:Choice Requires="p14">
      <p:transition spd="slow" p14:dur="2000" advClick="0" advTm="5000">
        <p:fade/>
      </p:transition>
    </mc:Choice>
    <mc:Fallback xmlns="">
      <p:transition spd="slow" advClick="0" advTm="5000">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1" name="Picture 3" descr="Q:\everyone\Kirsch\Architektur\EP02844-191.tif"/>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28212" y="1"/>
            <a:ext cx="13033013" cy="6806242"/>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p:cNvSpPr txBox="1"/>
          <p:nvPr/>
        </p:nvSpPr>
        <p:spPr>
          <a:xfrm>
            <a:off x="-14994" y="5241776"/>
            <a:ext cx="13004800" cy="530057"/>
          </a:xfrm>
          <a:prstGeom prst="rect">
            <a:avLst/>
          </a:prstGeom>
          <a:noFill/>
        </p:spPr>
        <p:txBody>
          <a:bodyPr wrap="square" lIns="91435" tIns="45718" rIns="91435" bIns="45718" rtlCol="0">
            <a:spAutoFit/>
          </a:bodyPr>
          <a:lstStyle/>
          <a:p>
            <a:pPr algn="ctr"/>
            <a:r>
              <a:rPr lang="de-DE" sz="2800" dirty="0">
                <a:solidFill>
                  <a:schemeClr val="bg1"/>
                </a:solidFill>
                <a:latin typeface="Arial" pitchFamily="34" charset="0"/>
                <a:cs typeface="Arial" pitchFamily="34" charset="0"/>
              </a:rPr>
              <a:t>wow! – </a:t>
            </a:r>
            <a:r>
              <a:rPr lang="de-DE" sz="2800" dirty="0" err="1">
                <a:solidFill>
                  <a:schemeClr val="bg1"/>
                </a:solidFill>
                <a:latin typeface="Arial" pitchFamily="34" charset="0"/>
                <a:cs typeface="Arial" pitchFamily="34" charset="0"/>
              </a:rPr>
              <a:t>spectacular</a:t>
            </a:r>
            <a:r>
              <a:rPr lang="de-DE" sz="2800" dirty="0">
                <a:solidFill>
                  <a:schemeClr val="bg1"/>
                </a:solidFill>
                <a:latin typeface="Arial" pitchFamily="34" charset="0"/>
                <a:cs typeface="Arial" pitchFamily="34" charset="0"/>
              </a:rPr>
              <a:t> – </a:t>
            </a:r>
            <a:r>
              <a:rPr lang="de-DE" sz="2800" dirty="0" err="1">
                <a:solidFill>
                  <a:schemeClr val="bg1"/>
                </a:solidFill>
                <a:latin typeface="Arial" pitchFamily="34" charset="0"/>
                <a:cs typeface="Arial" pitchFamily="34" charset="0"/>
              </a:rPr>
              <a:t>euphoric</a:t>
            </a:r>
            <a:r>
              <a:rPr lang="de-DE" sz="2800" dirty="0">
                <a:solidFill>
                  <a:schemeClr val="bg1"/>
                </a:solidFill>
                <a:latin typeface="Arial" pitchFamily="34" charset="0"/>
                <a:cs typeface="Arial" pitchFamily="34" charset="0"/>
              </a:rPr>
              <a:t> – sublime – </a:t>
            </a:r>
            <a:r>
              <a:rPr lang="de-DE" sz="2800" dirty="0" err="1">
                <a:solidFill>
                  <a:schemeClr val="bg1"/>
                </a:solidFill>
                <a:latin typeface="Arial" pitchFamily="34" charset="0"/>
                <a:cs typeface="Arial" pitchFamily="34" charset="0"/>
              </a:rPr>
              <a:t>inspiring</a:t>
            </a:r>
            <a:endParaRPr lang="de-DE" sz="28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419906455"/>
      </p:ext>
    </p:extLst>
  </p:cSld>
  <p:clrMapOvr>
    <a:masterClrMapping/>
  </p:clrMapOvr>
  <mc:AlternateContent xmlns:mc="http://schemas.openxmlformats.org/markup-compatibility/2006" xmlns:p14="http://schemas.microsoft.com/office/powerpoint/2010/main">
    <mc:Choice Requires="p14">
      <p:transition spd="slow" p14:dur="2000" advClick="0" advTm="5000">
        <p:fade/>
      </p:transition>
    </mc:Choice>
    <mc:Fallback xmlns="">
      <p:transition spd="slow" advClick="0" advTm="5000">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7" name="Picture 5" descr="Q:\everyone\Kirsch\Architektur\Eline_SOF_0_151031_0115.tif"/>
          <p:cNvPicPr>
            <a:picLocks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1" y="1"/>
            <a:ext cx="13021200" cy="6804001"/>
          </a:xfrm>
          <a:prstGeom prst="rect">
            <a:avLst/>
          </a:prstGeom>
          <a:noFill/>
          <a:extLst>
            <a:ext uri="{909E8E84-426E-40DD-AFC4-6F175D3DCCD1}">
              <a14:hiddenFill xmlns:a14="http://schemas.microsoft.com/office/drawing/2010/main">
                <a:solidFill>
                  <a:srgbClr val="FFFFFF"/>
                </a:solidFill>
              </a14:hiddenFill>
            </a:ext>
          </a:extLst>
        </p:spPr>
      </p:pic>
      <p:pic>
        <p:nvPicPr>
          <p:cNvPr id="23558" name="Picture 6" descr="Q:\everyone\Kirsch\Architektur\Eline_SOF_0_151031_0090_1.tif"/>
          <p:cNvPicPr>
            <a:picLocks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 y="1"/>
            <a:ext cx="13021200" cy="6804001"/>
          </a:xfrm>
          <a:prstGeom prst="rect">
            <a:avLst/>
          </a:prstGeom>
          <a:noFill/>
          <a:extLst>
            <a:ext uri="{909E8E84-426E-40DD-AFC4-6F175D3DCCD1}">
              <a14:hiddenFill xmlns:a14="http://schemas.microsoft.com/office/drawing/2010/main">
                <a:solidFill>
                  <a:srgbClr val="FFFFFF"/>
                </a:solidFill>
              </a14:hiddenFill>
            </a:ext>
          </a:extLst>
        </p:spPr>
      </p:pic>
      <p:pic>
        <p:nvPicPr>
          <p:cNvPr id="23556" name="Picture 4" descr="Q:\everyone\Kirsch\Architektur\Eline_SOF_0_151031_0126.tif"/>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 y="1"/>
            <a:ext cx="13019794" cy="680245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Q:\everyone\Kirsch\Architektur\Eline_SOF_0_151031_0126.tif"/>
          <p:cNvPicPr>
            <a:picLocks noChangeAspect="1" noChangeArrowheads="1"/>
          </p:cNvPicPr>
          <p:nvPr/>
        </p:nvPicPr>
        <p:blipFill>
          <a:blip r:embed="rId5" cstate="print">
            <a:extLst>
              <a:ext uri="{BEBA8EAE-BF5A-486C-A8C5-ECC9F3942E4B}">
                <a14:imgProps xmlns:a14="http://schemas.microsoft.com/office/drawing/2010/main">
                  <a14:imgLayer r:embed="rId6">
                    <a14:imgEffect>
                      <a14:colorTemperature colorTemp="11500"/>
                    </a14:imgEffect>
                    <a14:imgEffect>
                      <a14:saturation sat="175000"/>
                    </a14:imgEffect>
                  </a14:imgLayer>
                </a14:imgProps>
              </a:ext>
              <a:ext uri="{28A0092B-C50C-407E-A947-70E740481C1C}">
                <a14:useLocalDpi xmlns:a14="http://schemas.microsoft.com/office/drawing/2010/main"/>
              </a:ext>
            </a:extLst>
          </a:blip>
          <a:srcRect/>
          <a:stretch>
            <a:fillRect/>
          </a:stretch>
        </p:blipFill>
        <p:spPr bwMode="auto">
          <a:xfrm>
            <a:off x="2" y="1"/>
            <a:ext cx="13019794" cy="6802459"/>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p:cNvSpPr txBox="1"/>
          <p:nvPr/>
        </p:nvSpPr>
        <p:spPr>
          <a:xfrm>
            <a:off x="-14994" y="5241776"/>
            <a:ext cx="13004800" cy="530057"/>
          </a:xfrm>
          <a:prstGeom prst="rect">
            <a:avLst/>
          </a:prstGeom>
          <a:noFill/>
        </p:spPr>
        <p:txBody>
          <a:bodyPr wrap="square" lIns="91435" tIns="45718" rIns="91435" bIns="45718" rtlCol="0">
            <a:spAutoFit/>
          </a:bodyPr>
          <a:lstStyle/>
          <a:p>
            <a:pPr algn="ctr"/>
            <a:r>
              <a:rPr lang="de-DE" sz="2800" dirty="0">
                <a:solidFill>
                  <a:schemeClr val="bg1"/>
                </a:solidFill>
                <a:latin typeface="Arial" pitchFamily="34" charset="0"/>
                <a:cs typeface="Arial" pitchFamily="34" charset="0"/>
              </a:rPr>
              <a:t>wow! – </a:t>
            </a:r>
            <a:r>
              <a:rPr lang="de-DE" sz="2800" dirty="0" err="1">
                <a:solidFill>
                  <a:schemeClr val="bg1"/>
                </a:solidFill>
                <a:latin typeface="Arial" pitchFamily="34" charset="0"/>
                <a:cs typeface="Arial" pitchFamily="34" charset="0"/>
              </a:rPr>
              <a:t>spectacular</a:t>
            </a:r>
            <a:r>
              <a:rPr lang="de-DE" sz="2800" dirty="0">
                <a:solidFill>
                  <a:schemeClr val="bg1"/>
                </a:solidFill>
                <a:latin typeface="Arial" pitchFamily="34" charset="0"/>
                <a:cs typeface="Arial" pitchFamily="34" charset="0"/>
              </a:rPr>
              <a:t> – </a:t>
            </a:r>
            <a:r>
              <a:rPr lang="de-DE" sz="2800" dirty="0" err="1">
                <a:solidFill>
                  <a:schemeClr val="bg1"/>
                </a:solidFill>
                <a:latin typeface="Arial" pitchFamily="34" charset="0"/>
                <a:cs typeface="Arial" pitchFamily="34" charset="0"/>
              </a:rPr>
              <a:t>euphoric</a:t>
            </a:r>
            <a:r>
              <a:rPr lang="de-DE" sz="2800" dirty="0">
                <a:solidFill>
                  <a:schemeClr val="bg1"/>
                </a:solidFill>
                <a:latin typeface="Arial" pitchFamily="34" charset="0"/>
                <a:cs typeface="Arial" pitchFamily="34" charset="0"/>
              </a:rPr>
              <a:t> – sublime – </a:t>
            </a:r>
            <a:r>
              <a:rPr lang="de-DE" sz="2800" dirty="0" err="1">
                <a:solidFill>
                  <a:schemeClr val="bg1"/>
                </a:solidFill>
                <a:latin typeface="Arial" pitchFamily="34" charset="0"/>
                <a:cs typeface="Arial" pitchFamily="34" charset="0"/>
              </a:rPr>
              <a:t>inspiring</a:t>
            </a:r>
            <a:endParaRPr lang="de-DE" sz="28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214519461"/>
      </p:ext>
    </p:extLst>
  </p:cSld>
  <p:clrMapOvr>
    <a:masterClrMapping/>
  </p:clrMapOvr>
  <mc:AlternateContent xmlns:mc="http://schemas.openxmlformats.org/markup-compatibility/2006" xmlns:p14="http://schemas.microsoft.com/office/powerpoint/2010/main">
    <mc:Choice Requires="p14">
      <p:transition spd="slow" p14:dur="2000" advClick="0" advTm="10000">
        <p:fade/>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3558"/>
                                        </p:tgtEl>
                                        <p:attrNameLst>
                                          <p:attrName>style.visibility</p:attrName>
                                        </p:attrNameLst>
                                      </p:cBhvr>
                                      <p:to>
                                        <p:strVal val="visible"/>
                                      </p:to>
                                    </p:set>
                                    <p:animEffect transition="in" filter="fade">
                                      <p:cBhvr>
                                        <p:cTn id="7" dur="5000"/>
                                        <p:tgtEl>
                                          <p:spTgt spid="23558"/>
                                        </p:tgtEl>
                                      </p:cBhvr>
                                    </p:animEffect>
                                  </p:childTnLst>
                                </p:cTn>
                              </p:par>
                            </p:childTnLst>
                          </p:cTn>
                        </p:par>
                        <p:par>
                          <p:cTn id="8" fill="hold">
                            <p:stCondLst>
                              <p:cond delay="5000"/>
                            </p:stCondLst>
                            <p:childTnLst>
                              <p:par>
                                <p:cTn id="9" presetID="10" presetClass="entr" presetSubtype="0" fill="hold" nodeType="afterEffect">
                                  <p:stCondLst>
                                    <p:cond delay="0"/>
                                  </p:stCondLst>
                                  <p:childTnLst>
                                    <p:set>
                                      <p:cBhvr>
                                        <p:cTn id="10" dur="1" fill="hold">
                                          <p:stCondLst>
                                            <p:cond delay="0"/>
                                          </p:stCondLst>
                                        </p:cTn>
                                        <p:tgtEl>
                                          <p:spTgt spid="23556"/>
                                        </p:tgtEl>
                                        <p:attrNameLst>
                                          <p:attrName>style.visibility</p:attrName>
                                        </p:attrNameLst>
                                      </p:cBhvr>
                                      <p:to>
                                        <p:strVal val="visible"/>
                                      </p:to>
                                    </p:set>
                                    <p:animEffect transition="in" filter="fade">
                                      <p:cBhvr>
                                        <p:cTn id="11" dur="5000"/>
                                        <p:tgtEl>
                                          <p:spTgt spid="23556"/>
                                        </p:tgtEl>
                                      </p:cBhvr>
                                    </p:animEffect>
                                  </p:childTnLst>
                                </p:cTn>
                              </p:par>
                            </p:childTnLst>
                          </p:cTn>
                        </p:par>
                        <p:par>
                          <p:cTn id="12" fill="hold">
                            <p:stCondLst>
                              <p:cond delay="10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p:txBody>
          <a:bodyPr/>
          <a:lstStyle/>
          <a:p>
            <a:r>
              <a:rPr lang="en-GB" dirty="0" smtClean="0"/>
              <a:t>To do or not to do?</a:t>
            </a:r>
          </a:p>
          <a:p>
            <a:endParaRPr lang="en-GB" dirty="0" smtClean="0"/>
          </a:p>
          <a:p>
            <a:r>
              <a:rPr lang="en-GB" dirty="0" smtClean="0"/>
              <a:t>Or what to do?</a:t>
            </a:r>
          </a:p>
        </p:txBody>
      </p:sp>
      <p:sp>
        <p:nvSpPr>
          <p:cNvPr id="4" name="Text Placeholder 3"/>
          <p:cNvSpPr>
            <a:spLocks noGrp="1"/>
          </p:cNvSpPr>
          <p:nvPr>
            <p:ph type="body" sz="quarter" idx="13"/>
          </p:nvPr>
        </p:nvSpPr>
        <p:spPr/>
        <p:txBody>
          <a:bodyPr/>
          <a:lstStyle/>
          <a:p>
            <a:r>
              <a:rPr lang="en-GB" dirty="0" smtClean="0"/>
              <a:t>HELEN LOOMES</a:t>
            </a:r>
            <a:endParaRPr lang="en-GB" dirty="0"/>
          </a:p>
        </p:txBody>
      </p:sp>
      <p:sp>
        <p:nvSpPr>
          <p:cNvPr id="5" name="Text Placeholder 4"/>
          <p:cNvSpPr>
            <a:spLocks noGrp="1"/>
          </p:cNvSpPr>
          <p:nvPr>
            <p:ph type="body" sz="quarter" idx="11"/>
          </p:nvPr>
        </p:nvSpPr>
        <p:spPr/>
        <p:txBody>
          <a:bodyPr/>
          <a:lstStyle/>
          <a:p>
            <a:r>
              <a:rPr lang="en-GB" dirty="0" smtClean="0"/>
              <a:t>Human responses to light</a:t>
            </a:r>
            <a:endParaRPr lang="en-GB" dirty="0"/>
          </a:p>
        </p:txBody>
      </p:sp>
    </p:spTree>
    <p:extLst>
      <p:ext uri="{BB962C8B-B14F-4D97-AF65-F5344CB8AC3E}">
        <p14:creationId xmlns:p14="http://schemas.microsoft.com/office/powerpoint/2010/main" val="3963032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b="33233"/>
          <a:stretch/>
        </p:blipFill>
        <p:spPr>
          <a:xfrm>
            <a:off x="813768" y="1281336"/>
            <a:ext cx="11858600" cy="5277975"/>
          </a:xfrm>
          <a:prstGeom prst="rect">
            <a:avLst/>
          </a:prstGeom>
          <a:effectLst>
            <a:outerShdw blurRad="50800" dist="50800" dir="5400000" sx="1000" sy="1000" algn="ctr" rotWithShape="0">
              <a:srgbClr val="000000">
                <a:alpha val="43137"/>
              </a:srgbClr>
            </a:outerShdw>
          </a:effectLst>
        </p:spPr>
      </p:pic>
      <p:sp>
        <p:nvSpPr>
          <p:cNvPr id="8" name="Rectangle 7"/>
          <p:cNvSpPr/>
          <p:nvPr/>
        </p:nvSpPr>
        <p:spPr>
          <a:xfrm>
            <a:off x="813768" y="1259945"/>
            <a:ext cx="7776864" cy="5299366"/>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ext Placeholder 1"/>
          <p:cNvSpPr>
            <a:spLocks noGrp="1"/>
          </p:cNvSpPr>
          <p:nvPr>
            <p:ph type="body" sz="quarter" idx="11"/>
          </p:nvPr>
        </p:nvSpPr>
        <p:spPr>
          <a:xfrm>
            <a:off x="767363" y="1810468"/>
            <a:ext cx="11367663" cy="4748843"/>
          </a:xfrm>
        </p:spPr>
        <p:txBody>
          <a:bodyPr/>
          <a:lstStyle/>
          <a:p>
            <a:pPr marL="0" indent="0">
              <a:buNone/>
            </a:pPr>
            <a:r>
              <a:rPr lang="en-GB" sz="2800" b="1" dirty="0" smtClean="0"/>
              <a:t>Helen </a:t>
            </a:r>
            <a:r>
              <a:rPr lang="en-GB" sz="2800" b="1" dirty="0" err="1" smtClean="0"/>
              <a:t>Loomes</a:t>
            </a:r>
            <a:r>
              <a:rPr lang="en-GB" sz="2800" b="1" dirty="0" smtClean="0"/>
              <a:t> FSLL</a:t>
            </a:r>
          </a:p>
          <a:p>
            <a:pPr marL="0" indent="0">
              <a:buNone/>
            </a:pPr>
            <a:r>
              <a:rPr lang="en-GB" sz="2800" dirty="0" smtClean="0"/>
              <a:t>Business Development Director</a:t>
            </a:r>
          </a:p>
          <a:p>
            <a:pPr marL="0" indent="0">
              <a:buNone/>
            </a:pPr>
            <a:endParaRPr lang="en-GB" sz="2800" dirty="0" smtClean="0"/>
          </a:p>
          <a:p>
            <a:pPr marL="0" indent="0">
              <a:buNone/>
            </a:pPr>
            <a:endParaRPr lang="en-GB" sz="2800" dirty="0"/>
          </a:p>
          <a:p>
            <a:pPr marL="0" indent="0">
              <a:buNone/>
            </a:pPr>
            <a:endParaRPr lang="en-GB" sz="2800" dirty="0" smtClean="0"/>
          </a:p>
          <a:p>
            <a:pPr marL="0" indent="0">
              <a:buNone/>
            </a:pPr>
            <a:r>
              <a:rPr lang="en-GB" sz="2800" dirty="0" smtClean="0"/>
              <a:t>International Projects</a:t>
            </a:r>
          </a:p>
          <a:p>
            <a:pPr marL="0" indent="0">
              <a:buNone/>
            </a:pPr>
            <a:r>
              <a:rPr lang="en-GB" sz="2800" dirty="0" err="1" smtClean="0"/>
              <a:t>Akademie</a:t>
            </a:r>
            <a:r>
              <a:rPr lang="en-GB" sz="2800" dirty="0" smtClean="0"/>
              <a:t> Presenter</a:t>
            </a:r>
          </a:p>
          <a:p>
            <a:pPr marL="0" indent="0">
              <a:buNone/>
            </a:pPr>
            <a:r>
              <a:rPr lang="en-GB" sz="2800" dirty="0" smtClean="0"/>
              <a:t>Fellow of The Society of Light and </a:t>
            </a:r>
            <a:r>
              <a:rPr lang="en-GB" sz="2800" dirty="0" smtClean="0"/>
              <a:t>Lighting</a:t>
            </a:r>
          </a:p>
          <a:p>
            <a:pPr marL="0" indent="0">
              <a:buNone/>
            </a:pPr>
            <a:r>
              <a:rPr lang="en-GB" sz="2800" dirty="0" smtClean="0"/>
              <a:t>BSI and ISO TC</a:t>
            </a:r>
          </a:p>
          <a:p>
            <a:pPr marL="0" indent="0">
              <a:buNone/>
            </a:pPr>
            <a:endParaRPr lang="en-GB" sz="2800" dirty="0" smtClean="0"/>
          </a:p>
          <a:p>
            <a:endParaRPr lang="en-GB" sz="2800" b="1" dirty="0"/>
          </a:p>
        </p:txBody>
      </p:sp>
      <p:sp>
        <p:nvSpPr>
          <p:cNvPr id="3" name="Title 2"/>
          <p:cNvSpPr>
            <a:spLocks noGrp="1"/>
          </p:cNvSpPr>
          <p:nvPr>
            <p:ph type="title"/>
          </p:nvPr>
        </p:nvSpPr>
        <p:spPr/>
        <p:txBody>
          <a:bodyPr/>
          <a:lstStyle/>
          <a:p>
            <a:r>
              <a:rPr lang="en-GB" dirty="0" smtClean="0"/>
              <a:t>May I introduce myself</a:t>
            </a:r>
            <a:endParaRPr lang="en-GB" dirty="0"/>
          </a:p>
        </p:txBody>
      </p:sp>
      <p:sp>
        <p:nvSpPr>
          <p:cNvPr id="4" name="Text Placeholder 3"/>
          <p:cNvSpPr>
            <a:spLocks noGrp="1"/>
          </p:cNvSpPr>
          <p:nvPr>
            <p:ph type="body" sz="quarter" idx="13"/>
          </p:nvPr>
        </p:nvSpPr>
        <p:spPr/>
        <p:txBody>
          <a:bodyPr/>
          <a:lstStyle/>
          <a:p>
            <a:endParaRPr lang="en-GB"/>
          </a:p>
        </p:txBody>
      </p:sp>
      <p:sp>
        <p:nvSpPr>
          <p:cNvPr id="5" name="Text Placeholder 4"/>
          <p:cNvSpPr>
            <a:spLocks noGrp="1"/>
          </p:cNvSpPr>
          <p:nvPr>
            <p:ph type="body" sz="quarter" idx="14"/>
          </p:nvPr>
        </p:nvSpPr>
        <p:spPr/>
        <p:txBody>
          <a:bodyPr/>
          <a:lstStyle/>
          <a:p>
            <a:endParaRPr lang="en-GB"/>
          </a:p>
        </p:txBody>
      </p:sp>
    </p:spTree>
    <p:extLst>
      <p:ext uri="{BB962C8B-B14F-4D97-AF65-F5344CB8AC3E}">
        <p14:creationId xmlns:p14="http://schemas.microsoft.com/office/powerpoint/2010/main" val="14640526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2"/>
          </p:nvPr>
        </p:nvSpPr>
        <p:spPr/>
        <p:txBody>
          <a:bodyPr/>
          <a:lstStyle/>
          <a:p>
            <a:r>
              <a:rPr lang="en-GB" dirty="0" smtClean="0"/>
              <a:t>To do or not to do?</a:t>
            </a:r>
          </a:p>
          <a:p>
            <a:endParaRPr lang="en-GB" dirty="0" smtClean="0"/>
          </a:p>
          <a:p>
            <a:r>
              <a:rPr lang="en-GB" dirty="0" smtClean="0"/>
              <a:t>Or what to do?</a:t>
            </a:r>
          </a:p>
        </p:txBody>
      </p:sp>
      <p:sp>
        <p:nvSpPr>
          <p:cNvPr id="4" name="Text Placeholder 3"/>
          <p:cNvSpPr>
            <a:spLocks noGrp="1"/>
          </p:cNvSpPr>
          <p:nvPr>
            <p:ph type="body" sz="quarter" idx="13"/>
          </p:nvPr>
        </p:nvSpPr>
        <p:spPr/>
        <p:txBody>
          <a:bodyPr/>
          <a:lstStyle/>
          <a:p>
            <a:r>
              <a:rPr lang="en-GB" dirty="0" smtClean="0"/>
              <a:t>HELEN LOOMES</a:t>
            </a:r>
            <a:endParaRPr lang="en-GB" dirty="0"/>
          </a:p>
        </p:txBody>
      </p:sp>
      <p:sp>
        <p:nvSpPr>
          <p:cNvPr id="5" name="Text Placeholder 4"/>
          <p:cNvSpPr>
            <a:spLocks noGrp="1"/>
          </p:cNvSpPr>
          <p:nvPr>
            <p:ph type="body" sz="quarter" idx="11"/>
          </p:nvPr>
        </p:nvSpPr>
        <p:spPr/>
        <p:txBody>
          <a:bodyPr/>
          <a:lstStyle/>
          <a:p>
            <a:r>
              <a:rPr lang="en-GB" dirty="0" smtClean="0"/>
              <a:t>Human responses to light</a:t>
            </a:r>
            <a:endParaRPr lang="en-GB" dirty="0"/>
          </a:p>
        </p:txBody>
      </p:sp>
    </p:spTree>
    <p:extLst>
      <p:ext uri="{BB962C8B-B14F-4D97-AF65-F5344CB8AC3E}">
        <p14:creationId xmlns:p14="http://schemas.microsoft.com/office/powerpoint/2010/main" val="3375958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descr="C:\Users\013590\AppData\Local\Microsoft\Windows\INetCache\IE\23XJXBXC\SOF_ARCHITECTURAL_0_150827_0303.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1" y="2"/>
            <a:ext cx="13004801" cy="6809210"/>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p:cNvSpPr txBox="1"/>
          <p:nvPr/>
        </p:nvSpPr>
        <p:spPr>
          <a:xfrm>
            <a:off x="12251" y="5241776"/>
            <a:ext cx="13004800" cy="530057"/>
          </a:xfrm>
          <a:prstGeom prst="rect">
            <a:avLst/>
          </a:prstGeom>
          <a:solidFill>
            <a:schemeClr val="bg1">
              <a:lumMod val="65000"/>
              <a:alpha val="51000"/>
            </a:schemeClr>
          </a:solidFill>
        </p:spPr>
        <p:txBody>
          <a:bodyPr wrap="square" lIns="91435" tIns="45718" rIns="91435" bIns="45718" rtlCol="0">
            <a:spAutoFit/>
          </a:bodyPr>
          <a:lstStyle/>
          <a:p>
            <a:pPr algn="ctr"/>
            <a:r>
              <a:rPr lang="de-DE" sz="2800" dirty="0" err="1">
                <a:solidFill>
                  <a:schemeClr val="bg1"/>
                </a:solidFill>
                <a:latin typeface="Arial" pitchFamily="34" charset="0"/>
                <a:cs typeface="Arial" pitchFamily="34" charset="0"/>
              </a:rPr>
              <a:t>fresh</a:t>
            </a:r>
            <a:r>
              <a:rPr lang="de-DE" sz="2800" dirty="0">
                <a:solidFill>
                  <a:schemeClr val="bg1"/>
                </a:solidFill>
                <a:latin typeface="Arial" pitchFamily="34" charset="0"/>
                <a:cs typeface="Arial" pitchFamily="34" charset="0"/>
              </a:rPr>
              <a:t> – </a:t>
            </a:r>
            <a:r>
              <a:rPr lang="de-DE" sz="2800" dirty="0" err="1">
                <a:solidFill>
                  <a:schemeClr val="bg1"/>
                </a:solidFill>
                <a:latin typeface="Arial" pitchFamily="34" charset="0"/>
                <a:cs typeface="Arial" pitchFamily="34" charset="0"/>
              </a:rPr>
              <a:t>stimulating</a:t>
            </a:r>
            <a:r>
              <a:rPr lang="de-DE" sz="2800" dirty="0">
                <a:solidFill>
                  <a:schemeClr val="bg1"/>
                </a:solidFill>
                <a:latin typeface="Arial" pitchFamily="34" charset="0"/>
                <a:cs typeface="Arial" pitchFamily="34" charset="0"/>
              </a:rPr>
              <a:t> – light – neutral – cool</a:t>
            </a:r>
          </a:p>
        </p:txBody>
      </p:sp>
    </p:spTree>
    <p:extLst>
      <p:ext uri="{BB962C8B-B14F-4D97-AF65-F5344CB8AC3E}">
        <p14:creationId xmlns:p14="http://schemas.microsoft.com/office/powerpoint/2010/main" val="4202222559"/>
      </p:ext>
    </p:extLst>
  </p:cSld>
  <p:clrMapOvr>
    <a:masterClrMapping/>
  </p:clrMapOvr>
  <mc:AlternateContent xmlns:mc="http://schemas.openxmlformats.org/markup-compatibility/2006" xmlns:p14="http://schemas.microsoft.com/office/powerpoint/2010/main">
    <mc:Choice Requires="p14">
      <p:transition spd="slow" p14:dur="2000" advClick="0" advTm="5000">
        <p:fade/>
      </p:transition>
    </mc:Choice>
    <mc:Fallback xmlns="">
      <p:transition spd="slow" advClick="0" advTm="5000">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What is Human Centric Lighting?</a:t>
            </a:r>
            <a:endParaRPr lang="en-GB" dirty="0"/>
          </a:p>
        </p:txBody>
      </p:sp>
      <p:sp>
        <p:nvSpPr>
          <p:cNvPr id="3" name="Subtitle 2"/>
          <p:cNvSpPr>
            <a:spLocks noGrp="1"/>
          </p:cNvSpPr>
          <p:nvPr>
            <p:ph type="subTitle" idx="1"/>
          </p:nvPr>
        </p:nvSpPr>
        <p:spPr/>
        <p:txBody>
          <a:bodyPr/>
          <a:lstStyle/>
          <a:p>
            <a:endParaRPr lang="en-GB"/>
          </a:p>
        </p:txBody>
      </p:sp>
    </p:spTree>
    <p:extLst>
      <p:ext uri="{BB962C8B-B14F-4D97-AF65-F5344CB8AC3E}">
        <p14:creationId xmlns:p14="http://schemas.microsoft.com/office/powerpoint/2010/main" val="977107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GB" sz="2000" dirty="0" smtClean="0"/>
              <a:t>Brings the</a:t>
            </a:r>
            <a:r>
              <a:rPr lang="en-GB" sz="2000" b="1" dirty="0" smtClean="0"/>
              <a:t> human </a:t>
            </a:r>
            <a:r>
              <a:rPr lang="en-GB" sz="2000" dirty="0" smtClean="0"/>
              <a:t>in to focus</a:t>
            </a:r>
          </a:p>
          <a:p>
            <a:endParaRPr lang="en-GB" sz="1800" dirty="0"/>
          </a:p>
          <a:p>
            <a:endParaRPr lang="en-GB" sz="1800" dirty="0" smtClean="0"/>
          </a:p>
          <a:p>
            <a:r>
              <a:rPr lang="en-GB" sz="2000" dirty="0" smtClean="0"/>
              <a:t>Adaptation of the lighting to individual needs</a:t>
            </a:r>
          </a:p>
          <a:p>
            <a:pPr marL="259641" lvl="1" indent="0">
              <a:buNone/>
            </a:pPr>
            <a:endParaRPr lang="en-GB" sz="2000" dirty="0" smtClean="0"/>
          </a:p>
          <a:p>
            <a:pPr lvl="1"/>
            <a:r>
              <a:rPr lang="en-GB" sz="2000" dirty="0" smtClean="0"/>
              <a:t>Age</a:t>
            </a:r>
          </a:p>
          <a:p>
            <a:pPr lvl="1"/>
            <a:r>
              <a:rPr lang="en-GB" sz="2000" dirty="0" smtClean="0"/>
              <a:t>Time of day</a:t>
            </a:r>
          </a:p>
          <a:p>
            <a:pPr lvl="1"/>
            <a:r>
              <a:rPr lang="en-GB" sz="2000" dirty="0" smtClean="0"/>
              <a:t>application</a:t>
            </a:r>
          </a:p>
        </p:txBody>
      </p:sp>
      <p:sp>
        <p:nvSpPr>
          <p:cNvPr id="3" name="Title 2"/>
          <p:cNvSpPr>
            <a:spLocks noGrp="1"/>
          </p:cNvSpPr>
          <p:nvPr>
            <p:ph type="title"/>
          </p:nvPr>
        </p:nvSpPr>
        <p:spPr/>
        <p:txBody>
          <a:bodyPr/>
          <a:lstStyle/>
          <a:p>
            <a:r>
              <a:rPr lang="en-GB" sz="2400" dirty="0" smtClean="0"/>
              <a:t>What is human centric lighting?</a:t>
            </a:r>
            <a:endParaRPr lang="en-GB" sz="2400" dirty="0"/>
          </a:p>
        </p:txBody>
      </p:sp>
      <p:sp>
        <p:nvSpPr>
          <p:cNvPr id="4" name="Text Placeholder 3"/>
          <p:cNvSpPr>
            <a:spLocks noGrp="1"/>
          </p:cNvSpPr>
          <p:nvPr>
            <p:ph type="body" sz="quarter" idx="13"/>
          </p:nvPr>
        </p:nvSpPr>
        <p:spPr/>
        <p:txBody>
          <a:bodyPr/>
          <a:lstStyle/>
          <a:p>
            <a:endParaRPr lang="en-GB"/>
          </a:p>
        </p:txBody>
      </p:sp>
      <p:sp>
        <p:nvSpPr>
          <p:cNvPr id="5" name="Text Placeholder 4"/>
          <p:cNvSpPr>
            <a:spLocks noGrp="1"/>
          </p:cNvSpPr>
          <p:nvPr>
            <p:ph type="body" sz="quarter" idx="14"/>
          </p:nvPr>
        </p:nvSpPr>
        <p:spPr/>
        <p:txBody>
          <a:bodyPr/>
          <a:lstStyle/>
          <a:p>
            <a:endParaRPr lang="en-GB"/>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4368" y="1096822"/>
            <a:ext cx="6211814" cy="5513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5810627" y="1302822"/>
            <a:ext cx="1915909" cy="338554"/>
          </a:xfrm>
          <a:prstGeom prst="rect">
            <a:avLst/>
          </a:prstGeom>
          <a:solidFill>
            <a:schemeClr val="accent3"/>
          </a:solidFill>
        </p:spPr>
        <p:txBody>
          <a:bodyPr wrap="none" rtlCol="0">
            <a:spAutoFit/>
          </a:bodyPr>
          <a:lstStyle/>
          <a:p>
            <a:r>
              <a:rPr lang="en-GB" sz="1600" dirty="0" smtClean="0">
                <a:latin typeface="Arial" pitchFamily="34" charset="0"/>
                <a:cs typeface="Arial" pitchFamily="34" charset="0"/>
              </a:rPr>
              <a:t>                              </a:t>
            </a:r>
          </a:p>
        </p:txBody>
      </p:sp>
    </p:spTree>
    <p:extLst>
      <p:ext uri="{BB962C8B-B14F-4D97-AF65-F5344CB8AC3E}">
        <p14:creationId xmlns:p14="http://schemas.microsoft.com/office/powerpoint/2010/main" val="33973925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endParaRPr lang="en-GB" dirty="0"/>
          </a:p>
        </p:txBody>
      </p:sp>
      <p:sp>
        <p:nvSpPr>
          <p:cNvPr id="3" name="Title 2"/>
          <p:cNvSpPr>
            <a:spLocks noGrp="1"/>
          </p:cNvSpPr>
          <p:nvPr>
            <p:ph type="title"/>
          </p:nvPr>
        </p:nvSpPr>
        <p:spPr/>
        <p:txBody>
          <a:bodyPr/>
          <a:lstStyle/>
          <a:p>
            <a:r>
              <a:rPr lang="en-GB" sz="2400" dirty="0" smtClean="0"/>
              <a:t>Human centric lighting</a:t>
            </a:r>
            <a:endParaRPr lang="en-GB" sz="2400" dirty="0"/>
          </a:p>
        </p:txBody>
      </p:sp>
      <p:sp>
        <p:nvSpPr>
          <p:cNvPr id="4" name="Text Placeholder 3"/>
          <p:cNvSpPr>
            <a:spLocks noGrp="1"/>
          </p:cNvSpPr>
          <p:nvPr>
            <p:ph type="body" sz="quarter" idx="13"/>
          </p:nvPr>
        </p:nvSpPr>
        <p:spPr/>
        <p:txBody>
          <a:bodyPr/>
          <a:lstStyle/>
          <a:p>
            <a:endParaRPr lang="en-GB"/>
          </a:p>
        </p:txBody>
      </p:sp>
      <p:sp>
        <p:nvSpPr>
          <p:cNvPr id="5" name="Text Placeholder 4"/>
          <p:cNvSpPr>
            <a:spLocks noGrp="1"/>
          </p:cNvSpPr>
          <p:nvPr>
            <p:ph type="body" sz="quarter" idx="14"/>
          </p:nvPr>
        </p:nvSpPr>
        <p:spPr/>
        <p:txBody>
          <a:bodyPr/>
          <a:lstStyle/>
          <a:p>
            <a:endParaRPr lang="en-GB"/>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5217"/>
          <a:stretch/>
        </p:blipFill>
        <p:spPr bwMode="auto">
          <a:xfrm>
            <a:off x="0" y="1353344"/>
            <a:ext cx="13004800" cy="54068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276556" y="1065312"/>
            <a:ext cx="1569660" cy="338554"/>
          </a:xfrm>
          <a:prstGeom prst="rect">
            <a:avLst/>
          </a:prstGeom>
          <a:solidFill>
            <a:schemeClr val="accent3"/>
          </a:solidFill>
        </p:spPr>
        <p:txBody>
          <a:bodyPr wrap="none" rtlCol="0">
            <a:spAutoFit/>
          </a:bodyPr>
          <a:lstStyle/>
          <a:p>
            <a:r>
              <a:rPr lang="en-GB" sz="1600" dirty="0" smtClean="0">
                <a:latin typeface="Arial" pitchFamily="34" charset="0"/>
                <a:cs typeface="Arial" pitchFamily="34" charset="0"/>
              </a:rPr>
              <a:t>                        </a:t>
            </a:r>
          </a:p>
        </p:txBody>
      </p:sp>
    </p:spTree>
    <p:extLst>
      <p:ext uri="{BB962C8B-B14F-4D97-AF65-F5344CB8AC3E}">
        <p14:creationId xmlns:p14="http://schemas.microsoft.com/office/powerpoint/2010/main" val="39925581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pPr marL="0" indent="0">
              <a:buNone/>
            </a:pPr>
            <a:r>
              <a:rPr lang="en-GB" dirty="0">
                <a:solidFill>
                  <a:srgbClr val="000000"/>
                </a:solidFill>
              </a:rPr>
              <a:t>Natural light changes in intensity, colour temperature and direction...</a:t>
            </a:r>
          </a:p>
          <a:p>
            <a:endParaRPr lang="en-GB" dirty="0"/>
          </a:p>
        </p:txBody>
      </p:sp>
      <p:sp>
        <p:nvSpPr>
          <p:cNvPr id="3" name="Title 2"/>
          <p:cNvSpPr>
            <a:spLocks noGrp="1"/>
          </p:cNvSpPr>
          <p:nvPr>
            <p:ph type="title"/>
          </p:nvPr>
        </p:nvSpPr>
        <p:spPr>
          <a:xfrm>
            <a:off x="669753" y="594995"/>
            <a:ext cx="11367663" cy="1219200"/>
          </a:xfrm>
        </p:spPr>
        <p:txBody>
          <a:bodyPr/>
          <a:lstStyle/>
          <a:p>
            <a:r>
              <a:rPr lang="en-GB" sz="2400" dirty="0"/>
              <a:t>DYNAMIC LIGHT</a:t>
            </a:r>
            <a:r>
              <a:rPr lang="en-GB" dirty="0"/>
              <a:t/>
            </a:r>
            <a:br>
              <a:rPr lang="en-GB" dirty="0"/>
            </a:br>
            <a:endParaRPr lang="en-GB" dirty="0"/>
          </a:p>
        </p:txBody>
      </p:sp>
      <p:sp>
        <p:nvSpPr>
          <p:cNvPr id="4" name="Text Placeholder 3"/>
          <p:cNvSpPr>
            <a:spLocks noGrp="1"/>
          </p:cNvSpPr>
          <p:nvPr>
            <p:ph type="body" sz="quarter" idx="13"/>
          </p:nvPr>
        </p:nvSpPr>
        <p:spPr/>
        <p:txBody>
          <a:bodyPr/>
          <a:lstStyle/>
          <a:p>
            <a:endParaRPr lang="en-GB"/>
          </a:p>
        </p:txBody>
      </p:sp>
      <p:pic>
        <p:nvPicPr>
          <p:cNvPr id="6" name="Picture 3" descr="npo0000b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8351" y="3087414"/>
            <a:ext cx="114681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Freeform 9"/>
          <p:cNvSpPr>
            <a:spLocks/>
          </p:cNvSpPr>
          <p:nvPr/>
        </p:nvSpPr>
        <p:spPr bwMode="auto">
          <a:xfrm>
            <a:off x="0" y="2625511"/>
            <a:ext cx="13032317" cy="2224087"/>
          </a:xfrm>
          <a:custGeom>
            <a:avLst/>
            <a:gdLst>
              <a:gd name="T0" fmla="*/ 0 w 5772"/>
              <a:gd name="T1" fmla="*/ 2147483647 h 1314"/>
              <a:gd name="T2" fmla="*/ 2147483647 w 5772"/>
              <a:gd name="T3" fmla="*/ 2147483647 h 1314"/>
              <a:gd name="T4" fmla="*/ 2147483647 w 5772"/>
              <a:gd name="T5" fmla="*/ 2147483647 h 1314"/>
              <a:gd name="T6" fmla="*/ 2147483647 w 5772"/>
              <a:gd name="T7" fmla="*/ 2147483647 h 1314"/>
              <a:gd name="T8" fmla="*/ 2147483647 w 5772"/>
              <a:gd name="T9" fmla="*/ 2147483647 h 1314"/>
              <a:gd name="T10" fmla="*/ 2147483647 w 5772"/>
              <a:gd name="T11" fmla="*/ 2147483647 h 1314"/>
              <a:gd name="T12" fmla="*/ 2147483647 w 5772"/>
              <a:gd name="T13" fmla="*/ 2147483647 h 1314"/>
              <a:gd name="T14" fmla="*/ 2147483647 w 5772"/>
              <a:gd name="T15" fmla="*/ 2147483647 h 1314"/>
              <a:gd name="T16" fmla="*/ 2147483647 w 5772"/>
              <a:gd name="T17" fmla="*/ 2147483647 h 1314"/>
              <a:gd name="T18" fmla="*/ 2147483647 w 5772"/>
              <a:gd name="T19" fmla="*/ 2147483647 h 1314"/>
              <a:gd name="T20" fmla="*/ 2147483647 w 5772"/>
              <a:gd name="T21" fmla="*/ 2147483647 h 1314"/>
              <a:gd name="T22" fmla="*/ 2147483647 w 5772"/>
              <a:gd name="T23" fmla="*/ 2147483647 h 1314"/>
              <a:gd name="T24" fmla="*/ 2147483647 w 5772"/>
              <a:gd name="T25" fmla="*/ 2147483647 h 1314"/>
              <a:gd name="T26" fmla="*/ 2147483647 w 5772"/>
              <a:gd name="T27" fmla="*/ 2147483647 h 1314"/>
              <a:gd name="T28" fmla="*/ 2147483647 w 5772"/>
              <a:gd name="T29" fmla="*/ 2147483647 h 1314"/>
              <a:gd name="T30" fmla="*/ 2147483647 w 5772"/>
              <a:gd name="T31" fmla="*/ 2147483647 h 1314"/>
              <a:gd name="T32" fmla="*/ 2147483647 w 5772"/>
              <a:gd name="T33" fmla="*/ 2147483647 h 1314"/>
              <a:gd name="T34" fmla="*/ 2147483647 w 5772"/>
              <a:gd name="T35" fmla="*/ 2147483647 h 1314"/>
              <a:gd name="T36" fmla="*/ 2147483647 w 5772"/>
              <a:gd name="T37" fmla="*/ 2147483647 h 1314"/>
              <a:gd name="T38" fmla="*/ 2147483647 w 5772"/>
              <a:gd name="T39" fmla="*/ 2147483647 h 1314"/>
              <a:gd name="T40" fmla="*/ 2147483647 w 5772"/>
              <a:gd name="T41" fmla="*/ 2147483647 h 1314"/>
              <a:gd name="T42" fmla="*/ 2147483647 w 5772"/>
              <a:gd name="T43" fmla="*/ 2147483647 h 131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5772"/>
              <a:gd name="T67" fmla="*/ 0 h 1314"/>
              <a:gd name="T68" fmla="*/ 5772 w 5772"/>
              <a:gd name="T69" fmla="*/ 1314 h 1314"/>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5772" h="1314">
                <a:moveTo>
                  <a:pt x="0" y="1303"/>
                </a:moveTo>
                <a:cubicBezTo>
                  <a:pt x="69" y="1227"/>
                  <a:pt x="138" y="1151"/>
                  <a:pt x="228" y="1069"/>
                </a:cubicBezTo>
                <a:cubicBezTo>
                  <a:pt x="318" y="987"/>
                  <a:pt x="435" y="895"/>
                  <a:pt x="542" y="812"/>
                </a:cubicBezTo>
                <a:cubicBezTo>
                  <a:pt x="649" y="729"/>
                  <a:pt x="754" y="648"/>
                  <a:pt x="873" y="573"/>
                </a:cubicBezTo>
                <a:cubicBezTo>
                  <a:pt x="992" y="498"/>
                  <a:pt x="1121" y="424"/>
                  <a:pt x="1255" y="362"/>
                </a:cubicBezTo>
                <a:cubicBezTo>
                  <a:pt x="1389" y="300"/>
                  <a:pt x="1541" y="247"/>
                  <a:pt x="1677" y="202"/>
                </a:cubicBezTo>
                <a:cubicBezTo>
                  <a:pt x="1813" y="157"/>
                  <a:pt x="1909" y="125"/>
                  <a:pt x="2070" y="94"/>
                </a:cubicBezTo>
                <a:cubicBezTo>
                  <a:pt x="2231" y="63"/>
                  <a:pt x="2498" y="28"/>
                  <a:pt x="2641" y="14"/>
                </a:cubicBezTo>
                <a:cubicBezTo>
                  <a:pt x="2784" y="0"/>
                  <a:pt x="2828" y="7"/>
                  <a:pt x="2926" y="8"/>
                </a:cubicBezTo>
                <a:cubicBezTo>
                  <a:pt x="3024" y="9"/>
                  <a:pt x="3128" y="11"/>
                  <a:pt x="3228" y="20"/>
                </a:cubicBezTo>
                <a:cubicBezTo>
                  <a:pt x="3328" y="29"/>
                  <a:pt x="3427" y="43"/>
                  <a:pt x="3525" y="60"/>
                </a:cubicBezTo>
                <a:cubicBezTo>
                  <a:pt x="3623" y="77"/>
                  <a:pt x="3718" y="97"/>
                  <a:pt x="3816" y="122"/>
                </a:cubicBezTo>
                <a:cubicBezTo>
                  <a:pt x="3914" y="147"/>
                  <a:pt x="4020" y="178"/>
                  <a:pt x="4112" y="208"/>
                </a:cubicBezTo>
                <a:cubicBezTo>
                  <a:pt x="4204" y="238"/>
                  <a:pt x="4286" y="271"/>
                  <a:pt x="4369" y="305"/>
                </a:cubicBezTo>
                <a:cubicBezTo>
                  <a:pt x="4452" y="339"/>
                  <a:pt x="4543" y="381"/>
                  <a:pt x="4608" y="413"/>
                </a:cubicBezTo>
                <a:cubicBezTo>
                  <a:pt x="4673" y="445"/>
                  <a:pt x="4704" y="469"/>
                  <a:pt x="4757" y="499"/>
                </a:cubicBezTo>
                <a:cubicBezTo>
                  <a:pt x="4810" y="529"/>
                  <a:pt x="4866" y="557"/>
                  <a:pt x="4928" y="596"/>
                </a:cubicBezTo>
                <a:cubicBezTo>
                  <a:pt x="4990" y="635"/>
                  <a:pt x="5064" y="687"/>
                  <a:pt x="5127" y="732"/>
                </a:cubicBezTo>
                <a:cubicBezTo>
                  <a:pt x="5190" y="777"/>
                  <a:pt x="5246" y="817"/>
                  <a:pt x="5304" y="864"/>
                </a:cubicBezTo>
                <a:cubicBezTo>
                  <a:pt x="5362" y="911"/>
                  <a:pt x="5419" y="961"/>
                  <a:pt x="5475" y="1012"/>
                </a:cubicBezTo>
                <a:cubicBezTo>
                  <a:pt x="5531" y="1063"/>
                  <a:pt x="5592" y="1122"/>
                  <a:pt x="5641" y="1172"/>
                </a:cubicBezTo>
                <a:cubicBezTo>
                  <a:pt x="5690" y="1222"/>
                  <a:pt x="5739" y="1294"/>
                  <a:pt x="5772" y="1314"/>
                </a:cubicBezTo>
              </a:path>
            </a:pathLst>
          </a:custGeom>
          <a:noFill/>
          <a:ln w="28575" cap="flat">
            <a:solidFill>
              <a:srgbClr val="808080"/>
            </a:solidFill>
            <a:prstDash val="sysDot"/>
            <a:round/>
            <a:headEnd/>
            <a:tailEnd/>
          </a:ln>
          <a:extLst>
            <a:ext uri="{909E8E84-426E-40DD-AFC4-6F175D3DCCD1}">
              <a14:hiddenFill xmlns:a14="http://schemas.microsoft.com/office/drawing/2010/main">
                <a:solidFill>
                  <a:srgbClr val="FFFFFF"/>
                </a:solidFill>
              </a14:hiddenFill>
            </a:ext>
          </a:extLst>
        </p:spPr>
        <p:txBody>
          <a:bodyPr lIns="97323" tIns="48661" rIns="97323" bIns="48661"/>
          <a:lstStyle/>
          <a:p>
            <a:endParaRPr lang="en-GB"/>
          </a:p>
        </p:txBody>
      </p:sp>
    </p:spTree>
    <p:extLst>
      <p:ext uri="{BB962C8B-B14F-4D97-AF65-F5344CB8AC3E}">
        <p14:creationId xmlns:p14="http://schemas.microsoft.com/office/powerpoint/2010/main" val="10721011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smtClean="0"/>
              <a:t>Theoretical Background</a:t>
            </a:r>
            <a:endParaRPr lang="en-GB" dirty="0"/>
          </a:p>
        </p:txBody>
      </p:sp>
      <p:sp>
        <p:nvSpPr>
          <p:cNvPr id="3" name="Subtitle 2"/>
          <p:cNvSpPr>
            <a:spLocks noGrp="1"/>
          </p:cNvSpPr>
          <p:nvPr>
            <p:ph type="subTitle" idx="1"/>
          </p:nvPr>
        </p:nvSpPr>
        <p:spPr/>
        <p:txBody>
          <a:bodyPr/>
          <a:lstStyle/>
          <a:p>
            <a:endParaRPr lang="en-GB"/>
          </a:p>
        </p:txBody>
      </p:sp>
    </p:spTree>
    <p:extLst>
      <p:ext uri="{BB962C8B-B14F-4D97-AF65-F5344CB8AC3E}">
        <p14:creationId xmlns:p14="http://schemas.microsoft.com/office/powerpoint/2010/main" val="10678773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endParaRPr lang="en-GB" dirty="0"/>
          </a:p>
        </p:txBody>
      </p:sp>
      <p:sp>
        <p:nvSpPr>
          <p:cNvPr id="3" name="Title 2"/>
          <p:cNvSpPr>
            <a:spLocks noGrp="1"/>
          </p:cNvSpPr>
          <p:nvPr>
            <p:ph type="title"/>
          </p:nvPr>
        </p:nvSpPr>
        <p:spPr/>
        <p:txBody>
          <a:bodyPr/>
          <a:lstStyle/>
          <a:p>
            <a:r>
              <a:rPr lang="en-GB" sz="2400" dirty="0" smtClean="0"/>
              <a:t>Circadian rhythms</a:t>
            </a:r>
            <a:endParaRPr lang="en-GB" sz="2400" dirty="0"/>
          </a:p>
        </p:txBody>
      </p:sp>
      <p:sp>
        <p:nvSpPr>
          <p:cNvPr id="4" name="Text Placeholder 3"/>
          <p:cNvSpPr>
            <a:spLocks noGrp="1"/>
          </p:cNvSpPr>
          <p:nvPr>
            <p:ph type="body" sz="quarter" idx="13"/>
          </p:nvPr>
        </p:nvSpPr>
        <p:spPr/>
        <p:txBody>
          <a:bodyPr/>
          <a:lstStyle/>
          <a:p>
            <a:endParaRPr lang="en-GB"/>
          </a:p>
        </p:txBody>
      </p:sp>
      <p:sp>
        <p:nvSpPr>
          <p:cNvPr id="5" name="Text Placeholder 4"/>
          <p:cNvSpPr>
            <a:spLocks noGrp="1"/>
          </p:cNvSpPr>
          <p:nvPr>
            <p:ph type="body" sz="quarter" idx="14"/>
          </p:nvPr>
        </p:nvSpPr>
        <p:spPr/>
        <p:txBody>
          <a:bodyPr/>
          <a:lstStyle/>
          <a:p>
            <a:endParaRPr lang="en-GB"/>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26700"/>
          <a:stretch/>
        </p:blipFill>
        <p:spPr bwMode="auto">
          <a:xfrm>
            <a:off x="24230" y="1809750"/>
            <a:ext cx="12980569" cy="49683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9257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endParaRPr lang="en-GB" dirty="0"/>
          </a:p>
        </p:txBody>
      </p:sp>
      <p:sp>
        <p:nvSpPr>
          <p:cNvPr id="3" name="Title 2"/>
          <p:cNvSpPr>
            <a:spLocks noGrp="1"/>
          </p:cNvSpPr>
          <p:nvPr>
            <p:ph type="title"/>
          </p:nvPr>
        </p:nvSpPr>
        <p:spPr/>
        <p:txBody>
          <a:bodyPr/>
          <a:lstStyle/>
          <a:p>
            <a:r>
              <a:rPr lang="en-GB" sz="2400" dirty="0" smtClean="0"/>
              <a:t>Circadian rhythms</a:t>
            </a:r>
            <a:endParaRPr lang="en-GB" sz="2400" dirty="0"/>
          </a:p>
        </p:txBody>
      </p:sp>
      <p:sp>
        <p:nvSpPr>
          <p:cNvPr id="4" name="Text Placeholder 3"/>
          <p:cNvSpPr>
            <a:spLocks noGrp="1"/>
          </p:cNvSpPr>
          <p:nvPr>
            <p:ph type="body" sz="quarter" idx="13"/>
          </p:nvPr>
        </p:nvSpPr>
        <p:spPr/>
        <p:txBody>
          <a:bodyPr/>
          <a:lstStyle/>
          <a:p>
            <a:endParaRPr lang="en-GB"/>
          </a:p>
        </p:txBody>
      </p:sp>
      <p:sp>
        <p:nvSpPr>
          <p:cNvPr id="5" name="Text Placeholder 4"/>
          <p:cNvSpPr>
            <a:spLocks noGrp="1"/>
          </p:cNvSpPr>
          <p:nvPr>
            <p:ph type="body" sz="quarter" idx="14"/>
          </p:nvPr>
        </p:nvSpPr>
        <p:spPr/>
        <p:txBody>
          <a:bodyPr/>
          <a:lstStyle/>
          <a:p>
            <a:endParaRPr lang="en-GB"/>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3808" y="1163638"/>
            <a:ext cx="10765922" cy="5590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23726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endParaRPr lang="en-GB" dirty="0"/>
          </a:p>
        </p:txBody>
      </p:sp>
      <p:sp>
        <p:nvSpPr>
          <p:cNvPr id="3" name="Title 2"/>
          <p:cNvSpPr>
            <a:spLocks noGrp="1"/>
          </p:cNvSpPr>
          <p:nvPr>
            <p:ph type="title"/>
          </p:nvPr>
        </p:nvSpPr>
        <p:spPr/>
        <p:txBody>
          <a:bodyPr/>
          <a:lstStyle/>
          <a:p>
            <a:r>
              <a:rPr lang="en-GB" sz="2400" dirty="0" smtClean="0"/>
              <a:t>Development  and synchronisation of sleep</a:t>
            </a:r>
            <a:endParaRPr lang="en-GB" sz="2400" dirty="0"/>
          </a:p>
        </p:txBody>
      </p:sp>
      <p:sp>
        <p:nvSpPr>
          <p:cNvPr id="4" name="Text Placeholder 3"/>
          <p:cNvSpPr>
            <a:spLocks noGrp="1"/>
          </p:cNvSpPr>
          <p:nvPr>
            <p:ph type="body" sz="quarter" idx="13"/>
          </p:nvPr>
        </p:nvSpPr>
        <p:spPr/>
        <p:txBody>
          <a:bodyPr/>
          <a:lstStyle/>
          <a:p>
            <a:endParaRPr lang="en-GB"/>
          </a:p>
        </p:txBody>
      </p:sp>
      <p:sp>
        <p:nvSpPr>
          <p:cNvPr id="5" name="Text Placeholder 4"/>
          <p:cNvSpPr>
            <a:spLocks noGrp="1"/>
          </p:cNvSpPr>
          <p:nvPr>
            <p:ph type="body" sz="quarter" idx="14"/>
          </p:nvPr>
        </p:nvSpPr>
        <p:spPr/>
        <p:txBody>
          <a:bodyPr/>
          <a:lstStyle/>
          <a:p>
            <a:endParaRPr lang="en-GB"/>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5776" y="1353344"/>
            <a:ext cx="11233247" cy="5395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8645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endParaRPr lang="en-GB" dirty="0"/>
          </a:p>
        </p:txBody>
      </p:sp>
      <p:sp>
        <p:nvSpPr>
          <p:cNvPr id="3" name="Title 2"/>
          <p:cNvSpPr>
            <a:spLocks noGrp="1"/>
          </p:cNvSpPr>
          <p:nvPr>
            <p:ph type="title"/>
          </p:nvPr>
        </p:nvSpPr>
        <p:spPr/>
        <p:txBody>
          <a:bodyPr/>
          <a:lstStyle/>
          <a:p>
            <a:r>
              <a:rPr lang="en-GB" sz="2400" dirty="0" smtClean="0"/>
              <a:t>Circadian rhythms</a:t>
            </a:r>
            <a:endParaRPr lang="en-GB" sz="2400" dirty="0"/>
          </a:p>
        </p:txBody>
      </p:sp>
      <p:sp>
        <p:nvSpPr>
          <p:cNvPr id="4" name="Text Placeholder 3"/>
          <p:cNvSpPr>
            <a:spLocks noGrp="1"/>
          </p:cNvSpPr>
          <p:nvPr>
            <p:ph type="body" sz="quarter" idx="13"/>
          </p:nvPr>
        </p:nvSpPr>
        <p:spPr/>
        <p:txBody>
          <a:bodyPr/>
          <a:lstStyle/>
          <a:p>
            <a:endParaRPr lang="en-GB"/>
          </a:p>
        </p:txBody>
      </p:sp>
      <p:sp>
        <p:nvSpPr>
          <p:cNvPr id="5" name="Text Placeholder 4"/>
          <p:cNvSpPr>
            <a:spLocks noGrp="1"/>
          </p:cNvSpPr>
          <p:nvPr>
            <p:ph type="body" sz="quarter" idx="14"/>
          </p:nvPr>
        </p:nvSpPr>
        <p:spPr/>
        <p:txBody>
          <a:bodyPr/>
          <a:lstStyle/>
          <a:p>
            <a:endParaRPr lang="en-GB"/>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35622"/>
            <a:ext cx="12839104" cy="5474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06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GB"/>
          </a:p>
        </p:txBody>
      </p:sp>
      <p:sp>
        <p:nvSpPr>
          <p:cNvPr id="4" name="Text Placeholder 3"/>
          <p:cNvSpPr>
            <a:spLocks noGrp="1"/>
          </p:cNvSpPr>
          <p:nvPr>
            <p:ph type="body" sz="quarter" idx="13"/>
          </p:nvPr>
        </p:nvSpPr>
        <p:spPr/>
        <p:txBody>
          <a:bodyPr/>
          <a:lstStyle/>
          <a:p>
            <a:endParaRPr lang="en-GB"/>
          </a:p>
        </p:txBody>
      </p:sp>
      <p:pic>
        <p:nvPicPr>
          <p:cNvPr id="6" name="Picture 2"/>
          <p:cNvPicPr>
            <a:picLocks noChangeAspect="1" noChangeArrowheads="1"/>
          </p:cNvPicPr>
          <p:nvPr>
            <p:custDataLst>
              <p:tags r:id="rId1"/>
            </p:custDataLst>
          </p:nvPr>
        </p:nvPicPr>
        <p:blipFill>
          <a:blip r:embed="rId12" cstate="print"/>
          <a:srcRect/>
          <a:stretch>
            <a:fillRect/>
          </a:stretch>
        </p:blipFill>
        <p:spPr bwMode="auto">
          <a:xfrm>
            <a:off x="741760" y="1907325"/>
            <a:ext cx="7498593" cy="4627917"/>
          </a:xfrm>
          <a:prstGeom prst="rect">
            <a:avLst/>
          </a:prstGeom>
          <a:ln>
            <a:noFill/>
          </a:ln>
          <a:effectLst>
            <a:outerShdw blurRad="292100" dist="139700" dir="2700000" algn="tl" rotWithShape="0">
              <a:srgbClr val="333333">
                <a:alpha val="65000"/>
              </a:srgbClr>
            </a:outerShdw>
          </a:effectLst>
        </p:spPr>
      </p:pic>
      <p:sp>
        <p:nvSpPr>
          <p:cNvPr id="7" name="Text Box 4"/>
          <p:cNvSpPr txBox="1">
            <a:spLocks noChangeArrowheads="1"/>
          </p:cNvSpPr>
          <p:nvPr>
            <p:custDataLst>
              <p:tags r:id="rId2"/>
            </p:custDataLst>
          </p:nvPr>
        </p:nvSpPr>
        <p:spPr bwMode="auto">
          <a:xfrm>
            <a:off x="8320352" y="2207667"/>
            <a:ext cx="3510640" cy="267420"/>
          </a:xfrm>
          <a:prstGeom prst="rect">
            <a:avLst/>
          </a:prstGeom>
          <a:noFill/>
          <a:ln w="9525">
            <a:noFill/>
            <a:miter lim="800000"/>
            <a:headEnd/>
            <a:tailEnd/>
          </a:ln>
        </p:spPr>
        <p:txBody>
          <a:bodyPr wrap="square" lIns="91250" tIns="45618" rIns="91250" bIns="45618">
            <a:spAutoFit/>
          </a:bodyPr>
          <a:lstStyle/>
          <a:p>
            <a:pPr eaLnBrk="0" hangingPunct="0">
              <a:lnSpc>
                <a:spcPct val="80000"/>
              </a:lnSpc>
            </a:pPr>
            <a:r>
              <a:rPr lang="en-GB" sz="1400" dirty="0">
                <a:solidFill>
                  <a:srgbClr val="011643"/>
                </a:solidFill>
                <a:latin typeface="Arial" panose="020B0604020202020204" pitchFamily="34" charset="0"/>
                <a:cs typeface="Arial" panose="020B0604020202020204" pitchFamily="34" charset="0"/>
              </a:rPr>
              <a:t>Cones for day/colour vision</a:t>
            </a:r>
          </a:p>
        </p:txBody>
      </p:sp>
      <p:sp>
        <p:nvSpPr>
          <p:cNvPr id="8" name="Line 5"/>
          <p:cNvSpPr>
            <a:spLocks noChangeShapeType="1"/>
          </p:cNvSpPr>
          <p:nvPr>
            <p:custDataLst>
              <p:tags r:id="rId3"/>
            </p:custDataLst>
          </p:nvPr>
        </p:nvSpPr>
        <p:spPr bwMode="auto">
          <a:xfrm flipH="1">
            <a:off x="7753614" y="2612538"/>
            <a:ext cx="650874" cy="1079499"/>
          </a:xfrm>
          <a:prstGeom prst="line">
            <a:avLst/>
          </a:prstGeom>
          <a:noFill/>
          <a:ln w="9525">
            <a:solidFill>
              <a:schemeClr val="tx1"/>
            </a:solidFill>
            <a:round/>
            <a:headEnd/>
            <a:tailEnd type="triangle" w="med" len="med"/>
          </a:ln>
        </p:spPr>
        <p:txBody>
          <a:bodyPr lIns="91250" tIns="45618" rIns="91250" bIns="45618"/>
          <a:lstStyle/>
          <a:p>
            <a:endParaRPr lang="en-US"/>
          </a:p>
        </p:txBody>
      </p:sp>
      <p:sp>
        <p:nvSpPr>
          <p:cNvPr id="9" name="Text Box 6"/>
          <p:cNvSpPr txBox="1">
            <a:spLocks noChangeArrowheads="1"/>
          </p:cNvSpPr>
          <p:nvPr>
            <p:custDataLst>
              <p:tags r:id="rId4"/>
            </p:custDataLst>
          </p:nvPr>
        </p:nvSpPr>
        <p:spPr bwMode="auto">
          <a:xfrm>
            <a:off x="8320351" y="3469730"/>
            <a:ext cx="2142490" cy="246286"/>
          </a:xfrm>
          <a:prstGeom prst="rect">
            <a:avLst/>
          </a:prstGeom>
          <a:noFill/>
          <a:ln w="9525">
            <a:noFill/>
            <a:miter lim="800000"/>
            <a:headEnd/>
            <a:tailEnd/>
          </a:ln>
        </p:spPr>
        <p:txBody>
          <a:bodyPr wrap="square" lIns="91250" tIns="45618" rIns="91250" bIns="45618">
            <a:spAutoFit/>
          </a:bodyPr>
          <a:lstStyle/>
          <a:p>
            <a:pPr eaLnBrk="0" hangingPunct="0">
              <a:lnSpc>
                <a:spcPct val="70000"/>
              </a:lnSpc>
            </a:pPr>
            <a:r>
              <a:rPr lang="en-GB" sz="1400" dirty="0">
                <a:solidFill>
                  <a:srgbClr val="011643"/>
                </a:solidFill>
                <a:latin typeface="Arial" panose="020B0604020202020204" pitchFamily="34" charset="0"/>
                <a:cs typeface="Arial" panose="020B0604020202020204" pitchFamily="34" charset="0"/>
              </a:rPr>
              <a:t>Rods for night vision</a:t>
            </a:r>
          </a:p>
        </p:txBody>
      </p:sp>
      <p:sp>
        <p:nvSpPr>
          <p:cNvPr id="10" name="Line 7"/>
          <p:cNvSpPr>
            <a:spLocks noChangeShapeType="1"/>
          </p:cNvSpPr>
          <p:nvPr>
            <p:custDataLst>
              <p:tags r:id="rId5"/>
            </p:custDataLst>
          </p:nvPr>
        </p:nvSpPr>
        <p:spPr bwMode="auto">
          <a:xfrm flipH="1">
            <a:off x="7753616" y="3817394"/>
            <a:ext cx="579438" cy="279400"/>
          </a:xfrm>
          <a:prstGeom prst="line">
            <a:avLst/>
          </a:prstGeom>
          <a:noFill/>
          <a:ln w="9525">
            <a:solidFill>
              <a:schemeClr val="tx1"/>
            </a:solidFill>
            <a:round/>
            <a:headEnd/>
            <a:tailEnd type="triangle" w="med" len="med"/>
          </a:ln>
        </p:spPr>
        <p:txBody>
          <a:bodyPr lIns="91250" tIns="45618" rIns="91250" bIns="45618"/>
          <a:lstStyle/>
          <a:p>
            <a:endParaRPr lang="en-US"/>
          </a:p>
        </p:txBody>
      </p:sp>
      <p:sp>
        <p:nvSpPr>
          <p:cNvPr id="11" name="Line 9"/>
          <p:cNvSpPr>
            <a:spLocks noChangeShapeType="1"/>
          </p:cNvSpPr>
          <p:nvPr>
            <p:custDataLst>
              <p:tags r:id="rId6"/>
            </p:custDataLst>
          </p:nvPr>
        </p:nvSpPr>
        <p:spPr bwMode="auto">
          <a:xfrm flipH="1" flipV="1">
            <a:off x="6337835" y="4283565"/>
            <a:ext cx="2066654" cy="1171556"/>
          </a:xfrm>
          <a:prstGeom prst="line">
            <a:avLst/>
          </a:prstGeom>
          <a:noFill/>
          <a:ln w="19050">
            <a:solidFill>
              <a:schemeClr val="tx1"/>
            </a:solidFill>
            <a:round/>
            <a:headEnd/>
            <a:tailEnd type="triangle" w="med" len="med"/>
          </a:ln>
        </p:spPr>
        <p:txBody>
          <a:bodyPr lIns="91250" tIns="45618" rIns="91250" bIns="45618"/>
          <a:lstStyle/>
          <a:p>
            <a:endParaRPr lang="en-US"/>
          </a:p>
        </p:txBody>
      </p:sp>
      <p:sp>
        <p:nvSpPr>
          <p:cNvPr id="12" name="Line 10"/>
          <p:cNvSpPr>
            <a:spLocks noChangeShapeType="1"/>
          </p:cNvSpPr>
          <p:nvPr>
            <p:custDataLst>
              <p:tags r:id="rId7"/>
            </p:custDataLst>
          </p:nvPr>
        </p:nvSpPr>
        <p:spPr bwMode="auto">
          <a:xfrm flipH="1">
            <a:off x="7556764" y="2599839"/>
            <a:ext cx="860425" cy="552449"/>
          </a:xfrm>
          <a:prstGeom prst="line">
            <a:avLst/>
          </a:prstGeom>
          <a:noFill/>
          <a:ln w="9525">
            <a:solidFill>
              <a:schemeClr val="tx1"/>
            </a:solidFill>
            <a:round/>
            <a:headEnd/>
            <a:tailEnd type="triangle" w="med" len="med"/>
          </a:ln>
        </p:spPr>
        <p:txBody>
          <a:bodyPr lIns="91250" tIns="45618" rIns="91250" bIns="45618"/>
          <a:lstStyle/>
          <a:p>
            <a:endParaRPr lang="en-US"/>
          </a:p>
        </p:txBody>
      </p:sp>
      <p:sp>
        <p:nvSpPr>
          <p:cNvPr id="13" name="Line 11"/>
          <p:cNvSpPr>
            <a:spLocks noChangeShapeType="1"/>
          </p:cNvSpPr>
          <p:nvPr>
            <p:custDataLst>
              <p:tags r:id="rId8"/>
            </p:custDataLst>
          </p:nvPr>
        </p:nvSpPr>
        <p:spPr bwMode="auto">
          <a:xfrm flipH="1">
            <a:off x="7556764" y="2407433"/>
            <a:ext cx="663575" cy="365126"/>
          </a:xfrm>
          <a:prstGeom prst="line">
            <a:avLst/>
          </a:prstGeom>
          <a:noFill/>
          <a:ln w="9525">
            <a:solidFill>
              <a:schemeClr val="tx1"/>
            </a:solidFill>
            <a:round/>
            <a:headEnd/>
            <a:tailEnd type="triangle" w="med" len="med"/>
          </a:ln>
        </p:spPr>
        <p:txBody>
          <a:bodyPr lIns="91250" tIns="45618" rIns="91250" bIns="45618"/>
          <a:lstStyle/>
          <a:p>
            <a:endParaRPr lang="en-US"/>
          </a:p>
        </p:txBody>
      </p:sp>
      <p:sp>
        <p:nvSpPr>
          <p:cNvPr id="14" name="Text Box 8"/>
          <p:cNvSpPr txBox="1">
            <a:spLocks noChangeArrowheads="1"/>
          </p:cNvSpPr>
          <p:nvPr>
            <p:custDataLst>
              <p:tags r:id="rId9"/>
            </p:custDataLst>
          </p:nvPr>
        </p:nvSpPr>
        <p:spPr bwMode="auto">
          <a:xfrm>
            <a:off x="8428794" y="5280034"/>
            <a:ext cx="4423111" cy="1142673"/>
          </a:xfrm>
          <a:prstGeom prst="rect">
            <a:avLst/>
          </a:prstGeom>
          <a:noFill/>
          <a:ln w="9525">
            <a:noFill/>
            <a:miter lim="800000"/>
            <a:headEnd/>
            <a:tailEnd/>
          </a:ln>
        </p:spPr>
        <p:txBody>
          <a:bodyPr wrap="square" lIns="91250" tIns="45618" rIns="91250" bIns="45618" anchor="b">
            <a:spAutoFit/>
          </a:bodyPr>
          <a:lstStyle/>
          <a:p>
            <a:pPr algn="just" eaLnBrk="0" hangingPunct="0">
              <a:lnSpc>
                <a:spcPct val="60000"/>
              </a:lnSpc>
            </a:pPr>
            <a:r>
              <a:rPr lang="en-GB" sz="1400" dirty="0">
                <a:solidFill>
                  <a:srgbClr val="011643"/>
                </a:solidFill>
                <a:latin typeface="Arial" panose="020B0604020202020204" pitchFamily="34" charset="0"/>
                <a:cs typeface="Arial" panose="020B0604020202020204" pitchFamily="34" charset="0"/>
              </a:rPr>
              <a:t>Third receptors: </a:t>
            </a:r>
          </a:p>
          <a:p>
            <a:pPr algn="just" eaLnBrk="0" hangingPunct="0">
              <a:lnSpc>
                <a:spcPct val="60000"/>
              </a:lnSpc>
            </a:pPr>
            <a:endParaRPr lang="en-GB" sz="1400" dirty="0">
              <a:solidFill>
                <a:srgbClr val="011643"/>
              </a:solidFill>
              <a:latin typeface="Arial" panose="020B0604020202020204" pitchFamily="34" charset="0"/>
              <a:cs typeface="Arial" panose="020B0604020202020204" pitchFamily="34" charset="0"/>
            </a:endParaRPr>
          </a:p>
          <a:p>
            <a:pPr eaLnBrk="0" hangingPunct="0">
              <a:lnSpc>
                <a:spcPct val="90000"/>
              </a:lnSpc>
            </a:pPr>
            <a:r>
              <a:rPr lang="en-GB" sz="1400" dirty="0">
                <a:solidFill>
                  <a:srgbClr val="011643"/>
                </a:solidFill>
                <a:latin typeface="Arial" panose="020B0604020202020204" pitchFamily="34" charset="0"/>
                <a:cs typeface="Arial" panose="020B0604020202020204" pitchFamily="34" charset="0"/>
              </a:rPr>
              <a:t>Intrinsically photosensitive retinal ganglion cells.</a:t>
            </a:r>
          </a:p>
          <a:p>
            <a:pPr eaLnBrk="0" hangingPunct="0">
              <a:lnSpc>
                <a:spcPct val="90000"/>
              </a:lnSpc>
            </a:pPr>
            <a:endParaRPr lang="en-GB" sz="1400" dirty="0">
              <a:solidFill>
                <a:srgbClr val="011643"/>
              </a:solidFill>
              <a:latin typeface="Arial" panose="020B0604020202020204" pitchFamily="34" charset="0"/>
              <a:cs typeface="Arial" panose="020B0604020202020204" pitchFamily="34" charset="0"/>
            </a:endParaRPr>
          </a:p>
          <a:p>
            <a:pPr eaLnBrk="0" hangingPunct="0">
              <a:lnSpc>
                <a:spcPct val="90000"/>
              </a:lnSpc>
            </a:pPr>
            <a:r>
              <a:rPr lang="en-GB" sz="1400" dirty="0">
                <a:solidFill>
                  <a:srgbClr val="011643"/>
                </a:solidFill>
                <a:latin typeface="Arial" panose="020B0604020202020204" pitchFamily="34" charset="0"/>
                <a:cs typeface="Arial" panose="020B0604020202020204" pitchFamily="34" charset="0"/>
              </a:rPr>
              <a:t>They respond to blue wavelengths of light  at </a:t>
            </a:r>
            <a:r>
              <a:rPr lang="en-GB" sz="1400" dirty="0" err="1">
                <a:solidFill>
                  <a:srgbClr val="011643"/>
                </a:solidFill>
                <a:latin typeface="Arial" panose="020B0604020202020204" pitchFamily="34" charset="0"/>
                <a:cs typeface="Arial" panose="020B0604020202020204" pitchFamily="34" charset="0"/>
              </a:rPr>
              <a:t>approx</a:t>
            </a:r>
            <a:r>
              <a:rPr lang="en-GB" sz="1400" dirty="0">
                <a:solidFill>
                  <a:srgbClr val="011643"/>
                </a:solidFill>
                <a:latin typeface="Arial" panose="020B0604020202020204" pitchFamily="34" charset="0"/>
                <a:cs typeface="Arial" panose="020B0604020202020204" pitchFamily="34" charset="0"/>
              </a:rPr>
              <a:t> 460nm.</a:t>
            </a:r>
          </a:p>
        </p:txBody>
      </p:sp>
    </p:spTree>
    <p:extLst>
      <p:ext uri="{BB962C8B-B14F-4D97-AF65-F5344CB8AC3E}">
        <p14:creationId xmlns:p14="http://schemas.microsoft.com/office/powerpoint/2010/main" val="702175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C:\Users\013590\Desktop\RSL_Referenzen\RSL-Preview\EP02561-033.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12251" y="1179"/>
            <a:ext cx="12992549" cy="6808033"/>
          </a:xfrm>
          <a:prstGeom prst="rect">
            <a:avLst/>
          </a:prstGeom>
          <a:noFill/>
          <a:extLst>
            <a:ext uri="{909E8E84-426E-40DD-AFC4-6F175D3DCCD1}">
              <a14:hiddenFill xmlns:a14="http://schemas.microsoft.com/office/drawing/2010/main">
                <a:solidFill>
                  <a:srgbClr val="FFFFFF"/>
                </a:solidFill>
              </a14:hiddenFill>
            </a:ext>
          </a:extLst>
        </p:spPr>
      </p:pic>
      <p:sp>
        <p:nvSpPr>
          <p:cNvPr id="6" name="Textfeld 5"/>
          <p:cNvSpPr txBox="1"/>
          <p:nvPr/>
        </p:nvSpPr>
        <p:spPr>
          <a:xfrm>
            <a:off x="12251" y="5241776"/>
            <a:ext cx="13004800" cy="530057"/>
          </a:xfrm>
          <a:prstGeom prst="rect">
            <a:avLst/>
          </a:prstGeom>
          <a:solidFill>
            <a:schemeClr val="bg1">
              <a:lumMod val="65000"/>
              <a:alpha val="51000"/>
            </a:schemeClr>
          </a:solidFill>
        </p:spPr>
        <p:txBody>
          <a:bodyPr wrap="square" lIns="91435" tIns="45718" rIns="91435" bIns="45718" rtlCol="0">
            <a:spAutoFit/>
          </a:bodyPr>
          <a:lstStyle/>
          <a:p>
            <a:pPr algn="ctr"/>
            <a:r>
              <a:rPr lang="de-DE" sz="2800" dirty="0" err="1">
                <a:solidFill>
                  <a:schemeClr val="bg1"/>
                </a:solidFill>
                <a:latin typeface="Arial" pitchFamily="34" charset="0"/>
                <a:cs typeface="Arial" pitchFamily="34" charset="0"/>
              </a:rPr>
              <a:t>fresh</a:t>
            </a:r>
            <a:r>
              <a:rPr lang="de-DE" sz="2800" dirty="0">
                <a:solidFill>
                  <a:schemeClr val="bg1"/>
                </a:solidFill>
                <a:latin typeface="Arial" pitchFamily="34" charset="0"/>
                <a:cs typeface="Arial" pitchFamily="34" charset="0"/>
              </a:rPr>
              <a:t> – </a:t>
            </a:r>
            <a:r>
              <a:rPr lang="de-DE" sz="2800" dirty="0" err="1">
                <a:solidFill>
                  <a:schemeClr val="bg1"/>
                </a:solidFill>
                <a:latin typeface="Arial" pitchFamily="34" charset="0"/>
                <a:cs typeface="Arial" pitchFamily="34" charset="0"/>
              </a:rPr>
              <a:t>stimulating</a:t>
            </a:r>
            <a:r>
              <a:rPr lang="de-DE" sz="2800" dirty="0">
                <a:solidFill>
                  <a:schemeClr val="bg1"/>
                </a:solidFill>
                <a:latin typeface="Arial" pitchFamily="34" charset="0"/>
                <a:cs typeface="Arial" pitchFamily="34" charset="0"/>
              </a:rPr>
              <a:t> – light – neutral – cool</a:t>
            </a:r>
          </a:p>
        </p:txBody>
      </p:sp>
    </p:spTree>
    <p:extLst>
      <p:ext uri="{BB962C8B-B14F-4D97-AF65-F5344CB8AC3E}">
        <p14:creationId xmlns:p14="http://schemas.microsoft.com/office/powerpoint/2010/main" val="3647640711"/>
      </p:ext>
    </p:extLst>
  </p:cSld>
  <p:clrMapOvr>
    <a:masterClrMapping/>
  </p:clrMapOvr>
  <mc:AlternateContent xmlns:mc="http://schemas.openxmlformats.org/markup-compatibility/2006" xmlns:p14="http://schemas.microsoft.com/office/powerpoint/2010/main">
    <mc:Choice Requires="p14">
      <p:transition spd="slow" p14:dur="2000" advClick="0" advTm="5000">
        <p:fade/>
      </p:transition>
    </mc:Choice>
    <mc:Fallback xmlns="">
      <p:transition spd="slow" advClick="0" advTm="5000">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GB"/>
          </a:p>
        </p:txBody>
      </p:sp>
      <p:sp>
        <p:nvSpPr>
          <p:cNvPr id="4" name="Text Placeholder 3"/>
          <p:cNvSpPr>
            <a:spLocks noGrp="1"/>
          </p:cNvSpPr>
          <p:nvPr>
            <p:ph type="body" sz="quarter" idx="13"/>
          </p:nvPr>
        </p:nvSpPr>
        <p:spPr/>
        <p:txBody>
          <a:bodyPr/>
          <a:lstStyle/>
          <a:p>
            <a:endParaRPr lang="en-GB"/>
          </a:p>
        </p:txBody>
      </p:sp>
      <p:grpSp>
        <p:nvGrpSpPr>
          <p:cNvPr id="15" name="Group 14"/>
          <p:cNvGrpSpPr/>
          <p:nvPr/>
        </p:nvGrpSpPr>
        <p:grpSpPr>
          <a:xfrm>
            <a:off x="809420" y="345233"/>
            <a:ext cx="11957676" cy="5962103"/>
            <a:chOff x="1317824" y="993305"/>
            <a:chExt cx="11237596" cy="5314031"/>
          </a:xfrm>
        </p:grpSpPr>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7824" y="2073424"/>
              <a:ext cx="10713964" cy="423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22679" y="993305"/>
              <a:ext cx="3532741" cy="52810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Gestreifter Pfeil nach rechts 9"/>
            <p:cNvSpPr/>
            <p:nvPr/>
          </p:nvSpPr>
          <p:spPr bwMode="auto">
            <a:xfrm flipH="1">
              <a:off x="5638304" y="2721496"/>
              <a:ext cx="2808312" cy="1584176"/>
            </a:xfrm>
            <a:prstGeom prst="stripedRightArrow">
              <a:avLst/>
            </a:prstGeom>
            <a:solidFill>
              <a:srgbClr val="FFF000"/>
            </a:solidFill>
            <a:ln w="9525" cap="flat" cmpd="sng" algn="ctr">
              <a:noFill/>
              <a:prstDash val="solid"/>
              <a:round/>
              <a:headEnd type="none" w="med" len="med"/>
              <a:tailEnd type="none" w="med" len="med"/>
            </a:ln>
            <a:effectLst/>
          </p:spPr>
          <p:txBody>
            <a:bodyPr vert="horz" wrap="none" lIns="71433" tIns="35716" rIns="71433" bIns="35716" numCol="1" rtlCol="0" anchor="ctr" anchorCtr="0" compatLnSpc="1">
              <a:prstTxWarp prst="textNoShape">
                <a:avLst/>
              </a:prstTxWarp>
            </a:bodyPr>
            <a:lstStyle/>
            <a:p>
              <a:pPr defTabSz="759859">
                <a:defRPr/>
              </a:pPr>
              <a:r>
                <a:rPr lang="de-DE" kern="0" dirty="0">
                  <a:solidFill>
                    <a:prstClr val="white"/>
                  </a:solidFill>
                </a:rPr>
                <a:t>LIGHT</a:t>
              </a:r>
              <a:endParaRPr lang="de-DE" sz="2100" kern="0" dirty="0">
                <a:solidFill>
                  <a:prstClr val="white"/>
                </a:solidFill>
              </a:endParaRPr>
            </a:p>
          </p:txBody>
        </p:sp>
        <p:sp>
          <p:nvSpPr>
            <p:cNvPr id="9" name="TextBox 8"/>
            <p:cNvSpPr txBox="1"/>
            <p:nvPr/>
          </p:nvSpPr>
          <p:spPr>
            <a:xfrm>
              <a:off x="5174488" y="2242701"/>
              <a:ext cx="1737263" cy="233173"/>
            </a:xfrm>
            <a:prstGeom prst="rect">
              <a:avLst/>
            </a:prstGeom>
            <a:solidFill>
              <a:schemeClr val="bg1">
                <a:lumMod val="85000"/>
              </a:schemeClr>
            </a:solidFill>
          </p:spPr>
          <p:txBody>
            <a:bodyPr wrap="none" rtlCol="0">
              <a:spAutoFit/>
            </a:bodyPr>
            <a:lstStyle/>
            <a:p>
              <a:r>
                <a:rPr lang="en-GB" sz="1100" dirty="0" err="1">
                  <a:latin typeface="Arial" pitchFamily="34" charset="0"/>
                  <a:cs typeface="Arial" pitchFamily="34" charset="0"/>
                </a:rPr>
                <a:t>Suprachiassmatic</a:t>
              </a:r>
              <a:r>
                <a:rPr lang="en-GB" sz="1100" dirty="0">
                  <a:latin typeface="Arial" pitchFamily="34" charset="0"/>
                  <a:cs typeface="Arial" pitchFamily="34" charset="0"/>
                </a:rPr>
                <a:t> Nucleus</a:t>
              </a:r>
            </a:p>
          </p:txBody>
        </p:sp>
        <p:sp>
          <p:nvSpPr>
            <p:cNvPr id="10" name="TextBox 9"/>
            <p:cNvSpPr txBox="1"/>
            <p:nvPr/>
          </p:nvSpPr>
          <p:spPr>
            <a:xfrm>
              <a:off x="1317825" y="2156465"/>
              <a:ext cx="1152128" cy="233173"/>
            </a:xfrm>
            <a:prstGeom prst="rect">
              <a:avLst/>
            </a:prstGeom>
            <a:solidFill>
              <a:schemeClr val="bg1">
                <a:lumMod val="85000"/>
              </a:schemeClr>
            </a:solidFill>
          </p:spPr>
          <p:txBody>
            <a:bodyPr wrap="square" rtlCol="0">
              <a:spAutoFit/>
            </a:bodyPr>
            <a:lstStyle/>
            <a:p>
              <a:r>
                <a:rPr lang="en-GB" sz="1100" dirty="0">
                  <a:latin typeface="Arial" pitchFamily="34" charset="0"/>
                  <a:cs typeface="Arial" pitchFamily="34" charset="0"/>
                </a:rPr>
                <a:t>Visual Cortex</a:t>
              </a:r>
            </a:p>
          </p:txBody>
        </p:sp>
        <p:sp>
          <p:nvSpPr>
            <p:cNvPr id="11" name="TextBox 10"/>
            <p:cNvSpPr txBox="1"/>
            <p:nvPr/>
          </p:nvSpPr>
          <p:spPr>
            <a:xfrm>
              <a:off x="1385161" y="2513656"/>
              <a:ext cx="580293" cy="384050"/>
            </a:xfrm>
            <a:prstGeom prst="rect">
              <a:avLst/>
            </a:prstGeom>
            <a:solidFill>
              <a:schemeClr val="bg1">
                <a:lumMod val="85000"/>
              </a:schemeClr>
            </a:solidFill>
          </p:spPr>
          <p:txBody>
            <a:bodyPr wrap="none" rtlCol="0">
              <a:spAutoFit/>
            </a:bodyPr>
            <a:lstStyle/>
            <a:p>
              <a:r>
                <a:rPr lang="en-GB" sz="1100" dirty="0">
                  <a:latin typeface="Arial" pitchFamily="34" charset="0"/>
                  <a:cs typeface="Arial" pitchFamily="34" charset="0"/>
                </a:rPr>
                <a:t>Pineal </a:t>
              </a:r>
            </a:p>
            <a:p>
              <a:r>
                <a:rPr lang="en-GB" sz="1100" dirty="0">
                  <a:latin typeface="Arial" pitchFamily="34" charset="0"/>
                  <a:cs typeface="Arial" pitchFamily="34" charset="0"/>
                </a:rPr>
                <a:t>Gland</a:t>
              </a:r>
            </a:p>
          </p:txBody>
        </p:sp>
        <p:sp>
          <p:nvSpPr>
            <p:cNvPr id="12" name="TextBox 11"/>
            <p:cNvSpPr txBox="1"/>
            <p:nvPr/>
          </p:nvSpPr>
          <p:spPr>
            <a:xfrm>
              <a:off x="1519305" y="4883477"/>
              <a:ext cx="711356" cy="534927"/>
            </a:xfrm>
            <a:prstGeom prst="rect">
              <a:avLst/>
            </a:prstGeom>
            <a:solidFill>
              <a:schemeClr val="bg1">
                <a:lumMod val="85000"/>
              </a:schemeClr>
            </a:solidFill>
          </p:spPr>
          <p:txBody>
            <a:bodyPr wrap="none" rtlCol="0">
              <a:spAutoFit/>
            </a:bodyPr>
            <a:lstStyle/>
            <a:p>
              <a:r>
                <a:rPr lang="en-GB" sz="1100" dirty="0">
                  <a:latin typeface="Arial" pitchFamily="34" charset="0"/>
                  <a:cs typeface="Arial" pitchFamily="34" charset="0"/>
                </a:rPr>
                <a:t>Superior </a:t>
              </a:r>
            </a:p>
            <a:p>
              <a:r>
                <a:rPr lang="en-GB" sz="1100" dirty="0">
                  <a:latin typeface="Arial" pitchFamily="34" charset="0"/>
                  <a:cs typeface="Arial" pitchFamily="34" charset="0"/>
                </a:rPr>
                <a:t>Cervical </a:t>
              </a:r>
            </a:p>
            <a:p>
              <a:r>
                <a:rPr lang="en-GB" sz="1100" dirty="0">
                  <a:latin typeface="Arial" pitchFamily="34" charset="0"/>
                  <a:cs typeface="Arial" pitchFamily="34" charset="0"/>
                </a:rPr>
                <a:t>Ganglia</a:t>
              </a:r>
            </a:p>
          </p:txBody>
        </p:sp>
        <p:sp>
          <p:nvSpPr>
            <p:cNvPr id="13" name="TextBox 12"/>
            <p:cNvSpPr txBox="1"/>
            <p:nvPr/>
          </p:nvSpPr>
          <p:spPr>
            <a:xfrm>
              <a:off x="4319934" y="5752504"/>
              <a:ext cx="2282606" cy="233173"/>
            </a:xfrm>
            <a:prstGeom prst="rect">
              <a:avLst/>
            </a:prstGeom>
            <a:solidFill>
              <a:schemeClr val="bg1">
                <a:lumMod val="85000"/>
              </a:schemeClr>
            </a:solidFill>
          </p:spPr>
          <p:txBody>
            <a:bodyPr wrap="none" rtlCol="0">
              <a:spAutoFit/>
            </a:bodyPr>
            <a:lstStyle/>
            <a:p>
              <a:r>
                <a:rPr lang="en-GB" sz="1100" dirty="0">
                  <a:latin typeface="Arial" pitchFamily="34" charset="0"/>
                  <a:cs typeface="Arial" pitchFamily="34" charset="0"/>
                </a:rPr>
                <a:t>Preganglionic Sympathetic Neurons</a:t>
              </a:r>
            </a:p>
          </p:txBody>
        </p:sp>
        <p:sp>
          <p:nvSpPr>
            <p:cNvPr id="14" name="TextBox 13"/>
            <p:cNvSpPr txBox="1"/>
            <p:nvPr/>
          </p:nvSpPr>
          <p:spPr>
            <a:xfrm>
              <a:off x="4990232" y="5475505"/>
              <a:ext cx="1368153" cy="233173"/>
            </a:xfrm>
            <a:prstGeom prst="rect">
              <a:avLst/>
            </a:prstGeom>
            <a:solidFill>
              <a:schemeClr val="bg1">
                <a:lumMod val="85000"/>
              </a:schemeClr>
            </a:solidFill>
          </p:spPr>
          <p:txBody>
            <a:bodyPr wrap="square" rtlCol="0">
              <a:spAutoFit/>
            </a:bodyPr>
            <a:lstStyle/>
            <a:p>
              <a:endParaRPr lang="en-GB" sz="1100" dirty="0">
                <a:latin typeface="Arial" pitchFamily="34" charset="0"/>
                <a:cs typeface="Arial" pitchFamily="34" charset="0"/>
              </a:endParaRPr>
            </a:p>
          </p:txBody>
        </p:sp>
      </p:grpSp>
    </p:spTree>
    <p:extLst>
      <p:ext uri="{BB962C8B-B14F-4D97-AF65-F5344CB8AC3E}">
        <p14:creationId xmlns:p14="http://schemas.microsoft.com/office/powerpoint/2010/main" val="38392204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GB" sz="2000" dirty="0"/>
              <a:t>Spectral composition</a:t>
            </a:r>
          </a:p>
          <a:p>
            <a:r>
              <a:rPr lang="en-GB" sz="2000" dirty="0" smtClean="0"/>
              <a:t>Illumination at eye level</a:t>
            </a:r>
          </a:p>
          <a:p>
            <a:r>
              <a:rPr lang="en-GB" sz="2000" dirty="0" smtClean="0"/>
              <a:t>Exposure time</a:t>
            </a:r>
          </a:p>
          <a:p>
            <a:endParaRPr lang="en-GB" sz="2000" dirty="0"/>
          </a:p>
          <a:p>
            <a:endParaRPr lang="en-GB" sz="2000" dirty="0" smtClean="0"/>
          </a:p>
          <a:p>
            <a:r>
              <a:rPr lang="en-GB" sz="2000" dirty="0" smtClean="0"/>
              <a:t>Direction of light</a:t>
            </a:r>
          </a:p>
          <a:p>
            <a:r>
              <a:rPr lang="en-GB" sz="2000" dirty="0" smtClean="0"/>
              <a:t>Surface size</a:t>
            </a:r>
          </a:p>
          <a:p>
            <a:r>
              <a:rPr lang="en-GB" sz="2000" dirty="0" smtClean="0"/>
              <a:t>Light history</a:t>
            </a:r>
            <a:endParaRPr lang="en-GB" sz="2000" dirty="0"/>
          </a:p>
        </p:txBody>
      </p:sp>
      <p:sp>
        <p:nvSpPr>
          <p:cNvPr id="3" name="Title 2"/>
          <p:cNvSpPr>
            <a:spLocks noGrp="1"/>
          </p:cNvSpPr>
          <p:nvPr>
            <p:ph type="title"/>
          </p:nvPr>
        </p:nvSpPr>
        <p:spPr/>
        <p:txBody>
          <a:bodyPr/>
          <a:lstStyle/>
          <a:p>
            <a:r>
              <a:rPr lang="en-GB" sz="2400" dirty="0" smtClean="0"/>
              <a:t>Many aspects of light effect our hormone production</a:t>
            </a:r>
            <a:endParaRPr lang="en-GB" sz="2400" dirty="0"/>
          </a:p>
        </p:txBody>
      </p:sp>
      <p:sp>
        <p:nvSpPr>
          <p:cNvPr id="4" name="Text Placeholder 3"/>
          <p:cNvSpPr>
            <a:spLocks noGrp="1"/>
          </p:cNvSpPr>
          <p:nvPr>
            <p:ph type="body" sz="quarter" idx="13"/>
          </p:nvPr>
        </p:nvSpPr>
        <p:spPr/>
        <p:txBody>
          <a:bodyPr/>
          <a:lstStyle/>
          <a:p>
            <a:endParaRPr lang="en-GB"/>
          </a:p>
        </p:txBody>
      </p:sp>
      <p:sp>
        <p:nvSpPr>
          <p:cNvPr id="5" name="Text Placeholder 4"/>
          <p:cNvSpPr>
            <a:spLocks noGrp="1"/>
          </p:cNvSpPr>
          <p:nvPr>
            <p:ph type="body" sz="quarter" idx="14"/>
          </p:nvPr>
        </p:nvSpPr>
        <p:spPr/>
        <p:txBody>
          <a:bodyPr/>
          <a:lstStyle/>
          <a:p>
            <a:endParaRPr lang="en-GB"/>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26136" y="1569368"/>
            <a:ext cx="8684446" cy="506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52957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GB" sz="2000" dirty="0" smtClean="0"/>
              <a:t>Ideal conditions are daylight, preferably in the summer</a:t>
            </a:r>
          </a:p>
          <a:p>
            <a:endParaRPr lang="en-GB" sz="2000" dirty="0"/>
          </a:p>
          <a:p>
            <a:r>
              <a:rPr lang="en-GB" sz="2000" dirty="0" smtClean="0"/>
              <a:t>Artificial light can supplement this indoors</a:t>
            </a:r>
          </a:p>
          <a:p>
            <a:endParaRPr lang="en-GB" sz="2000" dirty="0"/>
          </a:p>
          <a:p>
            <a:r>
              <a:rPr lang="en-GB" sz="2000" dirty="0" smtClean="0"/>
              <a:t>We can deliberately increase alertness, concentration and delay sleep.</a:t>
            </a:r>
          </a:p>
          <a:p>
            <a:endParaRPr lang="en-GB" sz="2000" dirty="0"/>
          </a:p>
          <a:p>
            <a:r>
              <a:rPr lang="en-GB" sz="2000" dirty="0" smtClean="0"/>
              <a:t>Conversely we can improve wellbeing and improve sleep</a:t>
            </a:r>
          </a:p>
          <a:p>
            <a:endParaRPr lang="en-GB" sz="2000" dirty="0"/>
          </a:p>
          <a:p>
            <a:endParaRPr lang="en-GB" sz="2000" dirty="0"/>
          </a:p>
        </p:txBody>
      </p:sp>
      <p:sp>
        <p:nvSpPr>
          <p:cNvPr id="3" name="Title 2"/>
          <p:cNvSpPr>
            <a:spLocks noGrp="1"/>
          </p:cNvSpPr>
          <p:nvPr>
            <p:ph type="title"/>
          </p:nvPr>
        </p:nvSpPr>
        <p:spPr/>
        <p:txBody>
          <a:bodyPr/>
          <a:lstStyle/>
          <a:p>
            <a:r>
              <a:rPr lang="en-GB" sz="2400" dirty="0" smtClean="0"/>
              <a:t>Can we influence this biological effect?</a:t>
            </a:r>
            <a:endParaRPr lang="en-GB" sz="2400" dirty="0"/>
          </a:p>
        </p:txBody>
      </p:sp>
      <p:sp>
        <p:nvSpPr>
          <p:cNvPr id="4" name="Text Placeholder 3"/>
          <p:cNvSpPr>
            <a:spLocks noGrp="1"/>
          </p:cNvSpPr>
          <p:nvPr>
            <p:ph type="body" sz="quarter" idx="13"/>
          </p:nvPr>
        </p:nvSpPr>
        <p:spPr/>
        <p:txBody>
          <a:bodyPr/>
          <a:lstStyle/>
          <a:p>
            <a:endParaRPr lang="en-GB"/>
          </a:p>
        </p:txBody>
      </p:sp>
      <p:sp>
        <p:nvSpPr>
          <p:cNvPr id="5" name="Text Placeholder 4"/>
          <p:cNvSpPr>
            <a:spLocks noGrp="1"/>
          </p:cNvSpPr>
          <p:nvPr>
            <p:ph type="body" sz="quarter" idx="14"/>
          </p:nvPr>
        </p:nvSpPr>
        <p:spPr/>
        <p:txBody>
          <a:bodyPr/>
          <a:lstStyle/>
          <a:p>
            <a:endParaRPr lang="en-GB"/>
          </a:p>
        </p:txBody>
      </p:sp>
    </p:spTree>
    <p:extLst>
      <p:ext uri="{BB962C8B-B14F-4D97-AF65-F5344CB8AC3E}">
        <p14:creationId xmlns:p14="http://schemas.microsoft.com/office/powerpoint/2010/main" val="2924439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GB" sz="2000" dirty="0" smtClean="0"/>
              <a:t>When is too much?</a:t>
            </a:r>
          </a:p>
          <a:p>
            <a:endParaRPr lang="en-GB" sz="2000" dirty="0"/>
          </a:p>
          <a:p>
            <a:r>
              <a:rPr lang="en-GB" sz="2000" dirty="0" smtClean="0"/>
              <a:t>Are we messing about with people’s natural rhythms?</a:t>
            </a:r>
          </a:p>
          <a:p>
            <a:pPr marL="0" indent="0">
              <a:buNone/>
            </a:pPr>
            <a:endParaRPr lang="en-GB" sz="2000" dirty="0"/>
          </a:p>
          <a:p>
            <a:r>
              <a:rPr lang="en-GB" sz="2000" dirty="0" smtClean="0"/>
              <a:t>Can we help the people we already ask to lead very unnatural lives? </a:t>
            </a:r>
          </a:p>
          <a:p>
            <a:endParaRPr lang="en-GB" sz="2000" dirty="0"/>
          </a:p>
          <a:p>
            <a:endParaRPr lang="en-GB" sz="2000" dirty="0"/>
          </a:p>
        </p:txBody>
      </p:sp>
      <p:sp>
        <p:nvSpPr>
          <p:cNvPr id="3" name="Title 2"/>
          <p:cNvSpPr>
            <a:spLocks noGrp="1"/>
          </p:cNvSpPr>
          <p:nvPr>
            <p:ph type="title"/>
          </p:nvPr>
        </p:nvSpPr>
        <p:spPr/>
        <p:txBody>
          <a:bodyPr/>
          <a:lstStyle/>
          <a:p>
            <a:r>
              <a:rPr lang="en-GB" sz="2400" dirty="0" smtClean="0"/>
              <a:t>The moral question</a:t>
            </a:r>
            <a:endParaRPr lang="en-GB" sz="2400" dirty="0"/>
          </a:p>
        </p:txBody>
      </p:sp>
      <p:sp>
        <p:nvSpPr>
          <p:cNvPr id="4" name="Text Placeholder 3"/>
          <p:cNvSpPr>
            <a:spLocks noGrp="1"/>
          </p:cNvSpPr>
          <p:nvPr>
            <p:ph type="body" sz="quarter" idx="13"/>
          </p:nvPr>
        </p:nvSpPr>
        <p:spPr/>
        <p:txBody>
          <a:bodyPr/>
          <a:lstStyle/>
          <a:p>
            <a:endParaRPr lang="en-GB"/>
          </a:p>
        </p:txBody>
      </p:sp>
      <p:sp>
        <p:nvSpPr>
          <p:cNvPr id="5" name="Text Placeholder 4"/>
          <p:cNvSpPr>
            <a:spLocks noGrp="1"/>
          </p:cNvSpPr>
          <p:nvPr>
            <p:ph type="body" sz="quarter" idx="14"/>
          </p:nvPr>
        </p:nvSpPr>
        <p:spPr/>
        <p:txBody>
          <a:bodyPr/>
          <a:lstStyle/>
          <a:p>
            <a:endParaRPr lang="en-GB"/>
          </a:p>
        </p:txBody>
      </p:sp>
    </p:spTree>
    <p:extLst>
      <p:ext uri="{BB962C8B-B14F-4D97-AF65-F5344CB8AC3E}">
        <p14:creationId xmlns:p14="http://schemas.microsoft.com/office/powerpoint/2010/main" val="2602477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820949" y="1696154"/>
            <a:ext cx="11367663" cy="4066257"/>
          </a:xfrm>
        </p:spPr>
        <p:txBody>
          <a:bodyPr/>
          <a:lstStyle/>
          <a:p>
            <a:pPr marL="0" indent="0">
              <a:buNone/>
            </a:pPr>
            <a:endParaRPr lang="en-GB" sz="2000" dirty="0" smtClean="0"/>
          </a:p>
          <a:p>
            <a:endParaRPr lang="en-GB" sz="2000" dirty="0"/>
          </a:p>
          <a:p>
            <a:endParaRPr lang="en-GB" sz="2000" dirty="0"/>
          </a:p>
        </p:txBody>
      </p:sp>
      <p:sp>
        <p:nvSpPr>
          <p:cNvPr id="3" name="Title 2"/>
          <p:cNvSpPr>
            <a:spLocks noGrp="1"/>
          </p:cNvSpPr>
          <p:nvPr>
            <p:ph type="title"/>
          </p:nvPr>
        </p:nvSpPr>
        <p:spPr/>
        <p:txBody>
          <a:bodyPr/>
          <a:lstStyle/>
          <a:p>
            <a:r>
              <a:rPr lang="en-GB" sz="2400" dirty="0" smtClean="0"/>
              <a:t>Shift workers</a:t>
            </a:r>
            <a:endParaRPr lang="en-GB" sz="2400" dirty="0"/>
          </a:p>
        </p:txBody>
      </p:sp>
      <p:sp>
        <p:nvSpPr>
          <p:cNvPr id="4" name="Text Placeholder 3"/>
          <p:cNvSpPr>
            <a:spLocks noGrp="1"/>
          </p:cNvSpPr>
          <p:nvPr>
            <p:ph type="body" sz="quarter" idx="13"/>
          </p:nvPr>
        </p:nvSpPr>
        <p:spPr/>
        <p:txBody>
          <a:bodyPr/>
          <a:lstStyle/>
          <a:p>
            <a:endParaRPr lang="en-GB"/>
          </a:p>
        </p:txBody>
      </p:sp>
      <p:sp>
        <p:nvSpPr>
          <p:cNvPr id="5" name="Text Placeholder 4"/>
          <p:cNvSpPr>
            <a:spLocks noGrp="1"/>
          </p:cNvSpPr>
          <p:nvPr>
            <p:ph type="body" sz="quarter" idx="14"/>
          </p:nvPr>
        </p:nvSpPr>
        <p:spPr/>
        <p:txBody>
          <a:bodyPr/>
          <a:lstStyle/>
          <a:p>
            <a:endParaRPr lang="en-GB"/>
          </a:p>
        </p:txBody>
      </p:sp>
      <p:pic>
        <p:nvPicPr>
          <p:cNvPr id="10" name="Picture 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0745" y="3957836"/>
            <a:ext cx="1879327" cy="202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4334" y="1696154"/>
            <a:ext cx="2660812" cy="1836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3"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78464" y="1569368"/>
            <a:ext cx="1595346" cy="1989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6"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82120" y="1713384"/>
            <a:ext cx="2494561" cy="17281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126136" y="4449688"/>
            <a:ext cx="2459396" cy="11756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 name="Group 12"/>
          <p:cNvGrpSpPr/>
          <p:nvPr/>
        </p:nvGrpSpPr>
        <p:grpSpPr>
          <a:xfrm>
            <a:off x="9598744" y="1755464"/>
            <a:ext cx="1584176" cy="1830128"/>
            <a:chOff x="9454728" y="3014088"/>
            <a:chExt cx="1868538" cy="2556041"/>
          </a:xfrm>
        </p:grpSpPr>
        <p:pic>
          <p:nvPicPr>
            <p:cNvPr id="12" name="Picture 4"/>
            <p:cNvPicPr>
              <a:picLocks noChangeAspect="1" noChangeArrowheads="1"/>
            </p:cNvPicPr>
            <p:nvPr/>
          </p:nvPicPr>
          <p:blipFill rotWithShape="1">
            <a:blip r:embed="rId8">
              <a:extLst>
                <a:ext uri="{28A0092B-C50C-407E-A947-70E740481C1C}">
                  <a14:useLocalDpi xmlns:a14="http://schemas.microsoft.com/office/drawing/2010/main" val="0"/>
                </a:ext>
              </a:extLst>
            </a:blip>
            <a:srcRect r="44964"/>
            <a:stretch/>
          </p:blipFill>
          <p:spPr bwMode="auto">
            <a:xfrm>
              <a:off x="9454728" y="3014088"/>
              <a:ext cx="1512168" cy="25560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606856" y="4233664"/>
              <a:ext cx="716410" cy="589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9514177" y="4449688"/>
              <a:ext cx="588623" cy="584775"/>
            </a:xfrm>
            <a:prstGeom prst="rect">
              <a:avLst/>
            </a:prstGeom>
            <a:solidFill>
              <a:schemeClr val="accent3"/>
            </a:solidFill>
          </p:spPr>
          <p:txBody>
            <a:bodyPr wrap="none" rtlCol="0">
              <a:spAutoFit/>
            </a:bodyPr>
            <a:lstStyle/>
            <a:p>
              <a:r>
                <a:rPr lang="en-GB" sz="1600" dirty="0" smtClean="0">
                  <a:latin typeface="Arial" pitchFamily="34" charset="0"/>
                  <a:cs typeface="Arial" pitchFamily="34" charset="0"/>
                </a:rPr>
                <a:t>  </a:t>
              </a:r>
            </a:p>
            <a:p>
              <a:r>
                <a:rPr lang="en-GB" sz="1600" dirty="0">
                  <a:latin typeface="Arial" pitchFamily="34" charset="0"/>
                  <a:cs typeface="Arial" pitchFamily="34" charset="0"/>
                </a:rPr>
                <a:t> </a:t>
              </a:r>
              <a:r>
                <a:rPr lang="en-GB" sz="1600" dirty="0" smtClean="0">
                  <a:latin typeface="Arial" pitchFamily="34" charset="0"/>
                  <a:cs typeface="Arial" pitchFamily="34" charset="0"/>
                </a:rPr>
                <a:t>      </a:t>
              </a:r>
            </a:p>
          </p:txBody>
        </p:sp>
      </p:grpSp>
      <p:pic>
        <p:nvPicPr>
          <p:cNvPr id="15364"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790432" y="4114884"/>
            <a:ext cx="2319388" cy="1630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6" name="Picture 6"/>
          <p:cNvPicPr>
            <a:picLocks noChangeAspect="1" noChangeArrowheads="1"/>
          </p:cNvPicPr>
          <p:nvPr/>
        </p:nvPicPr>
        <p:blipFill rotWithShape="1">
          <a:blip r:embed="rId11">
            <a:extLst>
              <a:ext uri="{28A0092B-C50C-407E-A947-70E740481C1C}">
                <a14:useLocalDpi xmlns:a14="http://schemas.microsoft.com/office/drawing/2010/main" val="0"/>
              </a:ext>
            </a:extLst>
          </a:blip>
          <a:srcRect l="-1" r="32517" b="14269"/>
          <a:stretch/>
        </p:blipFill>
        <p:spPr bwMode="auto">
          <a:xfrm>
            <a:off x="9526736" y="3657600"/>
            <a:ext cx="2304256" cy="2167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71725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34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3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536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536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3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7" name="Picture 11"/>
          <p:cNvPicPr>
            <a:picLocks noChangeAspect="1" noChangeArrowheads="1"/>
          </p:cNvPicPr>
          <p:nvPr/>
        </p:nvPicPr>
        <p:blipFill rotWithShape="1">
          <a:blip r:embed="rId3">
            <a:extLst>
              <a:ext uri="{28A0092B-C50C-407E-A947-70E740481C1C}">
                <a14:useLocalDpi xmlns:a14="http://schemas.microsoft.com/office/drawing/2010/main" val="0"/>
              </a:ext>
            </a:extLst>
          </a:blip>
          <a:srcRect r="12005"/>
          <a:stretch/>
        </p:blipFill>
        <p:spPr bwMode="auto">
          <a:xfrm>
            <a:off x="8726090" y="5529808"/>
            <a:ext cx="1520726" cy="967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8"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23834" y="4294857"/>
            <a:ext cx="1835150" cy="145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15364" y="2865512"/>
            <a:ext cx="1714391" cy="16179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9129166" y="3258543"/>
            <a:ext cx="2590800" cy="2236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6" name="Picture 12" descr="Image result for pictogram man sleeping">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46824" y="1353344"/>
            <a:ext cx="1423119" cy="1423119"/>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74408" y="3316907"/>
            <a:ext cx="1427163" cy="1420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b="12616"/>
          <a:stretch/>
        </p:blipFill>
        <p:spPr bwMode="auto">
          <a:xfrm>
            <a:off x="1488503" y="1353344"/>
            <a:ext cx="1413497" cy="13563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082550" y="345232"/>
            <a:ext cx="1839518" cy="14543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6791920" y="3437036"/>
            <a:ext cx="2590800" cy="2236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 Placeholder 1"/>
          <p:cNvSpPr>
            <a:spLocks noGrp="1"/>
          </p:cNvSpPr>
          <p:nvPr>
            <p:ph type="body" sz="quarter" idx="11"/>
          </p:nvPr>
        </p:nvSpPr>
        <p:spPr>
          <a:xfrm>
            <a:off x="865735" y="7315200"/>
            <a:ext cx="8440438" cy="2033128"/>
          </a:xfrm>
        </p:spPr>
        <p:txBody>
          <a:bodyPr/>
          <a:lstStyle/>
          <a:p>
            <a:endParaRPr lang="en-GB" sz="2000" dirty="0"/>
          </a:p>
        </p:txBody>
      </p:sp>
      <p:sp>
        <p:nvSpPr>
          <p:cNvPr id="3" name="Title 2"/>
          <p:cNvSpPr>
            <a:spLocks noGrp="1"/>
          </p:cNvSpPr>
          <p:nvPr>
            <p:ph type="title"/>
          </p:nvPr>
        </p:nvSpPr>
        <p:spPr/>
        <p:txBody>
          <a:bodyPr/>
          <a:lstStyle/>
          <a:p>
            <a:r>
              <a:rPr lang="en-GB" sz="2400" dirty="0" smtClean="0"/>
              <a:t>Shift workers</a:t>
            </a:r>
            <a:endParaRPr lang="en-GB" sz="2400" dirty="0"/>
          </a:p>
        </p:txBody>
      </p:sp>
      <p:sp>
        <p:nvSpPr>
          <p:cNvPr id="4" name="Text Placeholder 3"/>
          <p:cNvSpPr>
            <a:spLocks noGrp="1"/>
          </p:cNvSpPr>
          <p:nvPr>
            <p:ph type="body" sz="quarter" idx="13"/>
          </p:nvPr>
        </p:nvSpPr>
        <p:spPr/>
        <p:txBody>
          <a:bodyPr/>
          <a:lstStyle/>
          <a:p>
            <a:endParaRPr lang="en-GB"/>
          </a:p>
        </p:txBody>
      </p:sp>
      <p:sp>
        <p:nvSpPr>
          <p:cNvPr id="5" name="Text Placeholder 4"/>
          <p:cNvSpPr>
            <a:spLocks noGrp="1"/>
          </p:cNvSpPr>
          <p:nvPr>
            <p:ph type="body" sz="quarter" idx="14"/>
          </p:nvPr>
        </p:nvSpPr>
        <p:spPr/>
        <p:txBody>
          <a:bodyPr/>
          <a:lstStyle/>
          <a:p>
            <a:endParaRPr lang="en-GB"/>
          </a:p>
        </p:txBody>
      </p:sp>
      <p:pic>
        <p:nvPicPr>
          <p:cNvPr id="14339" name="Picture 3"/>
          <p:cNvPicPr>
            <a:picLocks noChangeAspect="1" noChangeArrowheads="1"/>
          </p:cNvPicPr>
          <p:nvPr/>
        </p:nvPicPr>
        <p:blipFill rotWithShape="1">
          <a:blip r:embed="rId12">
            <a:extLst>
              <a:ext uri="{28A0092B-C50C-407E-A947-70E740481C1C}">
                <a14:useLocalDpi xmlns:a14="http://schemas.microsoft.com/office/drawing/2010/main" val="0"/>
              </a:ext>
            </a:extLst>
          </a:blip>
          <a:srcRect l="13411" t="14212" r="14096"/>
          <a:stretch/>
        </p:blipFill>
        <p:spPr bwMode="auto">
          <a:xfrm>
            <a:off x="7110174" y="4738277"/>
            <a:ext cx="977145" cy="894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2" name="Picture 6"/>
          <p:cNvPicPr>
            <a:picLocks noChangeAspect="1" noChangeArrowheads="1"/>
          </p:cNvPicPr>
          <p:nvPr/>
        </p:nvPicPr>
        <p:blipFill rotWithShape="1">
          <a:blip r:embed="rId13">
            <a:extLst>
              <a:ext uri="{28A0092B-C50C-407E-A947-70E740481C1C}">
                <a14:useLocalDpi xmlns:a14="http://schemas.microsoft.com/office/drawing/2010/main" val="0"/>
              </a:ext>
            </a:extLst>
          </a:blip>
          <a:srcRect l="17176" r="24000"/>
          <a:stretch/>
        </p:blipFill>
        <p:spPr bwMode="auto">
          <a:xfrm>
            <a:off x="1605379" y="2828178"/>
            <a:ext cx="609600" cy="1047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Straight Connector 6"/>
          <p:cNvCxnSpPr/>
          <p:nvPr/>
        </p:nvCxnSpPr>
        <p:spPr>
          <a:xfrm>
            <a:off x="741760" y="3441576"/>
            <a:ext cx="115212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Arc 8"/>
          <p:cNvSpPr/>
          <p:nvPr/>
        </p:nvSpPr>
        <p:spPr>
          <a:xfrm>
            <a:off x="1533848" y="1009596"/>
            <a:ext cx="5154829" cy="4448204"/>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9" name="Arc 18"/>
          <p:cNvSpPr/>
          <p:nvPr/>
        </p:nvSpPr>
        <p:spPr>
          <a:xfrm rot="16200000">
            <a:off x="1556867" y="1346617"/>
            <a:ext cx="5154829" cy="4448204"/>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1" name="Explosion 1 10"/>
          <p:cNvSpPr/>
          <p:nvPr/>
        </p:nvSpPr>
        <p:spPr>
          <a:xfrm>
            <a:off x="3694088" y="618973"/>
            <a:ext cx="914400" cy="914400"/>
          </a:xfrm>
          <a:prstGeom prst="irregularSeal1">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8" name="Picture 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214368" y="2793504"/>
            <a:ext cx="938213" cy="938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049517" y="5114737"/>
            <a:ext cx="938213" cy="938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22079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3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34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434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47" name="Picture 11"/>
          <p:cNvPicPr>
            <a:picLocks noChangeAspect="1" noChangeArrowheads="1"/>
          </p:cNvPicPr>
          <p:nvPr/>
        </p:nvPicPr>
        <p:blipFill rotWithShape="1">
          <a:blip r:embed="rId3">
            <a:extLst>
              <a:ext uri="{28A0092B-C50C-407E-A947-70E740481C1C}">
                <a14:useLocalDpi xmlns:a14="http://schemas.microsoft.com/office/drawing/2010/main" val="0"/>
              </a:ext>
            </a:extLst>
          </a:blip>
          <a:srcRect r="12005"/>
          <a:stretch/>
        </p:blipFill>
        <p:spPr bwMode="auto">
          <a:xfrm>
            <a:off x="8726090" y="5529808"/>
            <a:ext cx="1520726" cy="967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8"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23834" y="4294857"/>
            <a:ext cx="1835150" cy="1450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15364" y="2865512"/>
            <a:ext cx="1714391" cy="16179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400000">
            <a:off x="9129166" y="3258543"/>
            <a:ext cx="2590800" cy="2236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6" name="Picture 12" descr="Image result for pictogram man sleeping">
            <a:hlinkClick r:id="rId7"/>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646824" y="1353344"/>
            <a:ext cx="1423119" cy="1423119"/>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74408" y="3316907"/>
            <a:ext cx="1427163" cy="1420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3" name="Picture 9"/>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b="12616"/>
          <a:stretch/>
        </p:blipFill>
        <p:spPr bwMode="auto">
          <a:xfrm>
            <a:off x="1488503" y="1353344"/>
            <a:ext cx="1413497" cy="13563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082550" y="345232"/>
            <a:ext cx="1839518" cy="14543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800000">
            <a:off x="6791920" y="3437036"/>
            <a:ext cx="2590800" cy="2236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 Placeholder 1"/>
          <p:cNvSpPr>
            <a:spLocks noGrp="1"/>
          </p:cNvSpPr>
          <p:nvPr>
            <p:ph type="body" sz="quarter" idx="11"/>
          </p:nvPr>
        </p:nvSpPr>
        <p:spPr>
          <a:xfrm>
            <a:off x="865735" y="7315200"/>
            <a:ext cx="8440438" cy="2033128"/>
          </a:xfrm>
        </p:spPr>
        <p:txBody>
          <a:bodyPr/>
          <a:lstStyle/>
          <a:p>
            <a:endParaRPr lang="en-GB" sz="2000" dirty="0"/>
          </a:p>
        </p:txBody>
      </p:sp>
      <p:sp>
        <p:nvSpPr>
          <p:cNvPr id="3" name="Title 2"/>
          <p:cNvSpPr>
            <a:spLocks noGrp="1"/>
          </p:cNvSpPr>
          <p:nvPr>
            <p:ph type="title"/>
          </p:nvPr>
        </p:nvSpPr>
        <p:spPr/>
        <p:txBody>
          <a:bodyPr/>
          <a:lstStyle/>
          <a:p>
            <a:r>
              <a:rPr lang="en-GB" sz="2400" dirty="0" smtClean="0"/>
              <a:t>Shift workers</a:t>
            </a:r>
            <a:endParaRPr lang="en-GB" sz="2400" dirty="0"/>
          </a:p>
        </p:txBody>
      </p:sp>
      <p:sp>
        <p:nvSpPr>
          <p:cNvPr id="4" name="Text Placeholder 3"/>
          <p:cNvSpPr>
            <a:spLocks noGrp="1"/>
          </p:cNvSpPr>
          <p:nvPr>
            <p:ph type="body" sz="quarter" idx="13"/>
          </p:nvPr>
        </p:nvSpPr>
        <p:spPr/>
        <p:txBody>
          <a:bodyPr/>
          <a:lstStyle/>
          <a:p>
            <a:endParaRPr lang="en-GB"/>
          </a:p>
        </p:txBody>
      </p:sp>
      <p:sp>
        <p:nvSpPr>
          <p:cNvPr id="5" name="Text Placeholder 4"/>
          <p:cNvSpPr>
            <a:spLocks noGrp="1"/>
          </p:cNvSpPr>
          <p:nvPr>
            <p:ph type="body" sz="quarter" idx="14"/>
          </p:nvPr>
        </p:nvSpPr>
        <p:spPr/>
        <p:txBody>
          <a:bodyPr/>
          <a:lstStyle/>
          <a:p>
            <a:endParaRPr lang="en-GB"/>
          </a:p>
        </p:txBody>
      </p:sp>
      <p:pic>
        <p:nvPicPr>
          <p:cNvPr id="14339" name="Picture 3"/>
          <p:cNvPicPr>
            <a:picLocks noChangeAspect="1" noChangeArrowheads="1"/>
          </p:cNvPicPr>
          <p:nvPr/>
        </p:nvPicPr>
        <p:blipFill rotWithShape="1">
          <a:blip r:embed="rId12">
            <a:extLst>
              <a:ext uri="{28A0092B-C50C-407E-A947-70E740481C1C}">
                <a14:useLocalDpi xmlns:a14="http://schemas.microsoft.com/office/drawing/2010/main" val="0"/>
              </a:ext>
            </a:extLst>
          </a:blip>
          <a:srcRect l="13411" t="14212" r="14096"/>
          <a:stretch/>
        </p:blipFill>
        <p:spPr bwMode="auto">
          <a:xfrm>
            <a:off x="7110174" y="4738277"/>
            <a:ext cx="977145" cy="8944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42" name="Picture 6"/>
          <p:cNvPicPr>
            <a:picLocks noChangeAspect="1" noChangeArrowheads="1"/>
          </p:cNvPicPr>
          <p:nvPr/>
        </p:nvPicPr>
        <p:blipFill rotWithShape="1">
          <a:blip r:embed="rId13">
            <a:extLst>
              <a:ext uri="{28A0092B-C50C-407E-A947-70E740481C1C}">
                <a14:useLocalDpi xmlns:a14="http://schemas.microsoft.com/office/drawing/2010/main" val="0"/>
              </a:ext>
            </a:extLst>
          </a:blip>
          <a:srcRect l="17176" r="24000"/>
          <a:stretch/>
        </p:blipFill>
        <p:spPr bwMode="auto">
          <a:xfrm>
            <a:off x="1605379" y="2828178"/>
            <a:ext cx="609600" cy="1047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7" name="Straight Connector 6"/>
          <p:cNvCxnSpPr/>
          <p:nvPr/>
        </p:nvCxnSpPr>
        <p:spPr>
          <a:xfrm>
            <a:off x="741760" y="3441576"/>
            <a:ext cx="1152128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Arc 8"/>
          <p:cNvSpPr/>
          <p:nvPr/>
        </p:nvSpPr>
        <p:spPr>
          <a:xfrm>
            <a:off x="1533848" y="1009596"/>
            <a:ext cx="5154829" cy="4448204"/>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9" name="Arc 18"/>
          <p:cNvSpPr/>
          <p:nvPr/>
        </p:nvSpPr>
        <p:spPr>
          <a:xfrm rot="16200000">
            <a:off x="1556867" y="1346617"/>
            <a:ext cx="5154829" cy="4448204"/>
          </a:xfrm>
          <a:prstGeom prst="arc">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1" name="Explosion 1 10"/>
          <p:cNvSpPr/>
          <p:nvPr/>
        </p:nvSpPr>
        <p:spPr>
          <a:xfrm>
            <a:off x="3694088" y="618973"/>
            <a:ext cx="914400" cy="914400"/>
          </a:xfrm>
          <a:prstGeom prst="irregularSeal1">
            <a:avLst/>
          </a:prstGeom>
          <a:solidFill>
            <a:srgbClr val="FFFF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8" name="Picture 4"/>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214368" y="2793504"/>
            <a:ext cx="938213" cy="938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8049517" y="5114737"/>
            <a:ext cx="938213" cy="938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3569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GB" sz="2000" dirty="0" smtClean="0"/>
              <a:t>We can advance the circadian rhythms by an hour fairly easily</a:t>
            </a:r>
          </a:p>
          <a:p>
            <a:endParaRPr lang="en-GB" sz="2000" dirty="0" smtClean="0"/>
          </a:p>
          <a:p>
            <a:r>
              <a:rPr lang="en-GB" sz="2000" dirty="0" smtClean="0"/>
              <a:t>It is harder to delay them</a:t>
            </a:r>
          </a:p>
          <a:p>
            <a:endParaRPr lang="en-GB" sz="2000" dirty="0" smtClean="0"/>
          </a:p>
          <a:p>
            <a:r>
              <a:rPr lang="en-GB" sz="2000" dirty="0" smtClean="0"/>
              <a:t>For people with an erratic shift pattern we can provide </a:t>
            </a:r>
            <a:r>
              <a:rPr lang="en-GB" sz="2000" dirty="0" err="1" smtClean="0"/>
              <a:t>melanopic</a:t>
            </a:r>
            <a:r>
              <a:rPr lang="en-GB" sz="2000" dirty="0" smtClean="0"/>
              <a:t> supporting lighting</a:t>
            </a:r>
            <a:endParaRPr lang="en-GB" sz="2000" dirty="0"/>
          </a:p>
        </p:txBody>
      </p:sp>
      <p:sp>
        <p:nvSpPr>
          <p:cNvPr id="3" name="Title 2"/>
          <p:cNvSpPr>
            <a:spLocks noGrp="1"/>
          </p:cNvSpPr>
          <p:nvPr>
            <p:ph type="title"/>
          </p:nvPr>
        </p:nvSpPr>
        <p:spPr/>
        <p:txBody>
          <a:bodyPr/>
          <a:lstStyle/>
          <a:p>
            <a:r>
              <a:rPr lang="en-GB" sz="2400" dirty="0" smtClean="0"/>
              <a:t>WHAT CAN WE DO?</a:t>
            </a:r>
            <a:endParaRPr lang="en-GB" sz="2400" dirty="0"/>
          </a:p>
        </p:txBody>
      </p:sp>
      <p:sp>
        <p:nvSpPr>
          <p:cNvPr id="4" name="Text Placeholder 3"/>
          <p:cNvSpPr>
            <a:spLocks noGrp="1"/>
          </p:cNvSpPr>
          <p:nvPr>
            <p:ph type="body" sz="quarter" idx="13"/>
          </p:nvPr>
        </p:nvSpPr>
        <p:spPr/>
        <p:txBody>
          <a:bodyPr/>
          <a:lstStyle/>
          <a:p>
            <a:endParaRPr lang="en-GB"/>
          </a:p>
        </p:txBody>
      </p:sp>
      <p:sp>
        <p:nvSpPr>
          <p:cNvPr id="5" name="Text Placeholder 4"/>
          <p:cNvSpPr>
            <a:spLocks noGrp="1"/>
          </p:cNvSpPr>
          <p:nvPr>
            <p:ph type="body" sz="quarter" idx="14"/>
          </p:nvPr>
        </p:nvSpPr>
        <p:spPr/>
        <p:txBody>
          <a:bodyPr/>
          <a:lstStyle/>
          <a:p>
            <a:endParaRPr lang="en-GB"/>
          </a:p>
        </p:txBody>
      </p:sp>
    </p:spTree>
    <p:extLst>
      <p:ext uri="{BB962C8B-B14F-4D97-AF65-F5344CB8AC3E}">
        <p14:creationId xmlns:p14="http://schemas.microsoft.com/office/powerpoint/2010/main" val="1519061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4" name="Gerade Verbindung 13"/>
          <p:cNvCxnSpPr/>
          <p:nvPr/>
        </p:nvCxnSpPr>
        <p:spPr bwMode="auto">
          <a:xfrm>
            <a:off x="0" y="0"/>
            <a:ext cx="1300480" cy="0"/>
          </a:xfrm>
          <a:prstGeom prst="line">
            <a:avLst/>
          </a:prstGeom>
          <a:solidFill>
            <a:schemeClr val="accent1"/>
          </a:solidFill>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cxnSp>
      <p:cxnSp>
        <p:nvCxnSpPr>
          <p:cNvPr id="15" name="Gerade Verbindung 14"/>
          <p:cNvCxnSpPr/>
          <p:nvPr/>
        </p:nvCxnSpPr>
        <p:spPr bwMode="auto">
          <a:xfrm>
            <a:off x="0" y="0"/>
            <a:ext cx="1300480" cy="0"/>
          </a:xfrm>
          <a:prstGeom prst="line">
            <a:avLst/>
          </a:prstGeom>
          <a:solidFill>
            <a:schemeClr val="accent1"/>
          </a:solidFill>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cxnSp>
      <p:sp>
        <p:nvSpPr>
          <p:cNvPr id="2" name="Titel 1"/>
          <p:cNvSpPr>
            <a:spLocks noGrp="1"/>
          </p:cNvSpPr>
          <p:nvPr>
            <p:ph type="title"/>
          </p:nvPr>
        </p:nvSpPr>
        <p:spPr/>
        <p:txBody>
          <a:bodyPr/>
          <a:lstStyle/>
          <a:p>
            <a:r>
              <a:rPr lang="de-DE" dirty="0" err="1" smtClean="0"/>
              <a:t>Is</a:t>
            </a:r>
            <a:r>
              <a:rPr lang="de-DE" dirty="0" smtClean="0"/>
              <a:t> light </a:t>
            </a:r>
            <a:r>
              <a:rPr lang="de-DE" dirty="0" err="1" smtClean="0"/>
              <a:t>the</a:t>
            </a:r>
            <a:r>
              <a:rPr lang="de-DE" dirty="0" smtClean="0"/>
              <a:t> </a:t>
            </a:r>
            <a:r>
              <a:rPr lang="de-DE" dirty="0" err="1" smtClean="0"/>
              <a:t>saviour</a:t>
            </a:r>
            <a:r>
              <a:rPr lang="de-DE" dirty="0" smtClean="0"/>
              <a:t>?</a:t>
            </a:r>
            <a:endParaRPr lang="de-DE" dirty="0"/>
          </a:p>
        </p:txBody>
      </p:sp>
      <p:sp>
        <p:nvSpPr>
          <p:cNvPr id="16" name="Textplatzhalter 15"/>
          <p:cNvSpPr>
            <a:spLocks noGrp="1"/>
          </p:cNvSpPr>
          <p:nvPr>
            <p:ph type="body" sz="quarter" idx="13"/>
          </p:nvPr>
        </p:nvSpPr>
        <p:spPr/>
        <p:txBody>
          <a:bodyPr/>
          <a:lstStyle/>
          <a:p>
            <a:endParaRPr lang="de-DE" dirty="0"/>
          </a:p>
        </p:txBody>
      </p:sp>
      <p:pic>
        <p:nvPicPr>
          <p:cNvPr id="17"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7284"/>
          <a:stretch/>
        </p:blipFill>
        <p:spPr bwMode="auto">
          <a:xfrm>
            <a:off x="2449727" y="1238615"/>
            <a:ext cx="6716969" cy="3504141"/>
          </a:xfrm>
          <a:prstGeom prst="rect">
            <a:avLst/>
          </a:prstGeom>
          <a:noFill/>
          <a:ln>
            <a:noFill/>
          </a:ln>
          <a:scene3d>
            <a:camera prst="perspectiveHeroicExtremeLeftFacing" fov="4800000">
              <a:rot lat="1761451" lon="3709716" rev="2037269"/>
            </a:camera>
            <a:lightRig rig="threePt" dir="t"/>
          </a:scene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Grafik 2"/>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759869" y="3715743"/>
            <a:ext cx="2892055" cy="2892055"/>
          </a:xfrm>
          <a:prstGeom prst="rect">
            <a:avLst/>
          </a:prstGeom>
        </p:spPr>
      </p:pic>
      <p:cxnSp>
        <p:nvCxnSpPr>
          <p:cNvPr id="23" name="Gerader Verbinder 22"/>
          <p:cNvCxnSpPr/>
          <p:nvPr/>
        </p:nvCxnSpPr>
        <p:spPr>
          <a:xfrm flipV="1">
            <a:off x="3413755" y="1713384"/>
            <a:ext cx="0" cy="3231788"/>
          </a:xfrm>
          <a:prstGeom prst="line">
            <a:avLst/>
          </a:prstGeom>
          <a:ln w="38100">
            <a:solidFill>
              <a:srgbClr val="0070C0"/>
            </a:solidFill>
            <a:headEnd type="none" w="lg" len="lg"/>
          </a:ln>
        </p:spPr>
        <p:style>
          <a:lnRef idx="1">
            <a:schemeClr val="accent1"/>
          </a:lnRef>
          <a:fillRef idx="0">
            <a:schemeClr val="accent1"/>
          </a:fillRef>
          <a:effectRef idx="0">
            <a:schemeClr val="accent1"/>
          </a:effectRef>
          <a:fontRef idx="minor">
            <a:schemeClr val="tx1"/>
          </a:fontRef>
        </p:style>
      </p:cxnSp>
      <p:cxnSp>
        <p:nvCxnSpPr>
          <p:cNvPr id="30" name="Gerader Verbinder 29"/>
          <p:cNvCxnSpPr/>
          <p:nvPr/>
        </p:nvCxnSpPr>
        <p:spPr>
          <a:xfrm flipV="1">
            <a:off x="3413754" y="1238615"/>
            <a:ext cx="4872196" cy="3706559"/>
          </a:xfrm>
          <a:prstGeom prst="line">
            <a:avLst/>
          </a:prstGeom>
          <a:ln w="38100">
            <a:solidFill>
              <a:srgbClr val="0070C0"/>
            </a:solidFill>
            <a:headEnd type="none" w="lg" len="lg"/>
          </a:ln>
        </p:spPr>
        <p:style>
          <a:lnRef idx="1">
            <a:schemeClr val="accent1"/>
          </a:lnRef>
          <a:fillRef idx="0">
            <a:schemeClr val="accent1"/>
          </a:fillRef>
          <a:effectRef idx="0">
            <a:schemeClr val="accent1"/>
          </a:effectRef>
          <a:fontRef idx="minor">
            <a:schemeClr val="tx1"/>
          </a:fontRef>
        </p:style>
      </p:cxnSp>
      <p:cxnSp>
        <p:nvCxnSpPr>
          <p:cNvPr id="12" name="Gerader Verbinder 11"/>
          <p:cNvCxnSpPr/>
          <p:nvPr/>
        </p:nvCxnSpPr>
        <p:spPr>
          <a:xfrm>
            <a:off x="3415491" y="4791992"/>
            <a:ext cx="6329005" cy="404733"/>
          </a:xfrm>
          <a:prstGeom prst="line">
            <a:avLst/>
          </a:prstGeom>
          <a:ln w="38100">
            <a:solidFill>
              <a:srgbClr val="0070C0"/>
            </a:solidFill>
            <a:headEnd type="stealth" w="lg" len="lg"/>
          </a:ln>
        </p:spPr>
        <p:style>
          <a:lnRef idx="1">
            <a:schemeClr val="accent1"/>
          </a:lnRef>
          <a:fillRef idx="0">
            <a:schemeClr val="accent1"/>
          </a:fillRef>
          <a:effectRef idx="0">
            <a:schemeClr val="accent1"/>
          </a:effectRef>
          <a:fontRef idx="minor">
            <a:schemeClr val="tx1"/>
          </a:fontRef>
        </p:style>
      </p:cxnSp>
      <p:pic>
        <p:nvPicPr>
          <p:cNvPr id="5" name="Grafik 4"/>
          <p:cNvPicPr>
            <a:picLocks noChangeAspect="1"/>
          </p:cNvPicPr>
          <p:nvPr/>
        </p:nvPicPr>
        <p:blipFill>
          <a:blip r:embed="rId5"/>
          <a:stretch>
            <a:fillRect/>
          </a:stretch>
        </p:blipFill>
        <p:spPr>
          <a:xfrm>
            <a:off x="3761659" y="5395606"/>
            <a:ext cx="1476044" cy="960000"/>
          </a:xfrm>
          <a:prstGeom prst="rect">
            <a:avLst/>
          </a:prstGeom>
        </p:spPr>
      </p:pic>
      <p:grpSp>
        <p:nvGrpSpPr>
          <p:cNvPr id="8" name="Gruppieren 7"/>
          <p:cNvGrpSpPr/>
          <p:nvPr/>
        </p:nvGrpSpPr>
        <p:grpSpPr>
          <a:xfrm>
            <a:off x="7053838" y="5379708"/>
            <a:ext cx="1653120" cy="960000"/>
            <a:chOff x="8955670" y="4647766"/>
            <a:chExt cx="2264163" cy="1295710"/>
          </a:xfrm>
        </p:grpSpPr>
        <p:pic>
          <p:nvPicPr>
            <p:cNvPr id="6" name="Grafik 5"/>
            <p:cNvPicPr>
              <a:picLocks noChangeAspect="1"/>
            </p:cNvPicPr>
            <p:nvPr/>
          </p:nvPicPr>
          <p:blipFill>
            <a:blip r:embed="rId6">
              <a:clrChange>
                <a:clrFrom>
                  <a:srgbClr val="FFFFFF"/>
                </a:clrFrom>
                <a:clrTo>
                  <a:srgbClr val="FFFFFF">
                    <a:alpha val="0"/>
                  </a:srgbClr>
                </a:clrTo>
              </a:clrChange>
            </a:blip>
            <a:stretch>
              <a:fillRect/>
            </a:stretch>
          </p:blipFill>
          <p:spPr>
            <a:xfrm>
              <a:off x="9532298" y="4746796"/>
              <a:ext cx="1110910" cy="1110582"/>
            </a:xfrm>
            <a:prstGeom prst="rect">
              <a:avLst/>
            </a:prstGeom>
          </p:spPr>
        </p:pic>
        <p:sp>
          <p:nvSpPr>
            <p:cNvPr id="7" name="Rechteck 6"/>
            <p:cNvSpPr/>
            <p:nvPr/>
          </p:nvSpPr>
          <p:spPr>
            <a:xfrm>
              <a:off x="8955670" y="4647766"/>
              <a:ext cx="2264163" cy="1295710"/>
            </a:xfrm>
            <a:prstGeom prst="rect">
              <a:avLst/>
            </a:prstGeom>
            <a:noFill/>
            <a:ln w="63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900" dirty="0" err="1">
                <a:solidFill>
                  <a:schemeClr val="tx1"/>
                </a:solidFill>
                <a:latin typeface="Arial" panose="020B0604020202020204" pitchFamily="34" charset="0"/>
                <a:cs typeface="Arial" panose="020B0604020202020204" pitchFamily="34" charset="0"/>
              </a:endParaRPr>
            </a:p>
          </p:txBody>
        </p:sp>
      </p:grpSp>
      <p:pic>
        <p:nvPicPr>
          <p:cNvPr id="18" name="Grafik 17"/>
          <p:cNvPicPr>
            <a:picLocks noChangeAspect="1"/>
          </p:cNvPicPr>
          <p:nvPr/>
        </p:nvPicPr>
        <p:blipFill>
          <a:blip r:embed="rId7"/>
          <a:stretch>
            <a:fillRect/>
          </a:stretch>
        </p:blipFill>
        <p:spPr>
          <a:xfrm>
            <a:off x="5335962" y="5391050"/>
            <a:ext cx="1652932" cy="960000"/>
          </a:xfrm>
          <a:prstGeom prst="rect">
            <a:avLst/>
          </a:prstGeom>
        </p:spPr>
      </p:pic>
    </p:spTree>
    <p:extLst>
      <p:ext uri="{BB962C8B-B14F-4D97-AF65-F5344CB8AC3E}">
        <p14:creationId xmlns:p14="http://schemas.microsoft.com/office/powerpoint/2010/main" val="8436512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767363" y="1810468"/>
            <a:ext cx="11367663" cy="4871468"/>
          </a:xfrm>
        </p:spPr>
        <p:txBody>
          <a:bodyPr/>
          <a:lstStyle/>
          <a:p>
            <a:r>
              <a:rPr lang="en-GB" sz="2000" dirty="0"/>
              <a:t>Assessment of a new dynamic light regimen in a nuclear power control room without windows on quickly rotating </a:t>
            </a:r>
            <a:r>
              <a:rPr lang="en-GB" sz="2000" dirty="0" smtClean="0"/>
              <a:t>shift workers -- effects </a:t>
            </a:r>
            <a:r>
              <a:rPr lang="en-GB" sz="2000" dirty="0"/>
              <a:t>on health, wakefulness, and circadian </a:t>
            </a:r>
            <a:r>
              <a:rPr lang="en-GB" sz="2000" dirty="0" smtClean="0"/>
              <a:t>alignment;</a:t>
            </a:r>
          </a:p>
          <a:p>
            <a:pPr marL="0" indent="0">
              <a:buNone/>
            </a:pPr>
            <a:r>
              <a:rPr lang="en-GB" sz="2000" dirty="0"/>
              <a:t> </a:t>
            </a:r>
            <a:r>
              <a:rPr lang="en-GB" sz="2000" dirty="0" smtClean="0"/>
              <a:t>   A </a:t>
            </a:r>
            <a:r>
              <a:rPr lang="en-GB" sz="2000" dirty="0"/>
              <a:t>pilot study by </a:t>
            </a:r>
            <a:r>
              <a:rPr lang="en-GB" sz="2000" dirty="0" smtClean="0"/>
              <a:t>ARNE LOWDEN, Stress </a:t>
            </a:r>
            <a:r>
              <a:rPr lang="en-GB" sz="2000" dirty="0"/>
              <a:t>Research Institute, Stockholm </a:t>
            </a:r>
            <a:r>
              <a:rPr lang="en-GB" sz="2000" dirty="0" smtClean="0"/>
              <a:t>University</a:t>
            </a:r>
          </a:p>
          <a:p>
            <a:pPr marL="0" indent="0">
              <a:buNone/>
            </a:pPr>
            <a:endParaRPr lang="en-GB" sz="2000" dirty="0"/>
          </a:p>
          <a:p>
            <a:r>
              <a:rPr lang="en-GB" sz="2000" dirty="0"/>
              <a:t>Prevention of fatigue and insomnia in shift workers-a review of non-pharmacological </a:t>
            </a:r>
            <a:r>
              <a:rPr lang="en-GB" sz="2000" dirty="0" smtClean="0"/>
              <a:t>measures</a:t>
            </a:r>
          </a:p>
          <a:p>
            <a:pPr marL="0" indent="0">
              <a:buNone/>
            </a:pPr>
            <a:r>
              <a:rPr lang="en-GB" sz="2000" dirty="0"/>
              <a:t> </a:t>
            </a:r>
            <a:r>
              <a:rPr lang="en-GB" sz="2000" dirty="0" smtClean="0"/>
              <a:t>   </a:t>
            </a:r>
            <a:r>
              <a:rPr lang="nl-NL" sz="2000" dirty="0" smtClean="0"/>
              <a:t>RICHTER K, ACKER J, ADAM S, NIKLEWSKI G</a:t>
            </a:r>
          </a:p>
          <a:p>
            <a:pPr marL="0" indent="0">
              <a:buNone/>
            </a:pPr>
            <a:endParaRPr lang="nl-NL" sz="2000" dirty="0"/>
          </a:p>
          <a:p>
            <a:r>
              <a:rPr lang="nl-NL" sz="2000" dirty="0" err="1" smtClean="0"/>
              <a:t>Improving</a:t>
            </a:r>
            <a:r>
              <a:rPr lang="nl-NL" sz="2000" dirty="0" smtClean="0"/>
              <a:t> </a:t>
            </a:r>
            <a:r>
              <a:rPr lang="nl-NL" sz="2000" dirty="0" err="1" smtClean="0"/>
              <a:t>wellbeing</a:t>
            </a:r>
            <a:r>
              <a:rPr lang="nl-NL" sz="2000" dirty="0" smtClean="0"/>
              <a:t> </a:t>
            </a:r>
            <a:r>
              <a:rPr lang="nl-NL" sz="2000" dirty="0" err="1" smtClean="0"/>
              <a:t>with</a:t>
            </a:r>
            <a:r>
              <a:rPr lang="nl-NL" sz="2000" dirty="0" smtClean="0"/>
              <a:t> blue </a:t>
            </a:r>
            <a:r>
              <a:rPr lang="nl-NL" sz="2000" dirty="0" err="1" smtClean="0"/>
              <a:t>enriched</a:t>
            </a:r>
            <a:r>
              <a:rPr lang="nl-NL" sz="2000" dirty="0" smtClean="0"/>
              <a:t> light in </a:t>
            </a:r>
            <a:r>
              <a:rPr lang="nl-NL" sz="2000" dirty="0" err="1" smtClean="0"/>
              <a:t>rotatiing</a:t>
            </a:r>
            <a:r>
              <a:rPr lang="nl-NL" sz="2000" dirty="0" smtClean="0"/>
              <a:t> </a:t>
            </a:r>
            <a:r>
              <a:rPr lang="nl-NL" sz="2000" dirty="0" err="1" smtClean="0"/>
              <a:t>shiftworkers</a:t>
            </a:r>
            <a:r>
              <a:rPr lang="nl-NL" sz="2000" dirty="0" smtClean="0"/>
              <a:t>.</a:t>
            </a:r>
          </a:p>
          <a:p>
            <a:pPr marL="266700" indent="0">
              <a:buNone/>
            </a:pPr>
            <a:r>
              <a:rPr lang="nl-NL" sz="2000" dirty="0" smtClean="0"/>
              <a:t>MIDDLETON B, VANDENBOSSCHE E, MORGAN PL, ROUSSEAU A, KANTERMANN T,     HAUBRUGE D,  SCHLANGEN LJM, KERKHOFS M, SKENE DJ.</a:t>
            </a:r>
          </a:p>
          <a:p>
            <a:pPr marL="0" indent="0">
              <a:buNone/>
            </a:pPr>
            <a:endParaRPr lang="nl-NL" sz="2000" dirty="0"/>
          </a:p>
          <a:p>
            <a:r>
              <a:rPr lang="nl-NL" sz="2000" dirty="0" smtClean="0"/>
              <a:t> </a:t>
            </a:r>
            <a:r>
              <a:rPr lang="nl-NL" sz="2000" dirty="0" err="1" smtClean="0"/>
              <a:t>Returning</a:t>
            </a:r>
            <a:r>
              <a:rPr lang="nl-NL" sz="2000" dirty="0" smtClean="0"/>
              <a:t> </a:t>
            </a:r>
            <a:r>
              <a:rPr lang="nl-NL" sz="2000" dirty="0" err="1" smtClean="0"/>
              <a:t>from</a:t>
            </a:r>
            <a:r>
              <a:rPr lang="nl-NL" sz="2000" dirty="0" smtClean="0"/>
              <a:t> </a:t>
            </a:r>
            <a:r>
              <a:rPr lang="nl-NL" sz="2000" dirty="0" err="1" smtClean="0"/>
              <a:t>night</a:t>
            </a:r>
            <a:r>
              <a:rPr lang="nl-NL" sz="2000" dirty="0" smtClean="0"/>
              <a:t> shift </a:t>
            </a:r>
            <a:r>
              <a:rPr lang="nl-NL" sz="2000" dirty="0" err="1" smtClean="0"/>
              <a:t>to</a:t>
            </a:r>
            <a:r>
              <a:rPr lang="nl-NL" sz="2000" dirty="0" smtClean="0"/>
              <a:t> </a:t>
            </a:r>
            <a:r>
              <a:rPr lang="nl-NL" sz="2000" dirty="0" err="1" smtClean="0"/>
              <a:t>day</a:t>
            </a:r>
            <a:r>
              <a:rPr lang="nl-NL" sz="2000" dirty="0" smtClean="0"/>
              <a:t> life: </a:t>
            </a:r>
            <a:r>
              <a:rPr lang="nl-NL" sz="2000" dirty="0" err="1" smtClean="0"/>
              <a:t>Beneficial</a:t>
            </a:r>
            <a:r>
              <a:rPr lang="nl-NL" sz="2000" dirty="0" smtClean="0"/>
              <a:t> </a:t>
            </a:r>
            <a:r>
              <a:rPr lang="nl-NL" sz="2000" dirty="0" err="1" smtClean="0"/>
              <a:t>effects</a:t>
            </a:r>
            <a:r>
              <a:rPr lang="nl-NL" sz="2000" dirty="0" smtClean="0"/>
              <a:t> of light on sleep.</a:t>
            </a:r>
          </a:p>
          <a:p>
            <a:pPr marL="0" indent="0">
              <a:buNone/>
            </a:pPr>
            <a:r>
              <a:rPr lang="nl-NL" sz="2000" dirty="0" smtClean="0"/>
              <a:t>     THORNE CH, HAMPTON SM, MORGAN LM, SKENE DJ, ARENDT J.</a:t>
            </a:r>
          </a:p>
          <a:p>
            <a:pPr marL="0" indent="0">
              <a:buNone/>
            </a:pPr>
            <a:endParaRPr lang="en-GB" sz="2000" dirty="0" smtClean="0"/>
          </a:p>
        </p:txBody>
      </p:sp>
      <p:sp>
        <p:nvSpPr>
          <p:cNvPr id="3" name="Title 2"/>
          <p:cNvSpPr>
            <a:spLocks noGrp="1"/>
          </p:cNvSpPr>
          <p:nvPr>
            <p:ph type="title"/>
          </p:nvPr>
        </p:nvSpPr>
        <p:spPr/>
        <p:txBody>
          <a:bodyPr/>
          <a:lstStyle/>
          <a:p>
            <a:r>
              <a:rPr lang="en-GB" sz="2400" dirty="0" smtClean="0"/>
              <a:t>research</a:t>
            </a:r>
            <a:endParaRPr lang="en-GB" sz="2400" dirty="0"/>
          </a:p>
        </p:txBody>
      </p:sp>
      <p:sp>
        <p:nvSpPr>
          <p:cNvPr id="4" name="Text Placeholder 3"/>
          <p:cNvSpPr>
            <a:spLocks noGrp="1"/>
          </p:cNvSpPr>
          <p:nvPr>
            <p:ph type="body" sz="quarter" idx="13"/>
          </p:nvPr>
        </p:nvSpPr>
        <p:spPr/>
        <p:txBody>
          <a:bodyPr/>
          <a:lstStyle/>
          <a:p>
            <a:endParaRPr lang="en-GB"/>
          </a:p>
        </p:txBody>
      </p:sp>
      <p:sp>
        <p:nvSpPr>
          <p:cNvPr id="5" name="Text Placeholder 4"/>
          <p:cNvSpPr>
            <a:spLocks noGrp="1"/>
          </p:cNvSpPr>
          <p:nvPr>
            <p:ph type="body" sz="quarter" idx="14"/>
          </p:nvPr>
        </p:nvSpPr>
        <p:spPr/>
        <p:txBody>
          <a:bodyPr/>
          <a:lstStyle/>
          <a:p>
            <a:endParaRPr lang="en-GB"/>
          </a:p>
        </p:txBody>
      </p:sp>
    </p:spTree>
    <p:extLst>
      <p:ext uri="{BB962C8B-B14F-4D97-AF65-F5344CB8AC3E}">
        <p14:creationId xmlns:p14="http://schemas.microsoft.com/office/powerpoint/2010/main" val="2441838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C:\Users\013590\Downloads\0000_00785_DB.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l="1530" r="1976" b="24344"/>
          <a:stretch/>
        </p:blipFill>
        <p:spPr bwMode="auto">
          <a:xfrm>
            <a:off x="0" y="-1"/>
            <a:ext cx="13004800" cy="6809212"/>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p:cNvSpPr txBox="1"/>
          <p:nvPr/>
        </p:nvSpPr>
        <p:spPr>
          <a:xfrm>
            <a:off x="12251" y="5241776"/>
            <a:ext cx="13004800" cy="530057"/>
          </a:xfrm>
          <a:prstGeom prst="rect">
            <a:avLst/>
          </a:prstGeom>
          <a:solidFill>
            <a:schemeClr val="bg1">
              <a:lumMod val="65000"/>
              <a:alpha val="51000"/>
            </a:schemeClr>
          </a:solidFill>
        </p:spPr>
        <p:txBody>
          <a:bodyPr wrap="square" lIns="91435" tIns="45718" rIns="91435" bIns="45718" rtlCol="0">
            <a:spAutoFit/>
          </a:bodyPr>
          <a:lstStyle/>
          <a:p>
            <a:pPr algn="ctr"/>
            <a:r>
              <a:rPr lang="de-DE" sz="2800" dirty="0" err="1">
                <a:solidFill>
                  <a:schemeClr val="bg1"/>
                </a:solidFill>
                <a:latin typeface="Arial" pitchFamily="34" charset="0"/>
                <a:cs typeface="Arial" pitchFamily="34" charset="0"/>
              </a:rPr>
              <a:t>fresh</a:t>
            </a:r>
            <a:r>
              <a:rPr lang="de-DE" sz="2800" dirty="0">
                <a:solidFill>
                  <a:schemeClr val="bg1"/>
                </a:solidFill>
                <a:latin typeface="Arial" pitchFamily="34" charset="0"/>
                <a:cs typeface="Arial" pitchFamily="34" charset="0"/>
              </a:rPr>
              <a:t> – </a:t>
            </a:r>
            <a:r>
              <a:rPr lang="de-DE" sz="2800" dirty="0" err="1">
                <a:solidFill>
                  <a:schemeClr val="bg1"/>
                </a:solidFill>
                <a:latin typeface="Arial" pitchFamily="34" charset="0"/>
                <a:cs typeface="Arial" pitchFamily="34" charset="0"/>
              </a:rPr>
              <a:t>stimulating</a:t>
            </a:r>
            <a:r>
              <a:rPr lang="de-DE" sz="2800" dirty="0">
                <a:solidFill>
                  <a:schemeClr val="bg1"/>
                </a:solidFill>
                <a:latin typeface="Arial" pitchFamily="34" charset="0"/>
                <a:cs typeface="Arial" pitchFamily="34" charset="0"/>
              </a:rPr>
              <a:t> – light – neutral – cool</a:t>
            </a:r>
          </a:p>
        </p:txBody>
      </p:sp>
    </p:spTree>
    <p:extLst>
      <p:ext uri="{BB962C8B-B14F-4D97-AF65-F5344CB8AC3E}">
        <p14:creationId xmlns:p14="http://schemas.microsoft.com/office/powerpoint/2010/main" val="2916161795"/>
      </p:ext>
    </p:extLst>
  </p:cSld>
  <p:clrMapOvr>
    <a:masterClrMapping/>
  </p:clrMapOvr>
  <mc:AlternateContent xmlns:mc="http://schemas.openxmlformats.org/markup-compatibility/2006" xmlns:p14="http://schemas.microsoft.com/office/powerpoint/2010/main">
    <mc:Choice Requires="p14">
      <p:transition spd="slow" p14:dur="2000" advClick="0" advTm="5000">
        <p:fade/>
      </p:transition>
    </mc:Choice>
    <mc:Fallback xmlns="">
      <p:transition spd="slow" advClick="0" advTm="5000">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GB" sz="2000" dirty="0"/>
              <a:t>Shift work: health, performance and safety problems, traditional countermeasures, and innovative management strategies to reduce circadian misalignment</a:t>
            </a:r>
            <a:r>
              <a:rPr lang="en-GB" sz="2000" dirty="0" smtClean="0"/>
              <a:t>.</a:t>
            </a:r>
          </a:p>
          <a:p>
            <a:pPr marL="0" indent="0">
              <a:buNone/>
            </a:pPr>
            <a:r>
              <a:rPr lang="en-GB" sz="2000" dirty="0" smtClean="0"/>
              <a:t>    </a:t>
            </a:r>
          </a:p>
          <a:p>
            <a:pPr marL="0" indent="0">
              <a:buNone/>
            </a:pPr>
            <a:endParaRPr lang="en-GB" sz="2000" dirty="0"/>
          </a:p>
          <a:p>
            <a:pPr marL="0" indent="0">
              <a:buNone/>
            </a:pPr>
            <a:r>
              <a:rPr lang="en-US" sz="2000" b="1" dirty="0">
                <a:solidFill>
                  <a:prstClr val="black"/>
                </a:solidFill>
              </a:rPr>
              <a:t>By Mark R. Smith, PhD &amp; </a:t>
            </a:r>
            <a:r>
              <a:rPr lang="en-US" sz="2000" b="1" dirty="0" err="1">
                <a:solidFill>
                  <a:prstClr val="black"/>
                </a:solidFill>
              </a:rPr>
              <a:t>Charmane</a:t>
            </a:r>
            <a:r>
              <a:rPr lang="en-US" sz="2000" b="1" dirty="0">
                <a:solidFill>
                  <a:prstClr val="black"/>
                </a:solidFill>
              </a:rPr>
              <a:t> Eastman, PhD, Nature &amp; Science of Sleep, 2012</a:t>
            </a:r>
          </a:p>
          <a:p>
            <a:pPr marL="0" indent="0">
              <a:buNone/>
            </a:pPr>
            <a:endParaRPr lang="en-GB" sz="2000" dirty="0"/>
          </a:p>
          <a:p>
            <a:pPr marL="0" indent="0">
              <a:buNone/>
            </a:pPr>
            <a:endParaRPr lang="en-GB" sz="2000" dirty="0"/>
          </a:p>
        </p:txBody>
      </p:sp>
      <p:sp>
        <p:nvSpPr>
          <p:cNvPr id="3" name="Title 2"/>
          <p:cNvSpPr>
            <a:spLocks noGrp="1"/>
          </p:cNvSpPr>
          <p:nvPr>
            <p:ph type="title"/>
          </p:nvPr>
        </p:nvSpPr>
        <p:spPr/>
        <p:txBody>
          <a:bodyPr/>
          <a:lstStyle/>
          <a:p>
            <a:r>
              <a:rPr lang="en-GB" sz="2400" dirty="0" smtClean="0"/>
              <a:t>research</a:t>
            </a:r>
            <a:endParaRPr lang="en-GB" sz="2400" dirty="0"/>
          </a:p>
        </p:txBody>
      </p:sp>
      <p:sp>
        <p:nvSpPr>
          <p:cNvPr id="4" name="Text Placeholder 3"/>
          <p:cNvSpPr>
            <a:spLocks noGrp="1"/>
          </p:cNvSpPr>
          <p:nvPr>
            <p:ph type="body" sz="quarter" idx="13"/>
          </p:nvPr>
        </p:nvSpPr>
        <p:spPr/>
        <p:txBody>
          <a:bodyPr/>
          <a:lstStyle/>
          <a:p>
            <a:endParaRPr lang="en-GB"/>
          </a:p>
        </p:txBody>
      </p:sp>
      <p:sp>
        <p:nvSpPr>
          <p:cNvPr id="5" name="Text Placeholder 4"/>
          <p:cNvSpPr>
            <a:spLocks noGrp="1"/>
          </p:cNvSpPr>
          <p:nvPr>
            <p:ph type="body" sz="quarter" idx="14"/>
          </p:nvPr>
        </p:nvSpPr>
        <p:spPr/>
        <p:txBody>
          <a:bodyPr/>
          <a:lstStyle/>
          <a:p>
            <a:endParaRPr lang="en-GB"/>
          </a:p>
        </p:txBody>
      </p:sp>
    </p:spTree>
    <p:extLst>
      <p:ext uri="{BB962C8B-B14F-4D97-AF65-F5344CB8AC3E}">
        <p14:creationId xmlns:p14="http://schemas.microsoft.com/office/powerpoint/2010/main" val="11698318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GB" sz="2000" dirty="0"/>
              <a:t>Shift work: health, performance and safety problems, traditional countermeasures, and innovative management strategies to reduce circadian misalignment</a:t>
            </a:r>
            <a:r>
              <a:rPr lang="en-GB" sz="2000" dirty="0" smtClean="0"/>
              <a:t>.</a:t>
            </a:r>
          </a:p>
          <a:p>
            <a:pPr marL="0" indent="0">
              <a:buNone/>
            </a:pPr>
            <a:r>
              <a:rPr lang="en-GB" sz="2000" dirty="0" smtClean="0"/>
              <a:t>    </a:t>
            </a:r>
          </a:p>
          <a:p>
            <a:pPr marL="0" indent="0">
              <a:buNone/>
            </a:pPr>
            <a:endParaRPr lang="en-GB" sz="2000" dirty="0"/>
          </a:p>
          <a:p>
            <a:pPr marL="0" indent="0">
              <a:buNone/>
            </a:pPr>
            <a:r>
              <a:rPr lang="en-US" sz="2000" b="1" dirty="0">
                <a:solidFill>
                  <a:prstClr val="black"/>
                </a:solidFill>
              </a:rPr>
              <a:t>By Mark R. Smith, PhD &amp; </a:t>
            </a:r>
            <a:r>
              <a:rPr lang="en-US" sz="2000" b="1" dirty="0" err="1">
                <a:solidFill>
                  <a:prstClr val="black"/>
                </a:solidFill>
              </a:rPr>
              <a:t>Charmane</a:t>
            </a:r>
            <a:r>
              <a:rPr lang="en-US" sz="2000" b="1" dirty="0">
                <a:solidFill>
                  <a:prstClr val="black"/>
                </a:solidFill>
              </a:rPr>
              <a:t> Eastman, PhD, Nature &amp; Science of Sleep, 2012</a:t>
            </a:r>
          </a:p>
          <a:p>
            <a:pPr marL="0" indent="0">
              <a:buNone/>
            </a:pPr>
            <a:endParaRPr lang="en-GB" sz="2000" dirty="0"/>
          </a:p>
          <a:p>
            <a:pPr marL="0" indent="0">
              <a:buNone/>
            </a:pPr>
            <a:endParaRPr lang="en-GB" sz="2000" dirty="0"/>
          </a:p>
        </p:txBody>
      </p:sp>
      <p:sp>
        <p:nvSpPr>
          <p:cNvPr id="3" name="Title 2"/>
          <p:cNvSpPr>
            <a:spLocks noGrp="1"/>
          </p:cNvSpPr>
          <p:nvPr>
            <p:ph type="title"/>
          </p:nvPr>
        </p:nvSpPr>
        <p:spPr/>
        <p:txBody>
          <a:bodyPr/>
          <a:lstStyle/>
          <a:p>
            <a:r>
              <a:rPr lang="en-GB" sz="2400" dirty="0" smtClean="0"/>
              <a:t>research</a:t>
            </a:r>
            <a:endParaRPr lang="en-GB" sz="2400" dirty="0"/>
          </a:p>
        </p:txBody>
      </p:sp>
      <p:sp>
        <p:nvSpPr>
          <p:cNvPr id="4" name="Text Placeholder 3"/>
          <p:cNvSpPr>
            <a:spLocks noGrp="1"/>
          </p:cNvSpPr>
          <p:nvPr>
            <p:ph type="body" sz="quarter" idx="13"/>
          </p:nvPr>
        </p:nvSpPr>
        <p:spPr/>
        <p:txBody>
          <a:bodyPr/>
          <a:lstStyle/>
          <a:p>
            <a:endParaRPr lang="en-GB"/>
          </a:p>
        </p:txBody>
      </p:sp>
      <p:sp>
        <p:nvSpPr>
          <p:cNvPr id="5" name="Text Placeholder 4"/>
          <p:cNvSpPr>
            <a:spLocks noGrp="1"/>
          </p:cNvSpPr>
          <p:nvPr>
            <p:ph type="body" sz="quarter" idx="14"/>
          </p:nvPr>
        </p:nvSpPr>
        <p:spPr/>
        <p:txBody>
          <a:bodyPr/>
          <a:lstStyle/>
          <a:p>
            <a:endParaRPr lang="en-GB"/>
          </a:p>
        </p:txBody>
      </p:sp>
    </p:spTree>
    <p:extLst>
      <p:ext uri="{BB962C8B-B14F-4D97-AF65-F5344CB8AC3E}">
        <p14:creationId xmlns:p14="http://schemas.microsoft.com/office/powerpoint/2010/main" val="1582595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pPr marL="0" indent="0">
              <a:buNone/>
            </a:pPr>
            <a:r>
              <a:rPr lang="en-GB" sz="2800" dirty="0" smtClean="0"/>
              <a:t>5,000 Lux                       1,200 Lux                         250 Lux</a:t>
            </a:r>
            <a:endParaRPr lang="en-GB" sz="2800" dirty="0"/>
          </a:p>
        </p:txBody>
      </p:sp>
      <p:sp>
        <p:nvSpPr>
          <p:cNvPr id="3" name="Title 2"/>
          <p:cNvSpPr>
            <a:spLocks noGrp="1"/>
          </p:cNvSpPr>
          <p:nvPr>
            <p:ph type="title"/>
          </p:nvPr>
        </p:nvSpPr>
        <p:spPr/>
        <p:txBody>
          <a:bodyPr/>
          <a:lstStyle/>
          <a:p>
            <a:r>
              <a:rPr lang="en-GB" sz="2400" dirty="0" smtClean="0"/>
              <a:t>Research - Sleep and light schedule to reduce </a:t>
            </a:r>
            <a:br>
              <a:rPr lang="en-GB" sz="2400" dirty="0" smtClean="0"/>
            </a:br>
            <a:r>
              <a:rPr lang="en-GB" sz="2400" dirty="0" smtClean="0"/>
              <a:t>circadian misalignment in night workers</a:t>
            </a:r>
            <a:endParaRPr lang="en-GB" sz="2400" dirty="0"/>
          </a:p>
        </p:txBody>
      </p:sp>
      <p:sp>
        <p:nvSpPr>
          <p:cNvPr id="4" name="Text Placeholder 3"/>
          <p:cNvSpPr>
            <a:spLocks noGrp="1"/>
          </p:cNvSpPr>
          <p:nvPr>
            <p:ph type="body" sz="quarter" idx="13"/>
          </p:nvPr>
        </p:nvSpPr>
        <p:spPr/>
        <p:txBody>
          <a:bodyPr/>
          <a:lstStyle/>
          <a:p>
            <a:endParaRPr lang="en-GB"/>
          </a:p>
        </p:txBody>
      </p:sp>
      <p:sp>
        <p:nvSpPr>
          <p:cNvPr id="5" name="Text Placeholder 4"/>
          <p:cNvSpPr>
            <a:spLocks noGrp="1"/>
          </p:cNvSpPr>
          <p:nvPr>
            <p:ph type="body" sz="quarter" idx="14"/>
          </p:nvPr>
        </p:nvSpPr>
        <p:spPr/>
        <p:txBody>
          <a:bodyPr/>
          <a:lstStyle/>
          <a:p>
            <a:endParaRPr lang="en-GB"/>
          </a:p>
        </p:txBody>
      </p:sp>
      <p:pic>
        <p:nvPicPr>
          <p:cNvPr id="307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r="16776"/>
          <a:stretch/>
        </p:blipFill>
        <p:spPr bwMode="auto">
          <a:xfrm>
            <a:off x="4702200" y="2747475"/>
            <a:ext cx="3528392" cy="31852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r="16790"/>
          <a:stretch/>
        </p:blipFill>
        <p:spPr bwMode="auto">
          <a:xfrm>
            <a:off x="813768" y="2762852"/>
            <a:ext cx="3415331" cy="3126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81" name="Picture 9"/>
          <p:cNvPicPr>
            <a:picLocks noChangeAspect="1" noChangeArrowheads="1"/>
          </p:cNvPicPr>
          <p:nvPr/>
        </p:nvPicPr>
        <p:blipFill rotWithShape="1">
          <a:blip r:embed="rId5">
            <a:extLst>
              <a:ext uri="{28A0092B-C50C-407E-A947-70E740481C1C}">
                <a14:useLocalDpi xmlns:a14="http://schemas.microsoft.com/office/drawing/2010/main" val="0"/>
              </a:ext>
            </a:extLst>
          </a:blip>
          <a:srcRect l="26876"/>
          <a:stretch/>
        </p:blipFill>
        <p:spPr bwMode="auto">
          <a:xfrm>
            <a:off x="8743515" y="2762853"/>
            <a:ext cx="3440871" cy="31269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76932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endParaRPr lang="en-GB" dirty="0"/>
          </a:p>
        </p:txBody>
      </p:sp>
      <p:sp>
        <p:nvSpPr>
          <p:cNvPr id="3" name="Title 2"/>
          <p:cNvSpPr>
            <a:spLocks noGrp="1"/>
          </p:cNvSpPr>
          <p:nvPr>
            <p:ph type="title"/>
          </p:nvPr>
        </p:nvSpPr>
        <p:spPr/>
        <p:txBody>
          <a:bodyPr/>
          <a:lstStyle/>
          <a:p>
            <a:r>
              <a:rPr lang="en-GB" sz="2400" dirty="0"/>
              <a:t>Research - Sleep and light schedule to reduce </a:t>
            </a:r>
            <a:br>
              <a:rPr lang="en-GB" sz="2400" dirty="0"/>
            </a:br>
            <a:r>
              <a:rPr lang="en-GB" sz="2400" dirty="0"/>
              <a:t>circadian misalignment in night workers</a:t>
            </a:r>
          </a:p>
        </p:txBody>
      </p:sp>
      <p:sp>
        <p:nvSpPr>
          <p:cNvPr id="4" name="Text Placeholder 3"/>
          <p:cNvSpPr>
            <a:spLocks noGrp="1"/>
          </p:cNvSpPr>
          <p:nvPr>
            <p:ph type="body" sz="quarter" idx="13"/>
          </p:nvPr>
        </p:nvSpPr>
        <p:spPr/>
        <p:txBody>
          <a:bodyPr/>
          <a:lstStyle/>
          <a:p>
            <a:endParaRPr lang="en-GB"/>
          </a:p>
        </p:txBody>
      </p:sp>
      <p:sp>
        <p:nvSpPr>
          <p:cNvPr id="5" name="Text Placeholder 4"/>
          <p:cNvSpPr>
            <a:spLocks noGrp="1"/>
          </p:cNvSpPr>
          <p:nvPr>
            <p:ph type="body" sz="quarter" idx="14"/>
          </p:nvPr>
        </p:nvSpPr>
        <p:spPr/>
        <p:txBody>
          <a:bodyPr/>
          <a:lstStyle/>
          <a:p>
            <a:endParaRPr lang="en-GB"/>
          </a:p>
        </p:txBody>
      </p:sp>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14303"/>
          <a:stretch/>
        </p:blipFill>
        <p:spPr>
          <a:xfrm>
            <a:off x="1101800" y="1406846"/>
            <a:ext cx="10225136" cy="5275090"/>
          </a:xfrm>
          <a:prstGeom prst="rect">
            <a:avLst/>
          </a:prstGeom>
        </p:spPr>
      </p:pic>
    </p:spTree>
    <p:extLst>
      <p:ext uri="{BB962C8B-B14F-4D97-AF65-F5344CB8AC3E}">
        <p14:creationId xmlns:p14="http://schemas.microsoft.com/office/powerpoint/2010/main" val="24355035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Foliennummernplatzhalter 2"/>
          <p:cNvSpPr>
            <a:spLocks noGrp="1"/>
          </p:cNvSpPr>
          <p:nvPr>
            <p:ph type="sldNum" sz="quarter" idx="11"/>
          </p:nvPr>
        </p:nvSpPr>
        <p:spPr>
          <a:noFill/>
        </p:spPr>
        <p:txBody>
          <a:bodyPr/>
          <a:lstStyle/>
          <a:p>
            <a:pPr defTabSz="974643"/>
            <a:endParaRPr lang="de-DE" dirty="0"/>
          </a:p>
        </p:txBody>
      </p:sp>
      <p:pic>
        <p:nvPicPr>
          <p:cNvPr id="19460" name="Picture 2" descr="1339658130"/>
          <p:cNvPicPr>
            <a:picLocks noChangeAspect="1" noChangeArrowheads="1"/>
          </p:cNvPicPr>
          <p:nvPr/>
        </p:nvPicPr>
        <p:blipFill>
          <a:blip r:embed="rId3" cstate="print"/>
          <a:srcRect/>
          <a:stretch>
            <a:fillRect/>
          </a:stretch>
        </p:blipFill>
        <p:spPr bwMode="auto">
          <a:xfrm>
            <a:off x="0" y="-185853"/>
            <a:ext cx="13261551" cy="7011805"/>
          </a:xfrm>
          <a:prstGeom prst="rect">
            <a:avLst/>
          </a:prstGeom>
          <a:noFill/>
          <a:ln w="9525">
            <a:noFill/>
            <a:miter lim="800000"/>
            <a:headEnd/>
            <a:tailEnd/>
          </a:ln>
        </p:spPr>
      </p:pic>
      <p:sp>
        <p:nvSpPr>
          <p:cNvPr id="19461" name="Rectangle 3"/>
          <p:cNvSpPr>
            <a:spLocks noChangeArrowheads="1"/>
          </p:cNvSpPr>
          <p:nvPr/>
        </p:nvSpPr>
        <p:spPr bwMode="auto">
          <a:xfrm>
            <a:off x="0" y="5869686"/>
            <a:ext cx="13004800" cy="600156"/>
          </a:xfrm>
          <a:prstGeom prst="rect">
            <a:avLst/>
          </a:prstGeom>
          <a:solidFill>
            <a:schemeClr val="accent1">
              <a:alpha val="61176"/>
            </a:schemeClr>
          </a:solidFill>
          <a:ln w="9525" algn="ctr">
            <a:noFill/>
            <a:miter lim="800000"/>
            <a:headEnd/>
            <a:tailEnd/>
          </a:ln>
        </p:spPr>
        <p:txBody>
          <a:bodyPr lIns="91432" tIns="45716" rIns="91432" bIns="45716">
            <a:spAutoFit/>
          </a:bodyPr>
          <a:lstStyle/>
          <a:p>
            <a:pPr defTabSz="974643"/>
            <a:r>
              <a:rPr lang="de-DE" sz="2200" dirty="0">
                <a:solidFill>
                  <a:schemeClr val="folHlink"/>
                </a:solidFill>
              </a:rPr>
              <a:t>IAO Stuttgart</a:t>
            </a:r>
            <a:r>
              <a:rPr lang="de-DE" sz="3300" dirty="0">
                <a:solidFill>
                  <a:schemeClr val="folHlink"/>
                </a:solidFill>
              </a:rPr>
              <a:t>, Fraunhofer Institute ZVE</a:t>
            </a:r>
          </a:p>
        </p:txBody>
      </p:sp>
    </p:spTree>
    <p:extLst>
      <p:ext uri="{BB962C8B-B14F-4D97-AF65-F5344CB8AC3E}">
        <p14:creationId xmlns:p14="http://schemas.microsoft.com/office/powerpoint/2010/main" val="4097644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0" name="Rectangle 8"/>
          <p:cNvSpPr>
            <a:spLocks noChangeArrowheads="1"/>
          </p:cNvSpPr>
          <p:nvPr/>
        </p:nvSpPr>
        <p:spPr bwMode="auto">
          <a:xfrm>
            <a:off x="0" y="5869686"/>
            <a:ext cx="13004800" cy="430879"/>
          </a:xfrm>
          <a:prstGeom prst="rect">
            <a:avLst/>
          </a:prstGeom>
          <a:solidFill>
            <a:schemeClr val="accent1">
              <a:alpha val="61176"/>
            </a:schemeClr>
          </a:solidFill>
          <a:ln w="9525" algn="ctr">
            <a:noFill/>
            <a:miter lim="800000"/>
            <a:headEnd/>
            <a:tailEnd/>
          </a:ln>
        </p:spPr>
        <p:txBody>
          <a:bodyPr lIns="91432" tIns="45716" rIns="91432" bIns="45716">
            <a:spAutoFit/>
          </a:bodyPr>
          <a:lstStyle/>
          <a:p>
            <a:pPr defTabSz="974643"/>
            <a:r>
              <a:rPr lang="en-GB" sz="2200" dirty="0">
                <a:solidFill>
                  <a:schemeClr val="folHlink"/>
                </a:solidFill>
              </a:rPr>
              <a:t> Olive Research Project in conjunction with German Federal Ministry for Education and Research (BMBF)</a:t>
            </a:r>
            <a:endParaRPr lang="de-DE" sz="3300" dirty="0">
              <a:solidFill>
                <a:schemeClr val="folHlink"/>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66" y="523812"/>
            <a:ext cx="13004800" cy="4876800"/>
          </a:xfrm>
          <a:prstGeom prst="rect">
            <a:avLst/>
          </a:prstGeom>
        </p:spPr>
      </p:pic>
    </p:spTree>
    <p:extLst>
      <p:ext uri="{BB962C8B-B14F-4D97-AF65-F5344CB8AC3E}">
        <p14:creationId xmlns:p14="http://schemas.microsoft.com/office/powerpoint/2010/main" val="2259391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0" name="Rectangle 8"/>
          <p:cNvSpPr>
            <a:spLocks noChangeArrowheads="1"/>
          </p:cNvSpPr>
          <p:nvPr/>
        </p:nvSpPr>
        <p:spPr bwMode="auto">
          <a:xfrm>
            <a:off x="0" y="5869686"/>
            <a:ext cx="13004800" cy="430879"/>
          </a:xfrm>
          <a:prstGeom prst="rect">
            <a:avLst/>
          </a:prstGeom>
          <a:solidFill>
            <a:schemeClr val="accent1">
              <a:alpha val="61176"/>
            </a:schemeClr>
          </a:solidFill>
          <a:ln w="9525" algn="ctr">
            <a:noFill/>
            <a:miter lim="800000"/>
            <a:headEnd/>
            <a:tailEnd/>
          </a:ln>
        </p:spPr>
        <p:txBody>
          <a:bodyPr lIns="91432" tIns="45716" rIns="91432" bIns="45716">
            <a:spAutoFit/>
          </a:bodyPr>
          <a:lstStyle/>
          <a:p>
            <a:pPr defTabSz="974643"/>
            <a:r>
              <a:rPr lang="en-GB" sz="2200" dirty="0">
                <a:solidFill>
                  <a:schemeClr val="folHlink"/>
                </a:solidFill>
              </a:rPr>
              <a:t> Olive Research Project in conjunction with German Federal Ministry for Education and Research (BMBF)</a:t>
            </a:r>
            <a:endParaRPr lang="de-DE" sz="3300" dirty="0">
              <a:solidFill>
                <a:schemeClr val="folHlink"/>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66" y="523812"/>
            <a:ext cx="13004800" cy="4876800"/>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265" y="0"/>
            <a:ext cx="13109719" cy="6791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3805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S:\Project Photography\TRILUX UK offices\JPEG\VIL_0527.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7" y="0"/>
            <a:ext cx="13004801" cy="6971926"/>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1"/>
          </p:nvPr>
        </p:nvSpPr>
        <p:spPr/>
        <p:txBody>
          <a:bodyPr/>
          <a:lstStyle/>
          <a:p>
            <a:endParaRPr lang="en-GB" dirty="0"/>
          </a:p>
        </p:txBody>
      </p:sp>
      <p:sp>
        <p:nvSpPr>
          <p:cNvPr id="3" name="Title 2"/>
          <p:cNvSpPr>
            <a:spLocks noGrp="1"/>
          </p:cNvSpPr>
          <p:nvPr>
            <p:ph type="title"/>
          </p:nvPr>
        </p:nvSpPr>
        <p:spPr/>
        <p:txBody>
          <a:bodyPr/>
          <a:lstStyle/>
          <a:p>
            <a:r>
              <a:rPr lang="en-GB" dirty="0" smtClean="0"/>
              <a:t/>
            </a:r>
            <a:br>
              <a:rPr lang="en-GB" dirty="0" smtClean="0"/>
            </a:br>
            <a:r>
              <a:rPr lang="en-GB" dirty="0" smtClean="0"/>
              <a:t>Our own research</a:t>
            </a:r>
            <a:endParaRPr lang="en-GB" dirty="0"/>
          </a:p>
        </p:txBody>
      </p:sp>
      <p:sp>
        <p:nvSpPr>
          <p:cNvPr id="4" name="Text Placeholder 3"/>
          <p:cNvSpPr>
            <a:spLocks noGrp="1"/>
          </p:cNvSpPr>
          <p:nvPr>
            <p:ph type="body" sz="quarter" idx="13"/>
          </p:nvPr>
        </p:nvSpPr>
        <p:spPr/>
        <p:txBody>
          <a:bodyPr/>
          <a:lstStyle/>
          <a:p>
            <a:endParaRPr lang="en-GB"/>
          </a:p>
        </p:txBody>
      </p:sp>
      <p:sp>
        <p:nvSpPr>
          <p:cNvPr id="5" name="Text Placeholder 4"/>
          <p:cNvSpPr>
            <a:spLocks noGrp="1"/>
          </p:cNvSpPr>
          <p:nvPr>
            <p:ph type="body" sz="quarter" idx="14"/>
          </p:nvPr>
        </p:nvSpPr>
        <p:spPr/>
        <p:txBody>
          <a:bodyPr/>
          <a:lstStyle/>
          <a:p>
            <a:endParaRPr lang="en-GB"/>
          </a:p>
        </p:txBody>
      </p:sp>
    </p:spTree>
    <p:extLst>
      <p:ext uri="{BB962C8B-B14F-4D97-AF65-F5344CB8AC3E}">
        <p14:creationId xmlns:p14="http://schemas.microsoft.com/office/powerpoint/2010/main" val="1188782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GB" sz="2000" dirty="0" err="1" smtClean="0"/>
              <a:t>Actiwatches</a:t>
            </a:r>
            <a:r>
              <a:rPr lang="en-GB" sz="2000" dirty="0" smtClean="0"/>
              <a:t> 24 hours per day</a:t>
            </a:r>
          </a:p>
          <a:p>
            <a:endParaRPr lang="en-GB" sz="2000" dirty="0"/>
          </a:p>
          <a:p>
            <a:r>
              <a:rPr lang="en-GB" sz="2000" dirty="0" smtClean="0"/>
              <a:t>Sleep diaries</a:t>
            </a:r>
          </a:p>
          <a:p>
            <a:endParaRPr lang="en-GB" sz="2000" dirty="0"/>
          </a:p>
          <a:p>
            <a:r>
              <a:rPr lang="en-GB" sz="2000" dirty="0"/>
              <a:t>Mood/alertness </a:t>
            </a:r>
            <a:r>
              <a:rPr lang="en-GB" sz="2000" dirty="0" smtClean="0"/>
              <a:t>VAS</a:t>
            </a:r>
          </a:p>
          <a:p>
            <a:endParaRPr lang="en-GB" sz="2000" dirty="0"/>
          </a:p>
          <a:p>
            <a:r>
              <a:rPr lang="en-GB" sz="2000" dirty="0"/>
              <a:t>KSS –</a:t>
            </a:r>
            <a:r>
              <a:rPr lang="en-GB" sz="2000" dirty="0" err="1"/>
              <a:t>Karolinska</a:t>
            </a:r>
            <a:r>
              <a:rPr lang="en-GB" sz="2000" dirty="0"/>
              <a:t> sleepiness </a:t>
            </a:r>
            <a:r>
              <a:rPr lang="en-GB" sz="2000" dirty="0" smtClean="0"/>
              <a:t>scales</a:t>
            </a:r>
            <a:endParaRPr lang="en-GB" sz="2000" dirty="0"/>
          </a:p>
          <a:p>
            <a:endParaRPr lang="en-GB" sz="2000" dirty="0"/>
          </a:p>
        </p:txBody>
      </p:sp>
      <p:sp>
        <p:nvSpPr>
          <p:cNvPr id="3" name="Title 2"/>
          <p:cNvSpPr>
            <a:spLocks noGrp="1"/>
          </p:cNvSpPr>
          <p:nvPr>
            <p:ph type="title"/>
          </p:nvPr>
        </p:nvSpPr>
        <p:spPr>
          <a:xfrm>
            <a:off x="715306" y="705272"/>
            <a:ext cx="11367663" cy="1219200"/>
          </a:xfrm>
        </p:spPr>
        <p:txBody>
          <a:bodyPr/>
          <a:lstStyle/>
          <a:p>
            <a:r>
              <a:rPr lang="en-GB" sz="2400" dirty="0" smtClean="0"/>
              <a:t/>
            </a:r>
            <a:br>
              <a:rPr lang="en-GB" sz="2400" dirty="0" smtClean="0"/>
            </a:br>
            <a:r>
              <a:rPr lang="en-GB" sz="2400" dirty="0" smtClean="0"/>
              <a:t>measurability</a:t>
            </a:r>
            <a:endParaRPr lang="en-GB" sz="2400" dirty="0"/>
          </a:p>
        </p:txBody>
      </p:sp>
      <p:sp>
        <p:nvSpPr>
          <p:cNvPr id="4" name="Text Placeholder 3"/>
          <p:cNvSpPr>
            <a:spLocks noGrp="1"/>
          </p:cNvSpPr>
          <p:nvPr>
            <p:ph type="body" sz="quarter" idx="13"/>
          </p:nvPr>
        </p:nvSpPr>
        <p:spPr/>
        <p:txBody>
          <a:bodyPr/>
          <a:lstStyle/>
          <a:p>
            <a:endParaRPr lang="en-GB"/>
          </a:p>
        </p:txBody>
      </p:sp>
      <p:sp>
        <p:nvSpPr>
          <p:cNvPr id="5" name="Text Placeholder 4"/>
          <p:cNvSpPr>
            <a:spLocks noGrp="1"/>
          </p:cNvSpPr>
          <p:nvPr>
            <p:ph type="body" sz="quarter" idx="14"/>
          </p:nvPr>
        </p:nvSpPr>
        <p:spPr/>
        <p:txBody>
          <a:bodyPr/>
          <a:lstStyle/>
          <a:p>
            <a:endParaRPr lang="en-GB"/>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99138" y="1641376"/>
            <a:ext cx="4927798" cy="24638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17737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9753" y="782217"/>
            <a:ext cx="11367663" cy="1219200"/>
          </a:xfrm>
        </p:spPr>
        <p:txBody>
          <a:bodyPr/>
          <a:lstStyle/>
          <a:p>
            <a:r>
              <a:rPr lang="en-GB" sz="2400" dirty="0" smtClean="0"/>
              <a:t/>
            </a:r>
            <a:br>
              <a:rPr lang="en-GB" sz="2400" dirty="0" smtClean="0"/>
            </a:br>
            <a:r>
              <a:rPr lang="en-GB" sz="2400" dirty="0" smtClean="0"/>
              <a:t>Professor </a:t>
            </a:r>
            <a:r>
              <a:rPr lang="en-GB" sz="2400" dirty="0" err="1" smtClean="0"/>
              <a:t>debra</a:t>
            </a:r>
            <a:r>
              <a:rPr lang="en-GB" sz="2400" dirty="0" smtClean="0"/>
              <a:t>  j. skene</a:t>
            </a:r>
            <a:endParaRPr lang="en-GB" sz="2400" dirty="0"/>
          </a:p>
        </p:txBody>
      </p:sp>
      <p:sp>
        <p:nvSpPr>
          <p:cNvPr id="3" name="Text Placeholder 2"/>
          <p:cNvSpPr>
            <a:spLocks noGrp="1"/>
          </p:cNvSpPr>
          <p:nvPr>
            <p:ph type="body" sz="quarter" idx="13"/>
          </p:nvPr>
        </p:nvSpPr>
        <p:spPr/>
        <p:txBody>
          <a:bodyPr/>
          <a:lstStyle/>
          <a:p>
            <a:endParaRPr lang="en-GB"/>
          </a:p>
        </p:txBody>
      </p:sp>
      <p:sp>
        <p:nvSpPr>
          <p:cNvPr id="4" name="Content Placeholder 3"/>
          <p:cNvSpPr>
            <a:spLocks noGrp="1"/>
          </p:cNvSpPr>
          <p:nvPr>
            <p:ph sz="quarter" idx="14"/>
          </p:nvPr>
        </p:nvSpPr>
        <p:spPr>
          <a:xfrm>
            <a:off x="2855877" y="3349555"/>
            <a:ext cx="5806763" cy="3836437"/>
          </a:xfrm>
        </p:spPr>
        <p:txBody>
          <a:bodyPr/>
          <a:lstStyle/>
          <a:p>
            <a:pPr algn="ctr">
              <a:lnSpc>
                <a:spcPct val="90000"/>
              </a:lnSpc>
              <a:buNone/>
              <a:defRPr/>
            </a:pPr>
            <a:r>
              <a:rPr lang="en-GB" altLang="en-US" sz="2000" b="1" i="1" dirty="0"/>
              <a:t>Chronobiology</a:t>
            </a:r>
            <a:r>
              <a:rPr lang="en-GB" altLang="en-US" sz="2000" b="1" i="1" dirty="0">
                <a:effectLst>
                  <a:outerShdw blurRad="38100" dist="38100" dir="2700000" algn="tl">
                    <a:srgbClr val="C0C0C0"/>
                  </a:outerShdw>
                </a:effectLst>
              </a:rPr>
              <a:t> </a:t>
            </a:r>
          </a:p>
          <a:p>
            <a:pPr algn="ctr">
              <a:lnSpc>
                <a:spcPct val="90000"/>
              </a:lnSpc>
              <a:buNone/>
              <a:defRPr/>
            </a:pPr>
            <a:r>
              <a:rPr lang="en-GB" altLang="en-US" b="1" dirty="0"/>
              <a:t>Faculty of Health and Medical Sciences</a:t>
            </a:r>
          </a:p>
          <a:p>
            <a:pPr algn="ctr">
              <a:lnSpc>
                <a:spcPct val="90000"/>
              </a:lnSpc>
              <a:buNone/>
              <a:defRPr/>
            </a:pPr>
            <a:r>
              <a:rPr lang="en-GB" altLang="en-US" b="1" dirty="0"/>
              <a:t>University of Surrey, Guildford, UK</a:t>
            </a:r>
            <a:r>
              <a:rPr lang="en-GB" altLang="en-US" b="1" dirty="0">
                <a:solidFill>
                  <a:schemeClr val="accent2"/>
                </a:solidFill>
              </a:rPr>
              <a:t>    </a:t>
            </a:r>
          </a:p>
          <a:p>
            <a:pPr algn="ctr">
              <a:lnSpc>
                <a:spcPct val="90000"/>
              </a:lnSpc>
              <a:buNone/>
              <a:defRPr/>
            </a:pPr>
            <a:endParaRPr lang="en-GB" altLang="en-US" b="1" dirty="0">
              <a:solidFill>
                <a:schemeClr val="accent6"/>
              </a:solidFill>
            </a:endParaRPr>
          </a:p>
          <a:p>
            <a:endParaRPr lang="en-GB" dirty="0"/>
          </a:p>
        </p:txBody>
      </p:sp>
      <p:sp>
        <p:nvSpPr>
          <p:cNvPr id="6" name="Text Placeholder 5"/>
          <p:cNvSpPr>
            <a:spLocks noGrp="1"/>
          </p:cNvSpPr>
          <p:nvPr>
            <p:ph type="body" sz="quarter" idx="16"/>
          </p:nvPr>
        </p:nvSpPr>
        <p:spPr/>
        <p:txBody>
          <a:bodyPr/>
          <a:lstStyle/>
          <a:p>
            <a:endParaRPr lang="en-GB"/>
          </a:p>
        </p:txBody>
      </p:sp>
      <p:pic>
        <p:nvPicPr>
          <p:cNvPr id="4098" name="Picture 2"/>
          <p:cNvPicPr>
            <a:picLocks noGrp="1" noChangeAspect="1" noChangeArrowheads="1"/>
          </p:cNvPicPr>
          <p:nvPr>
            <p:ph sz="quarter" idx="15"/>
          </p:nvPr>
        </p:nvPicPr>
        <p:blipFill rotWithShape="1">
          <a:blip r:embed="rId3" cstate="print">
            <a:extLst>
              <a:ext uri="{28A0092B-C50C-407E-A947-70E740481C1C}">
                <a14:useLocalDpi xmlns:a14="http://schemas.microsoft.com/office/drawing/2010/main" val="0"/>
              </a:ext>
            </a:extLst>
          </a:blip>
          <a:srcRect l="6322" r="59527"/>
          <a:stretch/>
        </p:blipFill>
        <p:spPr bwMode="auto">
          <a:xfrm>
            <a:off x="9454728" y="201216"/>
            <a:ext cx="3312368" cy="64562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10112" y="4665711"/>
            <a:ext cx="3822700" cy="1573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70022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descr="C:\Users\013590\Downloads\SOF_ARCHITECTURAL_0_150827_0333.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2" y="2"/>
            <a:ext cx="13004799" cy="6809210"/>
          </a:xfrm>
          <a:prstGeom prst="rect">
            <a:avLst/>
          </a:prstGeom>
          <a:noFill/>
          <a:extLst>
            <a:ext uri="{909E8E84-426E-40DD-AFC4-6F175D3DCCD1}">
              <a14:hiddenFill xmlns:a14="http://schemas.microsoft.com/office/drawing/2010/main">
                <a:solidFill>
                  <a:srgbClr val="FFFFFF"/>
                </a:solidFill>
              </a14:hiddenFill>
            </a:ext>
          </a:extLst>
        </p:spPr>
      </p:pic>
      <p:sp>
        <p:nvSpPr>
          <p:cNvPr id="9" name="Textfeld 8"/>
          <p:cNvSpPr txBox="1"/>
          <p:nvPr/>
        </p:nvSpPr>
        <p:spPr>
          <a:xfrm>
            <a:off x="12251" y="5241776"/>
            <a:ext cx="13004800" cy="530057"/>
          </a:xfrm>
          <a:prstGeom prst="rect">
            <a:avLst/>
          </a:prstGeom>
          <a:solidFill>
            <a:schemeClr val="bg1">
              <a:lumMod val="65000"/>
              <a:alpha val="51000"/>
            </a:schemeClr>
          </a:solidFill>
        </p:spPr>
        <p:txBody>
          <a:bodyPr wrap="square" lIns="91435" tIns="45718" rIns="91435" bIns="45718" rtlCol="0">
            <a:spAutoFit/>
          </a:bodyPr>
          <a:lstStyle/>
          <a:p>
            <a:pPr algn="ctr"/>
            <a:r>
              <a:rPr lang="de-DE" sz="2800" dirty="0" err="1">
                <a:solidFill>
                  <a:schemeClr val="bg1"/>
                </a:solidFill>
                <a:latin typeface="Arial" pitchFamily="34" charset="0"/>
                <a:cs typeface="Arial" pitchFamily="34" charset="0"/>
              </a:rPr>
              <a:t>fresh</a:t>
            </a:r>
            <a:r>
              <a:rPr lang="de-DE" sz="2800" dirty="0">
                <a:solidFill>
                  <a:schemeClr val="bg1"/>
                </a:solidFill>
                <a:latin typeface="Arial" pitchFamily="34" charset="0"/>
                <a:cs typeface="Arial" pitchFamily="34" charset="0"/>
              </a:rPr>
              <a:t> – </a:t>
            </a:r>
            <a:r>
              <a:rPr lang="de-DE" sz="2800" dirty="0" err="1">
                <a:solidFill>
                  <a:schemeClr val="bg1"/>
                </a:solidFill>
                <a:latin typeface="Arial" pitchFamily="34" charset="0"/>
                <a:cs typeface="Arial" pitchFamily="34" charset="0"/>
              </a:rPr>
              <a:t>stimulating</a:t>
            </a:r>
            <a:r>
              <a:rPr lang="de-DE" sz="2800" dirty="0">
                <a:solidFill>
                  <a:schemeClr val="bg1"/>
                </a:solidFill>
                <a:latin typeface="Arial" pitchFamily="34" charset="0"/>
                <a:cs typeface="Arial" pitchFamily="34" charset="0"/>
              </a:rPr>
              <a:t> – light – neutral – cool</a:t>
            </a:r>
          </a:p>
        </p:txBody>
      </p:sp>
    </p:spTree>
    <p:extLst>
      <p:ext uri="{BB962C8B-B14F-4D97-AF65-F5344CB8AC3E}">
        <p14:creationId xmlns:p14="http://schemas.microsoft.com/office/powerpoint/2010/main" val="1325788724"/>
      </p:ext>
    </p:extLst>
  </p:cSld>
  <p:clrMapOvr>
    <a:masterClrMapping/>
  </p:clrMapOvr>
  <mc:AlternateContent xmlns:mc="http://schemas.openxmlformats.org/markup-compatibility/2006" xmlns:p14="http://schemas.microsoft.com/office/powerpoint/2010/main">
    <mc:Choice Requires="p14">
      <p:transition spd="slow" p14:dur="2000" advClick="0" advTm="5000">
        <p:fade/>
      </p:transition>
    </mc:Choice>
    <mc:Fallback xmlns="">
      <p:transition spd="slow" advClick="0" advTm="5000">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My Documents\Trilux\SLL and other authorities\Masterclass 2016\E_Line_0_150405_157.jpg"/>
          <p:cNvPicPr>
            <a:picLocks noChangeAspect="1" noChangeArrowheads="1"/>
          </p:cNvPicPr>
          <p:nvPr/>
        </p:nvPicPr>
        <p:blipFill rotWithShape="1">
          <a:blip r:embed="rId3">
            <a:extLst>
              <a:ext uri="{28A0092B-C50C-407E-A947-70E740481C1C}">
                <a14:useLocalDpi xmlns:a14="http://schemas.microsoft.com/office/drawing/2010/main" val="0"/>
              </a:ext>
            </a:extLst>
          </a:blip>
          <a:srcRect t="7579"/>
          <a:stretch/>
        </p:blipFill>
        <p:spPr bwMode="auto">
          <a:xfrm>
            <a:off x="8310" y="23614"/>
            <a:ext cx="13010704" cy="6787141"/>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p:cNvSpPr>
            <a:spLocks noGrp="1"/>
          </p:cNvSpPr>
          <p:nvPr>
            <p:ph type="body" sz="quarter" idx="11"/>
          </p:nvPr>
        </p:nvSpPr>
        <p:spPr/>
        <p:txBody>
          <a:bodyPr/>
          <a:lstStyle/>
          <a:p>
            <a:endParaRPr lang="en-GB" dirty="0"/>
          </a:p>
        </p:txBody>
      </p:sp>
      <p:sp>
        <p:nvSpPr>
          <p:cNvPr id="3" name="Title 2"/>
          <p:cNvSpPr>
            <a:spLocks noGrp="1"/>
          </p:cNvSpPr>
          <p:nvPr>
            <p:ph type="title"/>
          </p:nvPr>
        </p:nvSpPr>
        <p:spPr/>
        <p:txBody>
          <a:bodyPr/>
          <a:lstStyle/>
          <a:p>
            <a:r>
              <a:rPr lang="en-GB" dirty="0" smtClean="0"/>
              <a:t>          Our own research</a:t>
            </a:r>
            <a:endParaRPr lang="en-GB" dirty="0"/>
          </a:p>
        </p:txBody>
      </p:sp>
      <p:sp>
        <p:nvSpPr>
          <p:cNvPr id="4" name="Text Placeholder 3"/>
          <p:cNvSpPr>
            <a:spLocks noGrp="1"/>
          </p:cNvSpPr>
          <p:nvPr>
            <p:ph type="body" sz="quarter" idx="13"/>
          </p:nvPr>
        </p:nvSpPr>
        <p:spPr/>
        <p:txBody>
          <a:bodyPr/>
          <a:lstStyle/>
          <a:p>
            <a:endParaRPr lang="en-GB"/>
          </a:p>
        </p:txBody>
      </p:sp>
      <p:sp>
        <p:nvSpPr>
          <p:cNvPr id="5" name="Text Placeholder 4"/>
          <p:cNvSpPr>
            <a:spLocks noGrp="1"/>
          </p:cNvSpPr>
          <p:nvPr>
            <p:ph type="body" sz="quarter" idx="14"/>
          </p:nvPr>
        </p:nvSpPr>
        <p:spPr/>
        <p:txBody>
          <a:bodyPr/>
          <a:lstStyle/>
          <a:p>
            <a:endParaRPr lang="en-GB"/>
          </a:p>
        </p:txBody>
      </p:sp>
    </p:spTree>
    <p:extLst>
      <p:ext uri="{BB962C8B-B14F-4D97-AF65-F5344CB8AC3E}">
        <p14:creationId xmlns:p14="http://schemas.microsoft.com/office/powerpoint/2010/main" val="19955226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endParaRPr lang="en-GB" dirty="0"/>
          </a:p>
        </p:txBody>
      </p:sp>
      <p:sp>
        <p:nvSpPr>
          <p:cNvPr id="3" name="Title 2"/>
          <p:cNvSpPr>
            <a:spLocks noGrp="1"/>
          </p:cNvSpPr>
          <p:nvPr>
            <p:ph type="title"/>
          </p:nvPr>
        </p:nvSpPr>
        <p:spPr/>
        <p:txBody>
          <a:bodyPr/>
          <a:lstStyle/>
          <a:p>
            <a:r>
              <a:rPr lang="en-GB" dirty="0" smtClean="0"/>
              <a:t>An example</a:t>
            </a:r>
            <a:endParaRPr lang="en-GB" dirty="0"/>
          </a:p>
        </p:txBody>
      </p:sp>
      <p:sp>
        <p:nvSpPr>
          <p:cNvPr id="4" name="Text Placeholder 3"/>
          <p:cNvSpPr>
            <a:spLocks noGrp="1"/>
          </p:cNvSpPr>
          <p:nvPr>
            <p:ph type="body" sz="quarter" idx="13"/>
          </p:nvPr>
        </p:nvSpPr>
        <p:spPr/>
        <p:txBody>
          <a:bodyPr/>
          <a:lstStyle/>
          <a:p>
            <a:endParaRPr lang="en-GB"/>
          </a:p>
        </p:txBody>
      </p:sp>
      <p:sp>
        <p:nvSpPr>
          <p:cNvPr id="5" name="Text Placeholder 4"/>
          <p:cNvSpPr>
            <a:spLocks noGrp="1"/>
          </p:cNvSpPr>
          <p:nvPr>
            <p:ph type="body" sz="quarter" idx="14"/>
          </p:nvPr>
        </p:nvSpPr>
        <p:spPr/>
        <p:txBody>
          <a:bodyPr/>
          <a:lstStyle/>
          <a:p>
            <a:endParaRPr lang="en-GB"/>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527" y="2698428"/>
            <a:ext cx="12341577" cy="41437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56295" y="0"/>
            <a:ext cx="3126825" cy="3376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30322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r>
              <a:rPr lang="en-GB" sz="2000" dirty="0" smtClean="0"/>
              <a:t>There </a:t>
            </a:r>
            <a:r>
              <a:rPr lang="en-GB" sz="2000" dirty="0"/>
              <a:t>are several possibilities for the use of light in the </a:t>
            </a:r>
            <a:r>
              <a:rPr lang="en-GB" sz="2000" dirty="0" smtClean="0"/>
              <a:t>workplace, </a:t>
            </a:r>
            <a:r>
              <a:rPr lang="en-GB" sz="2000" dirty="0"/>
              <a:t>depending on </a:t>
            </a:r>
            <a:r>
              <a:rPr lang="en-GB" sz="2000" dirty="0" smtClean="0"/>
              <a:t>the time schedules.</a:t>
            </a:r>
          </a:p>
          <a:p>
            <a:endParaRPr lang="en-GB" sz="2000" dirty="0" smtClean="0"/>
          </a:p>
          <a:p>
            <a:r>
              <a:rPr lang="en-GB" sz="2000" dirty="0" smtClean="0"/>
              <a:t>There </a:t>
            </a:r>
            <a:r>
              <a:rPr lang="en-GB" sz="2000" dirty="0"/>
              <a:t>is still a lack of </a:t>
            </a:r>
            <a:r>
              <a:rPr lang="en-GB" sz="2000" dirty="0" smtClean="0"/>
              <a:t>standardised </a:t>
            </a:r>
            <a:r>
              <a:rPr lang="en-GB" sz="2000" dirty="0"/>
              <a:t>recommendations for light </a:t>
            </a:r>
            <a:r>
              <a:rPr lang="en-GB" sz="2000" dirty="0" smtClean="0"/>
              <a:t>use, however much research has shown that </a:t>
            </a:r>
            <a:r>
              <a:rPr lang="en-GB" sz="2000" dirty="0"/>
              <a:t>light in the workplace mitigates sleepiness, lifts the mood, and improves the mental status in general. </a:t>
            </a:r>
            <a:endParaRPr lang="en-GB" sz="2000" dirty="0" smtClean="0"/>
          </a:p>
          <a:p>
            <a:endParaRPr lang="en-GB" sz="2000" dirty="0" smtClean="0"/>
          </a:p>
          <a:p>
            <a:r>
              <a:rPr lang="en-GB" sz="2000" dirty="0" smtClean="0"/>
              <a:t>Effective </a:t>
            </a:r>
            <a:r>
              <a:rPr lang="en-GB" sz="2000" dirty="0"/>
              <a:t>use of light </a:t>
            </a:r>
            <a:r>
              <a:rPr lang="en-GB" sz="2000" dirty="0" smtClean="0"/>
              <a:t>may </a:t>
            </a:r>
            <a:r>
              <a:rPr lang="en-GB" sz="2000" dirty="0"/>
              <a:t>lead to an adaptation to the extended night work period and facilitate the subsequent re-adaptation to daytime </a:t>
            </a:r>
            <a:r>
              <a:rPr lang="en-GB" sz="2000" dirty="0" smtClean="0"/>
              <a:t>life. </a:t>
            </a:r>
          </a:p>
          <a:p>
            <a:endParaRPr lang="en-GB" sz="2000" dirty="0" smtClean="0"/>
          </a:p>
          <a:p>
            <a:r>
              <a:rPr lang="en-GB" sz="2000" dirty="0" smtClean="0"/>
              <a:t>Much research is still needed but </a:t>
            </a:r>
            <a:r>
              <a:rPr lang="en-GB" sz="2000" dirty="0"/>
              <a:t>should </a:t>
            </a:r>
            <a:r>
              <a:rPr lang="en-GB" sz="2000" dirty="0" smtClean="0"/>
              <a:t>also canvass </a:t>
            </a:r>
            <a:r>
              <a:rPr lang="en-GB" sz="2000" dirty="0"/>
              <a:t>the genetic predisposition for maladaptive circadian phase in night shift </a:t>
            </a:r>
            <a:r>
              <a:rPr lang="en-GB" sz="2000" dirty="0" smtClean="0"/>
              <a:t>workers.</a:t>
            </a:r>
            <a:endParaRPr lang="en-GB" sz="2000" dirty="0"/>
          </a:p>
        </p:txBody>
      </p:sp>
      <p:sp>
        <p:nvSpPr>
          <p:cNvPr id="3" name="Title 2"/>
          <p:cNvSpPr>
            <a:spLocks noGrp="1"/>
          </p:cNvSpPr>
          <p:nvPr>
            <p:ph type="title"/>
          </p:nvPr>
        </p:nvSpPr>
        <p:spPr/>
        <p:txBody>
          <a:bodyPr/>
          <a:lstStyle/>
          <a:p>
            <a:r>
              <a:rPr lang="en-GB" sz="2400" dirty="0" smtClean="0"/>
              <a:t>conclusions</a:t>
            </a:r>
            <a:endParaRPr lang="en-GB" sz="2400" dirty="0"/>
          </a:p>
        </p:txBody>
      </p:sp>
      <p:sp>
        <p:nvSpPr>
          <p:cNvPr id="4" name="Text Placeholder 3"/>
          <p:cNvSpPr>
            <a:spLocks noGrp="1"/>
          </p:cNvSpPr>
          <p:nvPr>
            <p:ph type="body" sz="quarter" idx="13"/>
          </p:nvPr>
        </p:nvSpPr>
        <p:spPr/>
        <p:txBody>
          <a:bodyPr/>
          <a:lstStyle/>
          <a:p>
            <a:endParaRPr lang="en-GB"/>
          </a:p>
        </p:txBody>
      </p:sp>
      <p:sp>
        <p:nvSpPr>
          <p:cNvPr id="5" name="Text Placeholder 4"/>
          <p:cNvSpPr>
            <a:spLocks noGrp="1"/>
          </p:cNvSpPr>
          <p:nvPr>
            <p:ph type="body" sz="quarter" idx="14"/>
          </p:nvPr>
        </p:nvSpPr>
        <p:spPr/>
        <p:txBody>
          <a:bodyPr/>
          <a:lstStyle/>
          <a:p>
            <a:endParaRPr lang="en-GB"/>
          </a:p>
        </p:txBody>
      </p:sp>
    </p:spTree>
    <p:extLst>
      <p:ext uri="{BB962C8B-B14F-4D97-AF65-F5344CB8AC3E}">
        <p14:creationId xmlns:p14="http://schemas.microsoft.com/office/powerpoint/2010/main" val="1902073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GB" dirty="0" smtClean="0"/>
              <a:t>ARE YOU STILL FEELING AWAKE?</a:t>
            </a:r>
            <a:endParaRPr lang="en-GB" dirty="0"/>
          </a:p>
        </p:txBody>
      </p:sp>
      <p:sp>
        <p:nvSpPr>
          <p:cNvPr id="3" name="Text Placeholder 2"/>
          <p:cNvSpPr>
            <a:spLocks noGrp="1"/>
          </p:cNvSpPr>
          <p:nvPr>
            <p:ph type="body" sz="quarter" idx="13"/>
          </p:nvPr>
        </p:nvSpPr>
        <p:spPr/>
        <p:txBody>
          <a:bodyPr/>
          <a:lstStyle/>
          <a:p>
            <a:endParaRPr lang="en-GB"/>
          </a:p>
        </p:txBody>
      </p:sp>
    </p:spTree>
    <p:extLst>
      <p:ext uri="{BB962C8B-B14F-4D97-AF65-F5344CB8AC3E}">
        <p14:creationId xmlns:p14="http://schemas.microsoft.com/office/powerpoint/2010/main" val="139556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0" name="Picture 10" descr="http://de.best-wallpaper.net/wallpaper/1920x1080/1208/Forest-summer-butterflies_1920x1080.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22430"/>
            <a:ext cx="13010924" cy="6828673"/>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p:cNvSpPr txBox="1"/>
          <p:nvPr/>
        </p:nvSpPr>
        <p:spPr>
          <a:xfrm>
            <a:off x="-14994" y="5241776"/>
            <a:ext cx="13004800" cy="530057"/>
          </a:xfrm>
          <a:prstGeom prst="rect">
            <a:avLst/>
          </a:prstGeom>
          <a:noFill/>
        </p:spPr>
        <p:txBody>
          <a:bodyPr wrap="square" lIns="91435" tIns="45718" rIns="91435" bIns="45718" rtlCol="0">
            <a:spAutoFit/>
          </a:bodyPr>
          <a:lstStyle/>
          <a:p>
            <a:pPr algn="ctr"/>
            <a:r>
              <a:rPr lang="de-DE" sz="2800" dirty="0">
                <a:solidFill>
                  <a:schemeClr val="bg1"/>
                </a:solidFill>
                <a:latin typeface="Arial" pitchFamily="34" charset="0"/>
                <a:cs typeface="Arial" pitchFamily="34" charset="0"/>
              </a:rPr>
              <a:t>warm – </a:t>
            </a:r>
            <a:r>
              <a:rPr lang="de-DE" sz="2800" dirty="0" err="1">
                <a:solidFill>
                  <a:schemeClr val="bg1"/>
                </a:solidFill>
                <a:latin typeface="Arial" pitchFamily="34" charset="0"/>
                <a:cs typeface="Arial" pitchFamily="34" charset="0"/>
              </a:rPr>
              <a:t>relaxing</a:t>
            </a:r>
            <a:r>
              <a:rPr lang="de-DE" sz="2800" dirty="0">
                <a:solidFill>
                  <a:schemeClr val="bg1"/>
                </a:solidFill>
                <a:latin typeface="Arial" pitchFamily="34" charset="0"/>
                <a:cs typeface="Arial" pitchFamily="34" charset="0"/>
              </a:rPr>
              <a:t> </a:t>
            </a:r>
            <a:r>
              <a:rPr lang="de-DE" sz="2800" dirty="0">
                <a:solidFill>
                  <a:schemeClr val="bg1"/>
                </a:solidFill>
                <a:latin typeface="Arial" pitchFamily="34" charset="0"/>
                <a:cs typeface="Arial" pitchFamily="34" charset="0"/>
              </a:rPr>
              <a:t>– </a:t>
            </a:r>
            <a:r>
              <a:rPr lang="de-DE" sz="2800" dirty="0" err="1">
                <a:solidFill>
                  <a:schemeClr val="bg1"/>
                </a:solidFill>
                <a:latin typeface="Arial" pitchFamily="34" charset="0"/>
                <a:cs typeface="Arial" pitchFamily="34" charset="0"/>
              </a:rPr>
              <a:t>natural</a:t>
            </a:r>
            <a:r>
              <a:rPr lang="de-DE" sz="2800" dirty="0">
                <a:solidFill>
                  <a:schemeClr val="bg1"/>
                </a:solidFill>
                <a:latin typeface="Arial" pitchFamily="34" charset="0"/>
                <a:cs typeface="Arial" pitchFamily="34" charset="0"/>
              </a:rPr>
              <a:t> – </a:t>
            </a:r>
            <a:r>
              <a:rPr lang="de-DE" sz="2800" dirty="0" err="1">
                <a:solidFill>
                  <a:schemeClr val="bg1"/>
                </a:solidFill>
                <a:latin typeface="Arial" pitchFamily="34" charset="0"/>
                <a:cs typeface="Arial" pitchFamily="34" charset="0"/>
              </a:rPr>
              <a:t>comforting</a:t>
            </a:r>
            <a:endParaRPr lang="de-DE" sz="28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2521480159"/>
      </p:ext>
    </p:extLst>
  </p:cSld>
  <p:clrMapOvr>
    <a:masterClrMapping/>
  </p:clrMapOvr>
  <mc:AlternateContent xmlns:mc="http://schemas.openxmlformats.org/markup-compatibility/2006" xmlns:p14="http://schemas.microsoft.com/office/powerpoint/2010/main">
    <mc:Choice Requires="p14">
      <p:transition spd="slow" p14:dur="2000" advClick="0" advTm="5000">
        <p:fade/>
      </p:transition>
    </mc:Choice>
    <mc:Fallback xmlns="">
      <p:transition spd="slow"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2" name="Picture 8" descr="https://www.trilux.com/fileadmin/Content/DE/Images/Unternehmen/Xperience/2015/St._Bonifatiuskirche/St.Bonifatiuskirche-Frankfurt.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28787"/>
            <a:ext cx="13010924" cy="6835029"/>
          </a:xfrm>
          <a:prstGeom prst="rect">
            <a:avLst/>
          </a:prstGeom>
          <a:noFill/>
          <a:extLst>
            <a:ext uri="{909E8E84-426E-40DD-AFC4-6F175D3DCCD1}">
              <a14:hiddenFill xmlns:a14="http://schemas.microsoft.com/office/drawing/2010/main">
                <a:solidFill>
                  <a:srgbClr val="FFFFFF"/>
                </a:solidFill>
              </a14:hiddenFill>
            </a:ext>
          </a:extLst>
        </p:spPr>
      </p:pic>
      <p:sp>
        <p:nvSpPr>
          <p:cNvPr id="9" name="Textfeld 8"/>
          <p:cNvSpPr txBox="1"/>
          <p:nvPr/>
        </p:nvSpPr>
        <p:spPr>
          <a:xfrm>
            <a:off x="-14994" y="5241776"/>
            <a:ext cx="13004800" cy="530057"/>
          </a:xfrm>
          <a:prstGeom prst="rect">
            <a:avLst/>
          </a:prstGeom>
          <a:noFill/>
        </p:spPr>
        <p:txBody>
          <a:bodyPr wrap="square" lIns="91435" tIns="45718" rIns="91435" bIns="45718" rtlCol="0">
            <a:spAutoFit/>
          </a:bodyPr>
          <a:lstStyle/>
          <a:p>
            <a:pPr algn="ctr"/>
            <a:r>
              <a:rPr lang="de-DE" sz="2800" dirty="0">
                <a:solidFill>
                  <a:schemeClr val="bg1"/>
                </a:solidFill>
                <a:latin typeface="Arial" pitchFamily="34" charset="0"/>
                <a:cs typeface="Arial" pitchFamily="34" charset="0"/>
              </a:rPr>
              <a:t>warm – </a:t>
            </a:r>
            <a:r>
              <a:rPr lang="de-DE" sz="2800" dirty="0" err="1">
                <a:solidFill>
                  <a:schemeClr val="bg1"/>
                </a:solidFill>
                <a:latin typeface="Arial" pitchFamily="34" charset="0"/>
                <a:cs typeface="Arial" pitchFamily="34" charset="0"/>
              </a:rPr>
              <a:t>relaxing</a:t>
            </a:r>
            <a:r>
              <a:rPr lang="de-DE" sz="2800" dirty="0">
                <a:solidFill>
                  <a:schemeClr val="bg1"/>
                </a:solidFill>
                <a:latin typeface="Arial" pitchFamily="34" charset="0"/>
                <a:cs typeface="Arial" pitchFamily="34" charset="0"/>
              </a:rPr>
              <a:t>– </a:t>
            </a:r>
            <a:r>
              <a:rPr lang="de-DE" sz="2800" dirty="0" err="1">
                <a:solidFill>
                  <a:schemeClr val="bg1"/>
                </a:solidFill>
                <a:latin typeface="Arial" pitchFamily="34" charset="0"/>
                <a:cs typeface="Arial" pitchFamily="34" charset="0"/>
              </a:rPr>
              <a:t>comforting</a:t>
            </a:r>
            <a:endParaRPr lang="de-DE" sz="28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14954606"/>
      </p:ext>
    </p:extLst>
  </p:cSld>
  <p:clrMapOvr>
    <a:masterClrMapping/>
  </p:clrMapOvr>
  <mc:AlternateContent xmlns:mc="http://schemas.openxmlformats.org/markup-compatibility/2006" xmlns:p14="http://schemas.microsoft.com/office/powerpoint/2010/main">
    <mc:Choice Requires="p14">
      <p:transition spd="slow" p14:dur="2000" advClick="0" advTm="5000">
        <p:fade/>
      </p:transition>
    </mc:Choice>
    <mc:Fallback xmlns="">
      <p:transition spd="slow" advClick="0" advTm="5000">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C:\Users\013590\Downloads\Pareda_R_Plan_Led_150702_0010.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t="14379" b="3094"/>
          <a:stretch/>
        </p:blipFill>
        <p:spPr bwMode="auto">
          <a:xfrm>
            <a:off x="-7824" y="-35873"/>
            <a:ext cx="12997629" cy="6859366"/>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p:cNvSpPr txBox="1"/>
          <p:nvPr/>
        </p:nvSpPr>
        <p:spPr>
          <a:xfrm>
            <a:off x="-14994" y="5241776"/>
            <a:ext cx="13004800" cy="530057"/>
          </a:xfrm>
          <a:prstGeom prst="rect">
            <a:avLst/>
          </a:prstGeom>
          <a:noFill/>
        </p:spPr>
        <p:txBody>
          <a:bodyPr wrap="square" lIns="91435" tIns="45718" rIns="91435" bIns="45718" rtlCol="0">
            <a:spAutoFit/>
          </a:bodyPr>
          <a:lstStyle/>
          <a:p>
            <a:pPr algn="ctr"/>
            <a:r>
              <a:rPr lang="de-DE" sz="2800" dirty="0">
                <a:solidFill>
                  <a:schemeClr val="bg1"/>
                </a:solidFill>
                <a:latin typeface="Arial" pitchFamily="34" charset="0"/>
                <a:cs typeface="Arial" pitchFamily="34" charset="0"/>
              </a:rPr>
              <a:t>warm – </a:t>
            </a:r>
            <a:r>
              <a:rPr lang="de-DE" sz="2800" dirty="0" err="1">
                <a:solidFill>
                  <a:schemeClr val="bg1"/>
                </a:solidFill>
                <a:latin typeface="Arial" pitchFamily="34" charset="0"/>
                <a:cs typeface="Arial" pitchFamily="34" charset="0"/>
              </a:rPr>
              <a:t>relaxing</a:t>
            </a:r>
            <a:r>
              <a:rPr lang="de-DE" sz="2800" dirty="0">
                <a:solidFill>
                  <a:schemeClr val="bg1"/>
                </a:solidFill>
                <a:latin typeface="Arial" pitchFamily="34" charset="0"/>
                <a:cs typeface="Arial" pitchFamily="34" charset="0"/>
              </a:rPr>
              <a:t>–</a:t>
            </a:r>
            <a:r>
              <a:rPr lang="de-DE" sz="2800" dirty="0" err="1">
                <a:solidFill>
                  <a:schemeClr val="bg1"/>
                </a:solidFill>
                <a:latin typeface="Arial" pitchFamily="34" charset="0"/>
                <a:cs typeface="Arial" pitchFamily="34" charset="0"/>
              </a:rPr>
              <a:t>comforting</a:t>
            </a:r>
            <a:endParaRPr lang="de-DE" sz="28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2702806228"/>
      </p:ext>
    </p:extLst>
  </p:cSld>
  <p:clrMapOvr>
    <a:masterClrMapping/>
  </p:clrMapOvr>
  <mc:AlternateContent xmlns:mc="http://schemas.openxmlformats.org/markup-compatibility/2006" xmlns:p14="http://schemas.microsoft.com/office/powerpoint/2010/main">
    <mc:Choice Requires="p14">
      <p:transition spd="slow" p14:dur="2000" advClick="0" advTm="5000">
        <p:fade/>
      </p:transition>
    </mc:Choice>
    <mc:Fallback xmlns="">
      <p:transition spd="slow" advClick="0" advTm="5000">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C:\Users\013590\Desktop\RSL_Referenzen\RSL-Preview\EP02549-008.jpg"/>
          <p:cNvPicPr>
            <a:picLocks noChangeAspect="1" noChangeArrowheads="1"/>
          </p:cNvPicPr>
          <p:nvPr/>
        </p:nvPicPr>
        <p:blipFill rotWithShape="1">
          <a:blip r:embed="rId2" cstate="print">
            <a:extLst>
              <a:ext uri="{28A0092B-C50C-407E-A947-70E740481C1C}">
                <a14:useLocalDpi xmlns:a14="http://schemas.microsoft.com/office/drawing/2010/main"/>
              </a:ext>
            </a:extLst>
          </a:blip>
          <a:srcRect/>
          <a:stretch/>
        </p:blipFill>
        <p:spPr bwMode="auto">
          <a:xfrm>
            <a:off x="-14995" y="-35873"/>
            <a:ext cx="13004801" cy="6842115"/>
          </a:xfrm>
          <a:prstGeom prst="rect">
            <a:avLst/>
          </a:prstGeom>
          <a:noFill/>
          <a:extLst>
            <a:ext uri="{909E8E84-426E-40DD-AFC4-6F175D3DCCD1}">
              <a14:hiddenFill xmlns:a14="http://schemas.microsoft.com/office/drawing/2010/main">
                <a:solidFill>
                  <a:srgbClr val="FFFFFF"/>
                </a:solidFill>
              </a14:hiddenFill>
            </a:ext>
          </a:extLst>
        </p:spPr>
      </p:pic>
      <p:sp>
        <p:nvSpPr>
          <p:cNvPr id="7" name="Textfeld 6"/>
          <p:cNvSpPr txBox="1"/>
          <p:nvPr/>
        </p:nvSpPr>
        <p:spPr>
          <a:xfrm>
            <a:off x="-14994" y="5241776"/>
            <a:ext cx="13004800" cy="530057"/>
          </a:xfrm>
          <a:prstGeom prst="rect">
            <a:avLst/>
          </a:prstGeom>
          <a:noFill/>
        </p:spPr>
        <p:txBody>
          <a:bodyPr wrap="square" lIns="91435" tIns="45718" rIns="91435" bIns="45718" rtlCol="0">
            <a:spAutoFit/>
          </a:bodyPr>
          <a:lstStyle/>
          <a:p>
            <a:pPr algn="ctr"/>
            <a:r>
              <a:rPr lang="de-DE" sz="2800" dirty="0">
                <a:solidFill>
                  <a:schemeClr val="bg1"/>
                </a:solidFill>
                <a:latin typeface="Arial" pitchFamily="34" charset="0"/>
                <a:cs typeface="Arial" pitchFamily="34" charset="0"/>
              </a:rPr>
              <a:t>warm – </a:t>
            </a:r>
            <a:r>
              <a:rPr lang="de-DE" sz="2800" dirty="0" err="1">
                <a:solidFill>
                  <a:schemeClr val="bg1"/>
                </a:solidFill>
                <a:latin typeface="Arial" pitchFamily="34" charset="0"/>
                <a:cs typeface="Arial" pitchFamily="34" charset="0"/>
              </a:rPr>
              <a:t>relaxing</a:t>
            </a:r>
            <a:r>
              <a:rPr lang="de-DE" sz="2800" dirty="0">
                <a:solidFill>
                  <a:schemeClr val="bg1"/>
                </a:solidFill>
                <a:latin typeface="Arial" pitchFamily="34" charset="0"/>
                <a:cs typeface="Arial" pitchFamily="34" charset="0"/>
              </a:rPr>
              <a:t>–</a:t>
            </a:r>
            <a:r>
              <a:rPr lang="de-DE" sz="2800" dirty="0" err="1">
                <a:solidFill>
                  <a:schemeClr val="bg1"/>
                </a:solidFill>
                <a:latin typeface="Arial" pitchFamily="34" charset="0"/>
                <a:cs typeface="Arial" pitchFamily="34" charset="0"/>
              </a:rPr>
              <a:t>comforting</a:t>
            </a:r>
            <a:endParaRPr lang="de-DE" sz="2800"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27348392"/>
      </p:ext>
    </p:extLst>
  </p:cSld>
  <p:clrMapOvr>
    <a:masterClrMapping/>
  </p:clrMapOvr>
  <mc:AlternateContent xmlns:mc="http://schemas.openxmlformats.org/markup-compatibility/2006" xmlns:p14="http://schemas.microsoft.com/office/powerpoint/2010/main">
    <mc:Choice Requires="p14">
      <p:transition spd="slow" p14:dur="2000" advClick="0" advTm="5000">
        <p:fade/>
      </p:transition>
    </mc:Choice>
    <mc:Fallback xmlns="">
      <p:transition spd="slow" advClick="0" advTm="5000">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COLORSETCLASSNAME" val="ColorSet1"/>
  <p:tag name="COLORS" val="-1;Scheme1;-2;-2;-1;-2"/>
</p:tagLst>
</file>

<file path=ppt/tags/tag2.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3.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2;Scheme1;-1;-2"/>
</p:tagLst>
</file>

<file path=ppt/tags/tag4.xml><?xml version="1.0" encoding="utf-8"?>
<p:tagLst xmlns:a="http://schemas.openxmlformats.org/drawingml/2006/main" xmlns:r="http://schemas.openxmlformats.org/officeDocument/2006/relationships" xmlns:p="http://schemas.openxmlformats.org/presentationml/2006/main">
  <p:tag name="COLORSETCLASSNAME" val="ColorSet1"/>
  <p:tag name="COLORS" val="-2;-2;-2;-2;-1;-2"/>
</p:tagLst>
</file>

<file path=ppt/tags/tag5.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2;Scheme1;-1;-2"/>
</p:tagLst>
</file>

<file path=ppt/tags/tag6.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2;Scheme1;-1;-2"/>
</p:tagLst>
</file>

<file path=ppt/tags/tag7.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2;Scheme1;-1;-2"/>
</p:tagLst>
</file>

<file path=ppt/tags/tag8.xml><?xml version="1.0" encoding="utf-8"?>
<p:tagLst xmlns:a="http://schemas.openxmlformats.org/drawingml/2006/main" xmlns:r="http://schemas.openxmlformats.org/officeDocument/2006/relationships" xmlns:p="http://schemas.openxmlformats.org/presentationml/2006/main">
  <p:tag name="COLORSETCLASSNAME" val="ColorSet1"/>
  <p:tag name="COLORS" val="-2;-2;Scheme2;Scheme1;-1;-2"/>
</p:tagLst>
</file>

<file path=ppt/tags/tag9.xml><?xml version="1.0" encoding="utf-8"?>
<p:tagLst xmlns:a="http://schemas.openxmlformats.org/drawingml/2006/main" xmlns:r="http://schemas.openxmlformats.org/officeDocument/2006/relationships" xmlns:p="http://schemas.openxmlformats.org/presentationml/2006/main">
  <p:tag name="COLORSETCLASSNAME" val="ColorSet1"/>
  <p:tag name="COLORS" val="-1;Scheme1;-2;-2;-1;-2"/>
</p:tagLst>
</file>

<file path=ppt/theme/theme1.xml><?xml version="1.0" encoding="utf-8"?>
<a:theme xmlns:a="http://schemas.openxmlformats.org/drawingml/2006/main" name="Akademie_Template">
  <a:themeElements>
    <a:clrScheme name="Mastereinstellung">
      <a:dk1>
        <a:sysClr val="windowText" lastClr="000000"/>
      </a:dk1>
      <a:lt1>
        <a:sysClr val="window" lastClr="FFFFFF"/>
      </a:lt1>
      <a:dk2>
        <a:srgbClr val="000000"/>
      </a:dk2>
      <a:lt2>
        <a:srgbClr val="828282"/>
      </a:lt2>
      <a:accent1>
        <a:srgbClr val="E2E2E2"/>
      </a:accent1>
      <a:accent2>
        <a:srgbClr val="D2D2D2"/>
      </a:accent2>
      <a:accent3>
        <a:srgbClr val="FFFFFF"/>
      </a:accent3>
      <a:accent4>
        <a:srgbClr val="000000"/>
      </a:accent4>
      <a:accent5>
        <a:srgbClr val="EEEEEE"/>
      </a:accent5>
      <a:accent6>
        <a:srgbClr val="BEBEBE"/>
      </a:accent6>
      <a:hlink>
        <a:srgbClr val="AAAAAA"/>
      </a:hlink>
      <a:folHlink>
        <a:srgbClr val="656565"/>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rnd" cmpd="sng" algn="ctr">
          <a:solidFill>
            <a:schemeClr val="phClr">
              <a:shade val="95000"/>
              <a:satMod val="105000"/>
            </a:schemeClr>
          </a:solidFill>
          <a:prstDash val="solid"/>
        </a:ln>
        <a:ln w="25400" cap="rnd" cmpd="sng" algn="ctr">
          <a:solidFill>
            <a:schemeClr val="phClr"/>
          </a:solidFill>
          <a:prstDash val="solid"/>
        </a:ln>
        <a:ln w="38100" cap="rnd" cmpd="sng" algn="ctr">
          <a:solidFill>
            <a:schemeClr val="phClr"/>
          </a:solidFill>
          <a:prstDash val="solid"/>
        </a:ln>
      </a:lnStyleLst>
      <a:effectStyleLst>
        <a:effectStyle>
          <a:effectLst>
            <a:outerShdw blurRad="40000" dist="20000" dir="5400000">
              <a:srgbClr val="000000">
                <a:alpha val="38000"/>
              </a:srgbClr>
            </a:outerShdw>
          </a:effectLst>
        </a:effectStyle>
        <a:effectStyle>
          <a:effectLst>
            <a:outerShdw blurRad="40000" dist="23000" dir="5400000">
              <a:srgbClr val="000000">
                <a:alpha val="35000"/>
              </a:srgbClr>
            </a:outerShdw>
          </a:effectLst>
        </a:effectStyle>
        <a:effectStyle>
          <a:effectLst>
            <a:outerShdw blurRad="40000" dist="23000" dir="540000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100000" t="-60000" r="100000" b="200000"/>
          </a:path>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spDef>
      <a:spPr>
        <a:solidFill>
          <a:schemeClr val="bg1"/>
        </a:solidFill>
        <a:ln>
          <a:solidFill>
            <a:schemeClr val="tx1"/>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1600" dirty="0" err="1" smtClean="0">
            <a:latin typeface="Arial" pitchFamily="34" charset="0"/>
            <a:cs typeface="Arial" pitchFamily="34" charset="0"/>
          </a:defRPr>
        </a:defPPr>
      </a:lstStyle>
    </a:tx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Akademie_Template</Template>
  <TotalTime>0</TotalTime>
  <Words>3602</Words>
  <Application>Microsoft Office PowerPoint</Application>
  <PresentationFormat>Custom</PresentationFormat>
  <Paragraphs>318</Paragraphs>
  <Slides>53</Slides>
  <Notes>36</Notes>
  <HiddenSlides>0</HiddenSlides>
  <MMClips>0</MMClips>
  <ScaleCrop>false</ScaleCrop>
  <HeadingPairs>
    <vt:vector size="4" baseType="variant">
      <vt:variant>
        <vt:lpstr>Theme</vt:lpstr>
      </vt:variant>
      <vt:variant>
        <vt:i4>2</vt:i4>
      </vt:variant>
      <vt:variant>
        <vt:lpstr>Slide Titles</vt:lpstr>
      </vt:variant>
      <vt:variant>
        <vt:i4>53</vt:i4>
      </vt:variant>
    </vt:vector>
  </HeadingPairs>
  <TitlesOfParts>
    <vt:vector size="55" baseType="lpstr">
      <vt:lpstr>Akademie_Template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May I introduce myself</vt:lpstr>
      <vt:lpstr>PowerPoint Presentation</vt:lpstr>
      <vt:lpstr>What is Human Centric Lighting?</vt:lpstr>
      <vt:lpstr>What is human centric lighting?</vt:lpstr>
      <vt:lpstr>Human centric lighting</vt:lpstr>
      <vt:lpstr>DYNAMIC LIGHT </vt:lpstr>
      <vt:lpstr>Theoretical Background</vt:lpstr>
      <vt:lpstr>Circadian rhythms</vt:lpstr>
      <vt:lpstr>Circadian rhythms</vt:lpstr>
      <vt:lpstr>Development  and synchronisation of sleep</vt:lpstr>
      <vt:lpstr>Circadian rhythms</vt:lpstr>
      <vt:lpstr>PowerPoint Presentation</vt:lpstr>
      <vt:lpstr>PowerPoint Presentation</vt:lpstr>
      <vt:lpstr>Many aspects of light effect our hormone production</vt:lpstr>
      <vt:lpstr>Can we influence this biological effect?</vt:lpstr>
      <vt:lpstr>The moral question</vt:lpstr>
      <vt:lpstr>Shift workers</vt:lpstr>
      <vt:lpstr>Shift workers</vt:lpstr>
      <vt:lpstr>Shift workers</vt:lpstr>
      <vt:lpstr>WHAT CAN WE DO?</vt:lpstr>
      <vt:lpstr>Is light the saviour?</vt:lpstr>
      <vt:lpstr>research</vt:lpstr>
      <vt:lpstr>research</vt:lpstr>
      <vt:lpstr>research</vt:lpstr>
      <vt:lpstr>Research - Sleep and light schedule to reduce  circadian misalignment in night workers</vt:lpstr>
      <vt:lpstr>Research - Sleep and light schedule to reduce  circadian misalignment in night workers</vt:lpstr>
      <vt:lpstr>PowerPoint Presentation</vt:lpstr>
      <vt:lpstr>PowerPoint Presentation</vt:lpstr>
      <vt:lpstr>PowerPoint Presentation</vt:lpstr>
      <vt:lpstr> Our own research</vt:lpstr>
      <vt:lpstr> measurability</vt:lpstr>
      <vt:lpstr> Professor debra  j. skene</vt:lpstr>
      <vt:lpstr>          Our own research</vt:lpstr>
      <vt:lpstr>An example</vt:lpstr>
      <vt:lpstr>conclusions</vt:lpstr>
      <vt:lpstr>PowerPoint Presentation</vt:lpstr>
    </vt:vector>
  </TitlesOfParts>
  <Company>Trilux</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Helen Loomes</dc:creator>
  <cp:lastModifiedBy>Helen Loomes</cp:lastModifiedBy>
  <cp:revision>196</cp:revision>
  <cp:lastPrinted>2015-08-06T08:44:45Z</cp:lastPrinted>
  <dcterms:created xsi:type="dcterms:W3CDTF">2016-05-12T09:32:32Z</dcterms:created>
  <dcterms:modified xsi:type="dcterms:W3CDTF">2017-01-10T08:58:19Z</dcterms:modified>
</cp:coreProperties>
</file>