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731" r:id="rId3"/>
    <p:sldMasterId id="2147483747" r:id="rId4"/>
    <p:sldMasterId id="2147483763" r:id="rId5"/>
    <p:sldMasterId id="2147483779" r:id="rId6"/>
    <p:sldMasterId id="2147483795" r:id="rId7"/>
  </p:sldMasterIdLst>
  <p:notesMasterIdLst>
    <p:notesMasterId r:id="rId79"/>
  </p:notesMasterIdLst>
  <p:handoutMasterIdLst>
    <p:handoutMasterId r:id="rId80"/>
  </p:handoutMasterIdLst>
  <p:sldIdLst>
    <p:sldId id="269" r:id="rId8"/>
    <p:sldId id="424" r:id="rId9"/>
    <p:sldId id="413" r:id="rId10"/>
    <p:sldId id="323" r:id="rId11"/>
    <p:sldId id="324" r:id="rId12"/>
    <p:sldId id="385" r:id="rId13"/>
    <p:sldId id="325" r:id="rId14"/>
    <p:sldId id="373" r:id="rId15"/>
    <p:sldId id="328" r:id="rId16"/>
    <p:sldId id="329" r:id="rId17"/>
    <p:sldId id="331" r:id="rId18"/>
    <p:sldId id="330" r:id="rId19"/>
    <p:sldId id="374" r:id="rId20"/>
    <p:sldId id="333" r:id="rId21"/>
    <p:sldId id="335" r:id="rId22"/>
    <p:sldId id="336" r:id="rId23"/>
    <p:sldId id="337" r:id="rId24"/>
    <p:sldId id="349" r:id="rId25"/>
    <p:sldId id="350" r:id="rId26"/>
    <p:sldId id="375" r:id="rId27"/>
    <p:sldId id="352" r:id="rId28"/>
    <p:sldId id="407" r:id="rId29"/>
    <p:sldId id="408" r:id="rId30"/>
    <p:sldId id="409" r:id="rId31"/>
    <p:sldId id="410" r:id="rId32"/>
    <p:sldId id="411" r:id="rId33"/>
    <p:sldId id="353" r:id="rId34"/>
    <p:sldId id="356" r:id="rId35"/>
    <p:sldId id="360" r:id="rId36"/>
    <p:sldId id="361" r:id="rId37"/>
    <p:sldId id="357" r:id="rId38"/>
    <p:sldId id="358" r:id="rId39"/>
    <p:sldId id="359" r:id="rId40"/>
    <p:sldId id="362" r:id="rId41"/>
    <p:sldId id="363" r:id="rId42"/>
    <p:sldId id="364" r:id="rId43"/>
    <p:sldId id="365" r:id="rId44"/>
    <p:sldId id="380" r:id="rId45"/>
    <p:sldId id="381" r:id="rId46"/>
    <p:sldId id="366" r:id="rId47"/>
    <p:sldId id="382" r:id="rId48"/>
    <p:sldId id="383" r:id="rId49"/>
    <p:sldId id="384" r:id="rId50"/>
    <p:sldId id="414" r:id="rId51"/>
    <p:sldId id="415" r:id="rId52"/>
    <p:sldId id="416" r:id="rId53"/>
    <p:sldId id="417" r:id="rId54"/>
    <p:sldId id="418" r:id="rId55"/>
    <p:sldId id="419" r:id="rId56"/>
    <p:sldId id="420" r:id="rId57"/>
    <p:sldId id="421" r:id="rId58"/>
    <p:sldId id="425"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423" r:id="rId77"/>
    <p:sldId id="305" r:id="rId78"/>
  </p:sldIdLst>
  <p:sldSz cx="9144000" cy="5143500" type="screen16x9"/>
  <p:notesSz cx="6797675" cy="9926638"/>
  <p:defaultTextStyle>
    <a:defPPr>
      <a:defRPr lang="de-DE"/>
    </a:defPPr>
    <a:lvl1pPr marL="0" algn="l" defTabSz="912479" rtl="0" eaLnBrk="1" latinLnBrk="0" hangingPunct="1">
      <a:defRPr sz="1800" kern="1200">
        <a:solidFill>
          <a:schemeClr val="tx1"/>
        </a:solidFill>
        <a:latin typeface="+mn-lt"/>
        <a:ea typeface="+mn-ea"/>
        <a:cs typeface="+mn-cs"/>
      </a:defRPr>
    </a:lvl1pPr>
    <a:lvl2pPr marL="456230" algn="l" defTabSz="912479" rtl="0" eaLnBrk="1" latinLnBrk="0" hangingPunct="1">
      <a:defRPr sz="1800" kern="1200">
        <a:solidFill>
          <a:schemeClr val="tx1"/>
        </a:solidFill>
        <a:latin typeface="+mn-lt"/>
        <a:ea typeface="+mn-ea"/>
        <a:cs typeface="+mn-cs"/>
      </a:defRPr>
    </a:lvl2pPr>
    <a:lvl3pPr marL="912479" algn="l" defTabSz="912479" rtl="0" eaLnBrk="1" latinLnBrk="0" hangingPunct="1">
      <a:defRPr sz="1800" kern="1200">
        <a:solidFill>
          <a:schemeClr val="tx1"/>
        </a:solidFill>
        <a:latin typeface="+mn-lt"/>
        <a:ea typeface="+mn-ea"/>
        <a:cs typeface="+mn-cs"/>
      </a:defRPr>
    </a:lvl3pPr>
    <a:lvl4pPr marL="1368730" algn="l" defTabSz="912479" rtl="0" eaLnBrk="1" latinLnBrk="0" hangingPunct="1">
      <a:defRPr sz="1800" kern="1200">
        <a:solidFill>
          <a:schemeClr val="tx1"/>
        </a:solidFill>
        <a:latin typeface="+mn-lt"/>
        <a:ea typeface="+mn-ea"/>
        <a:cs typeface="+mn-cs"/>
      </a:defRPr>
    </a:lvl4pPr>
    <a:lvl5pPr marL="1824968" algn="l" defTabSz="912479" rtl="0" eaLnBrk="1" latinLnBrk="0" hangingPunct="1">
      <a:defRPr sz="1800" kern="1200">
        <a:solidFill>
          <a:schemeClr val="tx1"/>
        </a:solidFill>
        <a:latin typeface="+mn-lt"/>
        <a:ea typeface="+mn-ea"/>
        <a:cs typeface="+mn-cs"/>
      </a:defRPr>
    </a:lvl5pPr>
    <a:lvl6pPr marL="2281203" algn="l" defTabSz="912479" rtl="0" eaLnBrk="1" latinLnBrk="0" hangingPunct="1">
      <a:defRPr sz="1800" kern="1200">
        <a:solidFill>
          <a:schemeClr val="tx1"/>
        </a:solidFill>
        <a:latin typeface="+mn-lt"/>
        <a:ea typeface="+mn-ea"/>
        <a:cs typeface="+mn-cs"/>
      </a:defRPr>
    </a:lvl6pPr>
    <a:lvl7pPr marL="2737455" algn="l" defTabSz="912479" rtl="0" eaLnBrk="1" latinLnBrk="0" hangingPunct="1">
      <a:defRPr sz="1800" kern="1200">
        <a:solidFill>
          <a:schemeClr val="tx1"/>
        </a:solidFill>
        <a:latin typeface="+mn-lt"/>
        <a:ea typeface="+mn-ea"/>
        <a:cs typeface="+mn-cs"/>
      </a:defRPr>
    </a:lvl7pPr>
    <a:lvl8pPr marL="3193693" algn="l" defTabSz="912479" rtl="0" eaLnBrk="1" latinLnBrk="0" hangingPunct="1">
      <a:defRPr sz="1800" kern="1200">
        <a:solidFill>
          <a:schemeClr val="tx1"/>
        </a:solidFill>
        <a:latin typeface="+mn-lt"/>
        <a:ea typeface="+mn-ea"/>
        <a:cs typeface="+mn-cs"/>
      </a:defRPr>
    </a:lvl8pPr>
    <a:lvl9pPr marL="3649933" algn="l" defTabSz="91247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C70193"/>
    <a:srgbClr val="C4C4C4"/>
    <a:srgbClr val="EEEEEE"/>
    <a:srgbClr val="E2E2E2"/>
    <a:srgbClr val="888888"/>
    <a:srgbClr val="ECECEC"/>
    <a:srgbClr val="86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5" autoAdjust="0"/>
    <p:restoredTop sz="82592" autoAdjust="0"/>
  </p:normalViewPr>
  <p:slideViewPr>
    <p:cSldViewPr showGuides="1">
      <p:cViewPr>
        <p:scale>
          <a:sx n="60" d="100"/>
          <a:sy n="60" d="100"/>
        </p:scale>
        <p:origin x="-4184" y="-2168"/>
      </p:cViewPr>
      <p:guideLst>
        <p:guide orient="horz" pos="281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1277"/>
    </p:cViewPr>
  </p:sorterViewPr>
  <p:notesViewPr>
    <p:cSldViewPr>
      <p:cViewPr varScale="1">
        <p:scale>
          <a:sx n="81" d="100"/>
          <a:sy n="81" d="100"/>
        </p:scale>
        <p:origin x="-402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notesMaster" Target="notesMasters/notesMaster1.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image" Target="../media/image43.jpeg"/><Relationship Id="rId2"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image" Target="../media/image43.jpeg"/><Relationship Id="rId2"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2DC12-828F-405D-9D99-7C768BB0801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de-DE"/>
        </a:p>
      </dgm:t>
    </dgm:pt>
    <dgm:pt modelId="{90E28032-A22E-4231-8D52-FA9A1B668480}">
      <dgm:prSet phldrT="[Text]"/>
      <dgm:spPr/>
      <dgm:t>
        <a:bodyPr/>
        <a:lstStyle/>
        <a:p>
          <a:r>
            <a:rPr lang="de-DE" dirty="0" err="1" smtClean="0"/>
            <a:t>straight</a:t>
          </a:r>
          <a:r>
            <a:rPr lang="de-DE" dirty="0" smtClean="0"/>
            <a:t> </a:t>
          </a:r>
          <a:r>
            <a:rPr lang="de-DE" dirty="0" err="1" smtClean="0"/>
            <a:t>corridors</a:t>
          </a:r>
          <a:endParaRPr lang="de-DE" dirty="0"/>
        </a:p>
      </dgm:t>
    </dgm:pt>
    <dgm:pt modelId="{ECA0D248-F867-4A6F-BC03-9BFC8811865A}" type="parTrans" cxnId="{EBD4F321-75EB-421A-88DD-C6F0394AFB61}">
      <dgm:prSet/>
      <dgm:spPr/>
      <dgm:t>
        <a:bodyPr/>
        <a:lstStyle/>
        <a:p>
          <a:endParaRPr lang="de-DE"/>
        </a:p>
      </dgm:t>
    </dgm:pt>
    <dgm:pt modelId="{8EA3D2C4-17E6-4D03-9E5C-9CC245FB849F}" type="sibTrans" cxnId="{EBD4F321-75EB-421A-88DD-C6F0394AFB61}">
      <dgm:prSet/>
      <dgm:spPr/>
      <dgm:t>
        <a:bodyPr/>
        <a:lstStyle/>
        <a:p>
          <a:endParaRPr lang="de-DE"/>
        </a:p>
      </dgm:t>
    </dgm:pt>
    <dgm:pt modelId="{A5263CFA-3BEC-40D3-B2A4-7A836B134C67}">
      <dgm:prSet phldrT="[Text]"/>
      <dgm:spPr/>
      <dgm:t>
        <a:bodyPr/>
        <a:lstStyle/>
        <a:p>
          <a:r>
            <a:rPr lang="de-DE" dirty="0" err="1" smtClean="0"/>
            <a:t>handrails</a:t>
          </a:r>
          <a:endParaRPr lang="de-DE" dirty="0"/>
        </a:p>
      </dgm:t>
    </dgm:pt>
    <dgm:pt modelId="{0890777A-5E3B-4931-A60A-A8B8DA19CF79}" type="parTrans" cxnId="{9DA62457-EEEB-45FE-ACC8-50DAAFAE4AE8}">
      <dgm:prSet/>
      <dgm:spPr/>
      <dgm:t>
        <a:bodyPr/>
        <a:lstStyle/>
        <a:p>
          <a:endParaRPr lang="de-DE"/>
        </a:p>
      </dgm:t>
    </dgm:pt>
    <dgm:pt modelId="{ECF7623A-1923-421A-9AA5-B66B2A2B34C6}" type="sibTrans" cxnId="{9DA62457-EEEB-45FE-ACC8-50DAAFAE4AE8}">
      <dgm:prSet/>
      <dgm:spPr/>
      <dgm:t>
        <a:bodyPr/>
        <a:lstStyle/>
        <a:p>
          <a:endParaRPr lang="de-DE"/>
        </a:p>
      </dgm:t>
    </dgm:pt>
    <dgm:pt modelId="{415A44B5-5EFD-4BBA-A044-E5A128B07C55}">
      <dgm:prSet phldrT="[Text]"/>
      <dgm:spPr/>
      <dgm:t>
        <a:bodyPr/>
        <a:lstStyle/>
        <a:p>
          <a:r>
            <a:rPr lang="de-DE" dirty="0" err="1" smtClean="0"/>
            <a:t>Colour</a:t>
          </a:r>
          <a:r>
            <a:rPr lang="de-DE" dirty="0" smtClean="0"/>
            <a:t> </a:t>
          </a:r>
          <a:r>
            <a:rPr lang="de-DE" dirty="0" err="1" smtClean="0"/>
            <a:t>concept</a:t>
          </a:r>
          <a:endParaRPr lang="de-DE" dirty="0"/>
        </a:p>
      </dgm:t>
    </dgm:pt>
    <dgm:pt modelId="{4B83EB06-B609-4332-B376-A5496559C55C}" type="parTrans" cxnId="{594742AA-BAB0-4E59-969A-E46D0C3CE307}">
      <dgm:prSet/>
      <dgm:spPr/>
      <dgm:t>
        <a:bodyPr/>
        <a:lstStyle/>
        <a:p>
          <a:endParaRPr lang="de-DE"/>
        </a:p>
      </dgm:t>
    </dgm:pt>
    <dgm:pt modelId="{F664EE50-8F1B-4AFF-A222-FBC3B612D86D}" type="sibTrans" cxnId="{594742AA-BAB0-4E59-969A-E46D0C3CE307}">
      <dgm:prSet/>
      <dgm:spPr/>
      <dgm:t>
        <a:bodyPr/>
        <a:lstStyle/>
        <a:p>
          <a:endParaRPr lang="de-DE"/>
        </a:p>
      </dgm:t>
    </dgm:pt>
    <dgm:pt modelId="{B3BE9682-4195-47D9-BBA4-3AAC9960487D}">
      <dgm:prSet phldrT="[Text]"/>
      <dgm:spPr/>
      <dgm:t>
        <a:bodyPr/>
        <a:lstStyle/>
        <a:p>
          <a:r>
            <a:rPr lang="de-DE" dirty="0" err="1" smtClean="0">
              <a:latin typeface="+mj-lt"/>
            </a:rPr>
            <a:t>Good</a:t>
          </a:r>
          <a:r>
            <a:rPr lang="de-DE" dirty="0" smtClean="0">
              <a:latin typeface="+mj-lt"/>
            </a:rPr>
            <a:t> </a:t>
          </a:r>
          <a:r>
            <a:rPr lang="de-DE" dirty="0" err="1" smtClean="0">
              <a:latin typeface="+mj-lt"/>
            </a:rPr>
            <a:t>quality</a:t>
          </a:r>
          <a:r>
            <a:rPr lang="de-DE" dirty="0" smtClean="0">
              <a:latin typeface="+mj-lt"/>
            </a:rPr>
            <a:t> </a:t>
          </a:r>
          <a:r>
            <a:rPr lang="de-DE" dirty="0" err="1" smtClean="0">
              <a:latin typeface="+mj-lt"/>
            </a:rPr>
            <a:t>lighting</a:t>
          </a:r>
          <a:endParaRPr lang="de-DE" dirty="0">
            <a:latin typeface="+mj-lt"/>
          </a:endParaRPr>
        </a:p>
      </dgm:t>
    </dgm:pt>
    <dgm:pt modelId="{13896520-252B-4EA0-9F2C-A19E6C78FFD4}" type="parTrans" cxnId="{605C856F-FB80-41FA-9C93-D2F50596DE1C}">
      <dgm:prSet/>
      <dgm:spPr/>
      <dgm:t>
        <a:bodyPr/>
        <a:lstStyle/>
        <a:p>
          <a:endParaRPr lang="de-DE"/>
        </a:p>
      </dgm:t>
    </dgm:pt>
    <dgm:pt modelId="{73E97507-F6C7-40A6-8CF9-FB0C25F4F58D}" type="sibTrans" cxnId="{605C856F-FB80-41FA-9C93-D2F50596DE1C}">
      <dgm:prSet/>
      <dgm:spPr/>
      <dgm:t>
        <a:bodyPr/>
        <a:lstStyle/>
        <a:p>
          <a:endParaRPr lang="de-DE"/>
        </a:p>
      </dgm:t>
    </dgm:pt>
    <dgm:pt modelId="{45969274-027E-401A-9E71-0C61EB0DE15F}">
      <dgm:prSet phldrT="[Text]"/>
      <dgm:spPr/>
      <dgm:t>
        <a:bodyPr/>
        <a:lstStyle/>
        <a:p>
          <a:r>
            <a:rPr lang="de-DE" dirty="0" err="1" smtClean="0"/>
            <a:t>clearly</a:t>
          </a:r>
          <a:r>
            <a:rPr lang="de-DE" dirty="0" smtClean="0"/>
            <a:t> </a:t>
          </a:r>
          <a:r>
            <a:rPr lang="de-DE" dirty="0" err="1" smtClean="0"/>
            <a:t>arranged</a:t>
          </a:r>
          <a:r>
            <a:rPr lang="de-DE" dirty="0" smtClean="0"/>
            <a:t> </a:t>
          </a:r>
          <a:r>
            <a:rPr lang="de-DE" dirty="0" err="1" smtClean="0"/>
            <a:t>rooms</a:t>
          </a:r>
          <a:endParaRPr lang="de-DE" dirty="0"/>
        </a:p>
      </dgm:t>
    </dgm:pt>
    <dgm:pt modelId="{4BA23886-0AEC-4E5D-82B0-C8743B8D3F85}" type="sibTrans" cxnId="{3DE1E2E3-62B2-4162-8E39-564AE91CDC99}">
      <dgm:prSet/>
      <dgm:spPr/>
      <dgm:t>
        <a:bodyPr/>
        <a:lstStyle/>
        <a:p>
          <a:endParaRPr lang="de-DE"/>
        </a:p>
      </dgm:t>
    </dgm:pt>
    <dgm:pt modelId="{722DEF02-AAF6-4B12-ADBC-D9F9C2F9438D}" type="parTrans" cxnId="{3DE1E2E3-62B2-4162-8E39-564AE91CDC99}">
      <dgm:prSet/>
      <dgm:spPr/>
      <dgm:t>
        <a:bodyPr/>
        <a:lstStyle/>
        <a:p>
          <a:endParaRPr lang="de-DE"/>
        </a:p>
      </dgm:t>
    </dgm:pt>
    <dgm:pt modelId="{0F6A46A5-5BEE-470E-94F5-0C86AB1A2C06}" type="pres">
      <dgm:prSet presAssocID="{9BF2DC12-828F-405D-9D99-7C768BB08013}" presName="Name0" presStyleCnt="0">
        <dgm:presLayoutVars>
          <dgm:dir/>
          <dgm:resizeHandles val="exact"/>
        </dgm:presLayoutVars>
      </dgm:prSet>
      <dgm:spPr/>
      <dgm:t>
        <a:bodyPr/>
        <a:lstStyle/>
        <a:p>
          <a:endParaRPr lang="de-DE"/>
        </a:p>
      </dgm:t>
    </dgm:pt>
    <dgm:pt modelId="{ED2D1306-44C4-4638-BCD9-BE943BFBB500}" type="pres">
      <dgm:prSet presAssocID="{45969274-027E-401A-9E71-0C61EB0DE15F}" presName="compNode" presStyleCnt="0"/>
      <dgm:spPr/>
    </dgm:pt>
    <dgm:pt modelId="{D0C3C1EE-0F47-4B51-88CD-37412CD56865}" type="pres">
      <dgm:prSet presAssocID="{45969274-027E-401A-9E71-0C61EB0DE15F}" presName="pictRect" presStyleLbl="node1" presStyleIdx="0" presStyleCnt="5" custScaleY="14531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de-DE"/>
        </a:p>
      </dgm:t>
    </dgm:pt>
    <dgm:pt modelId="{416A1331-139F-41BF-9FAD-636A2CD983E3}" type="pres">
      <dgm:prSet presAssocID="{45969274-027E-401A-9E71-0C61EB0DE15F}" presName="textRect" presStyleLbl="revTx" presStyleIdx="0" presStyleCnt="5" custLinFactNeighborX="-1912" custLinFactNeighborY="27651">
        <dgm:presLayoutVars>
          <dgm:bulletEnabled val="1"/>
        </dgm:presLayoutVars>
      </dgm:prSet>
      <dgm:spPr/>
      <dgm:t>
        <a:bodyPr/>
        <a:lstStyle/>
        <a:p>
          <a:endParaRPr lang="de-DE"/>
        </a:p>
      </dgm:t>
    </dgm:pt>
    <dgm:pt modelId="{79B0B68D-0EF2-433E-80BE-B8431A953848}" type="pres">
      <dgm:prSet presAssocID="{4BA23886-0AEC-4E5D-82B0-C8743B8D3F85}" presName="sibTrans" presStyleLbl="sibTrans2D1" presStyleIdx="0" presStyleCnt="0"/>
      <dgm:spPr/>
      <dgm:t>
        <a:bodyPr/>
        <a:lstStyle/>
        <a:p>
          <a:endParaRPr lang="de-DE"/>
        </a:p>
      </dgm:t>
    </dgm:pt>
    <dgm:pt modelId="{D684CC72-3B66-4E69-B08B-D1709E011F32}" type="pres">
      <dgm:prSet presAssocID="{90E28032-A22E-4231-8D52-FA9A1B668480}" presName="compNode" presStyleCnt="0"/>
      <dgm:spPr/>
    </dgm:pt>
    <dgm:pt modelId="{C5F6FA73-509A-4F66-AE6C-6341CF54E591}" type="pres">
      <dgm:prSet presAssocID="{90E28032-A22E-4231-8D52-FA9A1B668480}" presName="pictRect" presStyleLbl="node1" presStyleIdx="1" presStyleCnt="5" custScaleY="145319"/>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de-DE"/>
        </a:p>
      </dgm:t>
    </dgm:pt>
    <dgm:pt modelId="{39178D1E-B059-4F48-99EB-55C593E426FD}" type="pres">
      <dgm:prSet presAssocID="{90E28032-A22E-4231-8D52-FA9A1B668480}" presName="textRect" presStyleLbl="revTx" presStyleIdx="1" presStyleCnt="5" custLinFactNeighborX="-290" custLinFactNeighborY="27651">
        <dgm:presLayoutVars>
          <dgm:bulletEnabled val="1"/>
        </dgm:presLayoutVars>
      </dgm:prSet>
      <dgm:spPr/>
      <dgm:t>
        <a:bodyPr/>
        <a:lstStyle/>
        <a:p>
          <a:endParaRPr lang="de-DE"/>
        </a:p>
      </dgm:t>
    </dgm:pt>
    <dgm:pt modelId="{FF384877-EAF2-43E6-9C88-DB1E9C3E8C5E}" type="pres">
      <dgm:prSet presAssocID="{8EA3D2C4-17E6-4D03-9E5C-9CC245FB849F}" presName="sibTrans" presStyleLbl="sibTrans2D1" presStyleIdx="0" presStyleCnt="0"/>
      <dgm:spPr/>
      <dgm:t>
        <a:bodyPr/>
        <a:lstStyle/>
        <a:p>
          <a:endParaRPr lang="de-DE"/>
        </a:p>
      </dgm:t>
    </dgm:pt>
    <dgm:pt modelId="{24EFE53A-C98C-4CBB-8B7F-F1769104F467}" type="pres">
      <dgm:prSet presAssocID="{A5263CFA-3BEC-40D3-B2A4-7A836B134C67}" presName="compNode" presStyleCnt="0"/>
      <dgm:spPr/>
    </dgm:pt>
    <dgm:pt modelId="{E5B8D478-E4C6-439B-97AA-ADA976D427A2}" type="pres">
      <dgm:prSet presAssocID="{A5263CFA-3BEC-40D3-B2A4-7A836B134C67}" presName="pictRect" presStyleLbl="node1" presStyleIdx="2" presStyleCnt="5" custScaleY="145319" custLinFactNeighborY="181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de-DE"/>
        </a:p>
      </dgm:t>
    </dgm:pt>
    <dgm:pt modelId="{A3A08484-7F2A-450F-A0BB-A6CF63237D49}" type="pres">
      <dgm:prSet presAssocID="{A5263CFA-3BEC-40D3-B2A4-7A836B134C67}" presName="textRect" presStyleLbl="revTx" presStyleIdx="2" presStyleCnt="5" custLinFactNeighborX="689" custLinFactNeighborY="27651">
        <dgm:presLayoutVars>
          <dgm:bulletEnabled val="1"/>
        </dgm:presLayoutVars>
      </dgm:prSet>
      <dgm:spPr/>
      <dgm:t>
        <a:bodyPr/>
        <a:lstStyle/>
        <a:p>
          <a:endParaRPr lang="de-DE"/>
        </a:p>
      </dgm:t>
    </dgm:pt>
    <dgm:pt modelId="{A8544053-CE32-4298-995C-44B0CB1B5A9D}" type="pres">
      <dgm:prSet presAssocID="{ECF7623A-1923-421A-9AA5-B66B2A2B34C6}" presName="sibTrans" presStyleLbl="sibTrans2D1" presStyleIdx="0" presStyleCnt="0"/>
      <dgm:spPr/>
      <dgm:t>
        <a:bodyPr/>
        <a:lstStyle/>
        <a:p>
          <a:endParaRPr lang="de-DE"/>
        </a:p>
      </dgm:t>
    </dgm:pt>
    <dgm:pt modelId="{3D7A26D0-F6DC-4232-81D3-2F4F35C1F7BF}" type="pres">
      <dgm:prSet presAssocID="{415A44B5-5EFD-4BBA-A044-E5A128B07C55}" presName="compNode" presStyleCnt="0"/>
      <dgm:spPr/>
    </dgm:pt>
    <dgm:pt modelId="{3BE45E70-F541-4BE2-9289-2BEFA656CAB3}" type="pres">
      <dgm:prSet presAssocID="{415A44B5-5EFD-4BBA-A044-E5A128B07C55}" presName="pictRect" presStyleLbl="node1" presStyleIdx="3" presStyleCnt="5" custScaleY="145319"/>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t>
        <a:bodyPr/>
        <a:lstStyle/>
        <a:p>
          <a:endParaRPr lang="de-DE"/>
        </a:p>
      </dgm:t>
    </dgm:pt>
    <dgm:pt modelId="{15A38D96-C1D6-46D0-B073-CC652F61E2B1}" type="pres">
      <dgm:prSet presAssocID="{415A44B5-5EFD-4BBA-A044-E5A128B07C55}" presName="textRect" presStyleLbl="revTx" presStyleIdx="3" presStyleCnt="5" custLinFactNeighborX="-1912" custLinFactNeighborY="27651">
        <dgm:presLayoutVars>
          <dgm:bulletEnabled val="1"/>
        </dgm:presLayoutVars>
      </dgm:prSet>
      <dgm:spPr/>
      <dgm:t>
        <a:bodyPr/>
        <a:lstStyle/>
        <a:p>
          <a:endParaRPr lang="de-DE"/>
        </a:p>
      </dgm:t>
    </dgm:pt>
    <dgm:pt modelId="{16576232-BD6A-4E19-9313-22685B15B083}" type="pres">
      <dgm:prSet presAssocID="{F664EE50-8F1B-4AFF-A222-FBC3B612D86D}" presName="sibTrans" presStyleLbl="sibTrans2D1" presStyleIdx="0" presStyleCnt="0"/>
      <dgm:spPr/>
      <dgm:t>
        <a:bodyPr/>
        <a:lstStyle/>
        <a:p>
          <a:endParaRPr lang="de-DE"/>
        </a:p>
      </dgm:t>
    </dgm:pt>
    <dgm:pt modelId="{4C7E2F61-85CD-4DD6-AF82-A8C8C7904B41}" type="pres">
      <dgm:prSet presAssocID="{B3BE9682-4195-47D9-BBA4-3AAC9960487D}" presName="compNode" presStyleCnt="0"/>
      <dgm:spPr/>
    </dgm:pt>
    <dgm:pt modelId="{4940A7C9-0DED-4347-8400-44866BE82A17}" type="pres">
      <dgm:prSet presAssocID="{B3BE9682-4195-47D9-BBA4-3AAC9960487D}" presName="pictRect" presStyleLbl="node1" presStyleIdx="4" presStyleCnt="5" custScaleY="145319"/>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t>
        <a:bodyPr/>
        <a:lstStyle/>
        <a:p>
          <a:endParaRPr lang="de-DE"/>
        </a:p>
      </dgm:t>
    </dgm:pt>
    <dgm:pt modelId="{BCA0B92F-B99B-4E4B-9E8C-0D1689EEFD5A}" type="pres">
      <dgm:prSet presAssocID="{B3BE9682-4195-47D9-BBA4-3AAC9960487D}" presName="textRect" presStyleLbl="revTx" presStyleIdx="4" presStyleCnt="5" custLinFactNeighborY="23594">
        <dgm:presLayoutVars>
          <dgm:bulletEnabled val="1"/>
        </dgm:presLayoutVars>
      </dgm:prSet>
      <dgm:spPr/>
      <dgm:t>
        <a:bodyPr/>
        <a:lstStyle/>
        <a:p>
          <a:endParaRPr lang="de-DE"/>
        </a:p>
      </dgm:t>
    </dgm:pt>
  </dgm:ptLst>
  <dgm:cxnLst>
    <dgm:cxn modelId="{70C8C512-A26C-4193-8D24-D69554C3AE0F}" type="presOf" srcId="{F664EE50-8F1B-4AFF-A222-FBC3B612D86D}" destId="{16576232-BD6A-4E19-9313-22685B15B083}" srcOrd="0" destOrd="0" presId="urn:microsoft.com/office/officeart/2005/8/layout/pList1"/>
    <dgm:cxn modelId="{605C856F-FB80-41FA-9C93-D2F50596DE1C}" srcId="{9BF2DC12-828F-405D-9D99-7C768BB08013}" destId="{B3BE9682-4195-47D9-BBA4-3AAC9960487D}" srcOrd="4" destOrd="0" parTransId="{13896520-252B-4EA0-9F2C-A19E6C78FFD4}" sibTransId="{73E97507-F6C7-40A6-8CF9-FB0C25F4F58D}"/>
    <dgm:cxn modelId="{BFC18A85-A8AA-4556-8691-09799A3F4DC3}" type="presOf" srcId="{A5263CFA-3BEC-40D3-B2A4-7A836B134C67}" destId="{A3A08484-7F2A-450F-A0BB-A6CF63237D49}" srcOrd="0" destOrd="0" presId="urn:microsoft.com/office/officeart/2005/8/layout/pList1"/>
    <dgm:cxn modelId="{0FB6A241-C0D8-480D-8F90-9F7424F7EAC0}" type="presOf" srcId="{B3BE9682-4195-47D9-BBA4-3AAC9960487D}" destId="{BCA0B92F-B99B-4E4B-9E8C-0D1689EEFD5A}" srcOrd="0" destOrd="0" presId="urn:microsoft.com/office/officeart/2005/8/layout/pList1"/>
    <dgm:cxn modelId="{E06291C4-F9D6-4FD7-8616-1C00024DD633}" type="presOf" srcId="{4BA23886-0AEC-4E5D-82B0-C8743B8D3F85}" destId="{79B0B68D-0EF2-433E-80BE-B8431A953848}" srcOrd="0" destOrd="0" presId="urn:microsoft.com/office/officeart/2005/8/layout/pList1"/>
    <dgm:cxn modelId="{3DE1E2E3-62B2-4162-8E39-564AE91CDC99}" srcId="{9BF2DC12-828F-405D-9D99-7C768BB08013}" destId="{45969274-027E-401A-9E71-0C61EB0DE15F}" srcOrd="0" destOrd="0" parTransId="{722DEF02-AAF6-4B12-ADBC-D9F9C2F9438D}" sibTransId="{4BA23886-0AEC-4E5D-82B0-C8743B8D3F85}"/>
    <dgm:cxn modelId="{03AB58DE-408A-4DF2-A33C-6F45950396DA}" type="presOf" srcId="{415A44B5-5EFD-4BBA-A044-E5A128B07C55}" destId="{15A38D96-C1D6-46D0-B073-CC652F61E2B1}" srcOrd="0" destOrd="0" presId="urn:microsoft.com/office/officeart/2005/8/layout/pList1"/>
    <dgm:cxn modelId="{EBD4F321-75EB-421A-88DD-C6F0394AFB61}" srcId="{9BF2DC12-828F-405D-9D99-7C768BB08013}" destId="{90E28032-A22E-4231-8D52-FA9A1B668480}" srcOrd="1" destOrd="0" parTransId="{ECA0D248-F867-4A6F-BC03-9BFC8811865A}" sibTransId="{8EA3D2C4-17E6-4D03-9E5C-9CC245FB849F}"/>
    <dgm:cxn modelId="{3250D912-9258-4C12-856F-01F69096E856}" type="presOf" srcId="{8EA3D2C4-17E6-4D03-9E5C-9CC245FB849F}" destId="{FF384877-EAF2-43E6-9C88-DB1E9C3E8C5E}" srcOrd="0" destOrd="0" presId="urn:microsoft.com/office/officeart/2005/8/layout/pList1"/>
    <dgm:cxn modelId="{7F2A85E9-8A5E-43D4-AF77-A276E164270E}" type="presOf" srcId="{9BF2DC12-828F-405D-9D99-7C768BB08013}" destId="{0F6A46A5-5BEE-470E-94F5-0C86AB1A2C06}" srcOrd="0" destOrd="0" presId="urn:microsoft.com/office/officeart/2005/8/layout/pList1"/>
    <dgm:cxn modelId="{9DA62457-EEEB-45FE-ACC8-50DAAFAE4AE8}" srcId="{9BF2DC12-828F-405D-9D99-7C768BB08013}" destId="{A5263CFA-3BEC-40D3-B2A4-7A836B134C67}" srcOrd="2" destOrd="0" parTransId="{0890777A-5E3B-4931-A60A-A8B8DA19CF79}" sibTransId="{ECF7623A-1923-421A-9AA5-B66B2A2B34C6}"/>
    <dgm:cxn modelId="{B3685A17-AD62-4311-ACD8-6EA9A0F5515F}" type="presOf" srcId="{90E28032-A22E-4231-8D52-FA9A1B668480}" destId="{39178D1E-B059-4F48-99EB-55C593E426FD}" srcOrd="0" destOrd="0" presId="urn:microsoft.com/office/officeart/2005/8/layout/pList1"/>
    <dgm:cxn modelId="{7BEAD5FD-4084-458D-B6D1-7A904906E1F0}" type="presOf" srcId="{45969274-027E-401A-9E71-0C61EB0DE15F}" destId="{416A1331-139F-41BF-9FAD-636A2CD983E3}" srcOrd="0" destOrd="0" presId="urn:microsoft.com/office/officeart/2005/8/layout/pList1"/>
    <dgm:cxn modelId="{594742AA-BAB0-4E59-969A-E46D0C3CE307}" srcId="{9BF2DC12-828F-405D-9D99-7C768BB08013}" destId="{415A44B5-5EFD-4BBA-A044-E5A128B07C55}" srcOrd="3" destOrd="0" parTransId="{4B83EB06-B609-4332-B376-A5496559C55C}" sibTransId="{F664EE50-8F1B-4AFF-A222-FBC3B612D86D}"/>
    <dgm:cxn modelId="{9B0AC0CF-D60C-4D26-8B8C-757A6489C790}" type="presOf" srcId="{ECF7623A-1923-421A-9AA5-B66B2A2B34C6}" destId="{A8544053-CE32-4298-995C-44B0CB1B5A9D}" srcOrd="0" destOrd="0" presId="urn:microsoft.com/office/officeart/2005/8/layout/pList1"/>
    <dgm:cxn modelId="{0FB60959-84A3-4C83-B6BE-8F79164DB61C}" type="presParOf" srcId="{0F6A46A5-5BEE-470E-94F5-0C86AB1A2C06}" destId="{ED2D1306-44C4-4638-BCD9-BE943BFBB500}" srcOrd="0" destOrd="0" presId="urn:microsoft.com/office/officeart/2005/8/layout/pList1"/>
    <dgm:cxn modelId="{4BE29017-632D-495E-90C0-10998164C1F1}" type="presParOf" srcId="{ED2D1306-44C4-4638-BCD9-BE943BFBB500}" destId="{D0C3C1EE-0F47-4B51-88CD-37412CD56865}" srcOrd="0" destOrd="0" presId="urn:microsoft.com/office/officeart/2005/8/layout/pList1"/>
    <dgm:cxn modelId="{7B3D94D5-C781-49D0-97DA-02AEDA1888D4}" type="presParOf" srcId="{ED2D1306-44C4-4638-BCD9-BE943BFBB500}" destId="{416A1331-139F-41BF-9FAD-636A2CD983E3}" srcOrd="1" destOrd="0" presId="urn:microsoft.com/office/officeart/2005/8/layout/pList1"/>
    <dgm:cxn modelId="{3EE5141B-EF84-439F-9147-13D3286A0002}" type="presParOf" srcId="{0F6A46A5-5BEE-470E-94F5-0C86AB1A2C06}" destId="{79B0B68D-0EF2-433E-80BE-B8431A953848}" srcOrd="1" destOrd="0" presId="urn:microsoft.com/office/officeart/2005/8/layout/pList1"/>
    <dgm:cxn modelId="{C2C97688-38F9-414A-9FA4-9AB946D3537E}" type="presParOf" srcId="{0F6A46A5-5BEE-470E-94F5-0C86AB1A2C06}" destId="{D684CC72-3B66-4E69-B08B-D1709E011F32}" srcOrd="2" destOrd="0" presId="urn:microsoft.com/office/officeart/2005/8/layout/pList1"/>
    <dgm:cxn modelId="{38F80D1B-BBFA-461A-AB5D-47C66F299E15}" type="presParOf" srcId="{D684CC72-3B66-4E69-B08B-D1709E011F32}" destId="{C5F6FA73-509A-4F66-AE6C-6341CF54E591}" srcOrd="0" destOrd="0" presId="urn:microsoft.com/office/officeart/2005/8/layout/pList1"/>
    <dgm:cxn modelId="{315DDA5E-AF7D-4EE4-8F21-51BE92DA2C7A}" type="presParOf" srcId="{D684CC72-3B66-4E69-B08B-D1709E011F32}" destId="{39178D1E-B059-4F48-99EB-55C593E426FD}" srcOrd="1" destOrd="0" presId="urn:microsoft.com/office/officeart/2005/8/layout/pList1"/>
    <dgm:cxn modelId="{E190019B-4468-40DC-B617-93ACE4BA800E}" type="presParOf" srcId="{0F6A46A5-5BEE-470E-94F5-0C86AB1A2C06}" destId="{FF384877-EAF2-43E6-9C88-DB1E9C3E8C5E}" srcOrd="3" destOrd="0" presId="urn:microsoft.com/office/officeart/2005/8/layout/pList1"/>
    <dgm:cxn modelId="{2F61A98B-042B-4ABA-8967-473CDBE1B5FE}" type="presParOf" srcId="{0F6A46A5-5BEE-470E-94F5-0C86AB1A2C06}" destId="{24EFE53A-C98C-4CBB-8B7F-F1769104F467}" srcOrd="4" destOrd="0" presId="urn:microsoft.com/office/officeart/2005/8/layout/pList1"/>
    <dgm:cxn modelId="{39552F13-F6AB-4EE4-AC3B-626BCD5FFFD6}" type="presParOf" srcId="{24EFE53A-C98C-4CBB-8B7F-F1769104F467}" destId="{E5B8D478-E4C6-439B-97AA-ADA976D427A2}" srcOrd="0" destOrd="0" presId="urn:microsoft.com/office/officeart/2005/8/layout/pList1"/>
    <dgm:cxn modelId="{83DEC123-A01B-4C30-8847-8BCAC9016173}" type="presParOf" srcId="{24EFE53A-C98C-4CBB-8B7F-F1769104F467}" destId="{A3A08484-7F2A-450F-A0BB-A6CF63237D49}" srcOrd="1" destOrd="0" presId="urn:microsoft.com/office/officeart/2005/8/layout/pList1"/>
    <dgm:cxn modelId="{3BE1B5D6-425F-430C-B0B2-3CF187A6B82F}" type="presParOf" srcId="{0F6A46A5-5BEE-470E-94F5-0C86AB1A2C06}" destId="{A8544053-CE32-4298-995C-44B0CB1B5A9D}" srcOrd="5" destOrd="0" presId="urn:microsoft.com/office/officeart/2005/8/layout/pList1"/>
    <dgm:cxn modelId="{7A96AFFC-4764-414D-B4A5-9911218C787B}" type="presParOf" srcId="{0F6A46A5-5BEE-470E-94F5-0C86AB1A2C06}" destId="{3D7A26D0-F6DC-4232-81D3-2F4F35C1F7BF}" srcOrd="6" destOrd="0" presId="urn:microsoft.com/office/officeart/2005/8/layout/pList1"/>
    <dgm:cxn modelId="{40E3B2E2-022D-4545-935F-6D430EAF5219}" type="presParOf" srcId="{3D7A26D0-F6DC-4232-81D3-2F4F35C1F7BF}" destId="{3BE45E70-F541-4BE2-9289-2BEFA656CAB3}" srcOrd="0" destOrd="0" presId="urn:microsoft.com/office/officeart/2005/8/layout/pList1"/>
    <dgm:cxn modelId="{6F57F8B4-6E09-470C-959D-DAD97A2D65B8}" type="presParOf" srcId="{3D7A26D0-F6DC-4232-81D3-2F4F35C1F7BF}" destId="{15A38D96-C1D6-46D0-B073-CC652F61E2B1}" srcOrd="1" destOrd="0" presId="urn:microsoft.com/office/officeart/2005/8/layout/pList1"/>
    <dgm:cxn modelId="{071D9ADD-C0A0-451B-90CA-A2B187AB00C7}" type="presParOf" srcId="{0F6A46A5-5BEE-470E-94F5-0C86AB1A2C06}" destId="{16576232-BD6A-4E19-9313-22685B15B083}" srcOrd="7" destOrd="0" presId="urn:microsoft.com/office/officeart/2005/8/layout/pList1"/>
    <dgm:cxn modelId="{70FE7B2B-A730-4F64-9591-920E2926E8F3}" type="presParOf" srcId="{0F6A46A5-5BEE-470E-94F5-0C86AB1A2C06}" destId="{4C7E2F61-85CD-4DD6-AF82-A8C8C7904B41}" srcOrd="8" destOrd="0" presId="urn:microsoft.com/office/officeart/2005/8/layout/pList1"/>
    <dgm:cxn modelId="{7023AA7B-A193-473D-94DC-CBE7AA36EA0F}" type="presParOf" srcId="{4C7E2F61-85CD-4DD6-AF82-A8C8C7904B41}" destId="{4940A7C9-0DED-4347-8400-44866BE82A17}" srcOrd="0" destOrd="0" presId="urn:microsoft.com/office/officeart/2005/8/layout/pList1"/>
    <dgm:cxn modelId="{01AF85B7-0F78-400A-B493-7FF2DA8D1217}" type="presParOf" srcId="{4C7E2F61-85CD-4DD6-AF82-A8C8C7904B41}" destId="{BCA0B92F-B99B-4E4B-9E8C-0D1689EEFD5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3C1EE-0F47-4B51-88CD-37412CD56865}">
      <dsp:nvSpPr>
        <dsp:cNvPr id="0" name=""/>
        <dsp:cNvSpPr/>
      </dsp:nvSpPr>
      <dsp:spPr>
        <a:xfrm>
          <a:off x="4098" y="253939"/>
          <a:ext cx="1414220" cy="1415984"/>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6A1331-139F-41BF-9FAD-636A2CD983E3}">
      <dsp:nvSpPr>
        <dsp:cNvPr id="0" name=""/>
        <dsp:cNvSpPr/>
      </dsp:nvSpPr>
      <dsp:spPr>
        <a:xfrm>
          <a:off x="0" y="1594209"/>
          <a:ext cx="1414220" cy="52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de-DE" sz="1400" kern="1200" dirty="0" err="1" smtClean="0"/>
            <a:t>clearly</a:t>
          </a:r>
          <a:r>
            <a:rPr lang="de-DE" sz="1400" kern="1200" dirty="0" smtClean="0"/>
            <a:t> </a:t>
          </a:r>
          <a:r>
            <a:rPr lang="de-DE" sz="1400" kern="1200" dirty="0" err="1" smtClean="0"/>
            <a:t>arranged</a:t>
          </a:r>
          <a:r>
            <a:rPr lang="de-DE" sz="1400" kern="1200" dirty="0" smtClean="0"/>
            <a:t> </a:t>
          </a:r>
          <a:r>
            <a:rPr lang="de-DE" sz="1400" kern="1200" dirty="0" err="1" smtClean="0"/>
            <a:t>rooms</a:t>
          </a:r>
          <a:endParaRPr lang="de-DE" sz="1400" kern="1200" dirty="0"/>
        </a:p>
      </dsp:txBody>
      <dsp:txXfrm>
        <a:off x="0" y="1594209"/>
        <a:ext cx="1414220" cy="524675"/>
      </dsp:txXfrm>
    </dsp:sp>
    <dsp:sp modelId="{C5F6FA73-509A-4F66-AE6C-6341CF54E591}">
      <dsp:nvSpPr>
        <dsp:cNvPr id="0" name=""/>
        <dsp:cNvSpPr/>
      </dsp:nvSpPr>
      <dsp:spPr>
        <a:xfrm>
          <a:off x="1559800" y="253939"/>
          <a:ext cx="1414220" cy="1415984"/>
        </a:xfrm>
        <a:prstGeom prst="round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178D1E-B059-4F48-99EB-55C593E426FD}">
      <dsp:nvSpPr>
        <dsp:cNvPr id="0" name=""/>
        <dsp:cNvSpPr/>
      </dsp:nvSpPr>
      <dsp:spPr>
        <a:xfrm>
          <a:off x="1555699" y="1594209"/>
          <a:ext cx="1414220" cy="52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de-DE" sz="1400" kern="1200" dirty="0" err="1" smtClean="0"/>
            <a:t>straight</a:t>
          </a:r>
          <a:r>
            <a:rPr lang="de-DE" sz="1400" kern="1200" dirty="0" smtClean="0"/>
            <a:t> </a:t>
          </a:r>
          <a:r>
            <a:rPr lang="de-DE" sz="1400" kern="1200" dirty="0" err="1" smtClean="0"/>
            <a:t>corridors</a:t>
          </a:r>
          <a:endParaRPr lang="de-DE" sz="1400" kern="1200" dirty="0"/>
        </a:p>
      </dsp:txBody>
      <dsp:txXfrm>
        <a:off x="1555699" y="1594209"/>
        <a:ext cx="1414220" cy="524675"/>
      </dsp:txXfrm>
    </dsp:sp>
    <dsp:sp modelId="{E5B8D478-E4C6-439B-97AA-ADA976D427A2}">
      <dsp:nvSpPr>
        <dsp:cNvPr id="0" name=""/>
        <dsp:cNvSpPr/>
      </dsp:nvSpPr>
      <dsp:spPr>
        <a:xfrm>
          <a:off x="3115501" y="271615"/>
          <a:ext cx="1414220" cy="1415984"/>
        </a:xfrm>
        <a:prstGeom prst="round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08484-7F2A-450F-A0BB-A6CF63237D49}">
      <dsp:nvSpPr>
        <dsp:cNvPr id="0" name=""/>
        <dsp:cNvSpPr/>
      </dsp:nvSpPr>
      <dsp:spPr>
        <a:xfrm>
          <a:off x="3125245" y="1594209"/>
          <a:ext cx="1414220" cy="52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de-DE" sz="1400" kern="1200" dirty="0" err="1" smtClean="0"/>
            <a:t>handrails</a:t>
          </a:r>
          <a:endParaRPr lang="de-DE" sz="1400" kern="1200" dirty="0"/>
        </a:p>
      </dsp:txBody>
      <dsp:txXfrm>
        <a:off x="3125245" y="1594209"/>
        <a:ext cx="1414220" cy="524675"/>
      </dsp:txXfrm>
    </dsp:sp>
    <dsp:sp modelId="{3BE45E70-F541-4BE2-9289-2BEFA656CAB3}">
      <dsp:nvSpPr>
        <dsp:cNvPr id="0" name=""/>
        <dsp:cNvSpPr/>
      </dsp:nvSpPr>
      <dsp:spPr>
        <a:xfrm>
          <a:off x="4671203" y="253939"/>
          <a:ext cx="1414220" cy="141598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A38D96-C1D6-46D0-B073-CC652F61E2B1}">
      <dsp:nvSpPr>
        <dsp:cNvPr id="0" name=""/>
        <dsp:cNvSpPr/>
      </dsp:nvSpPr>
      <dsp:spPr>
        <a:xfrm>
          <a:off x="4644163" y="1594209"/>
          <a:ext cx="1414220" cy="52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de-DE" sz="1400" kern="1200" dirty="0" err="1" smtClean="0"/>
            <a:t>Colour</a:t>
          </a:r>
          <a:r>
            <a:rPr lang="de-DE" sz="1400" kern="1200" dirty="0" smtClean="0"/>
            <a:t> </a:t>
          </a:r>
          <a:r>
            <a:rPr lang="de-DE" sz="1400" kern="1200" dirty="0" err="1" smtClean="0"/>
            <a:t>concept</a:t>
          </a:r>
          <a:endParaRPr lang="de-DE" sz="1400" kern="1200" dirty="0"/>
        </a:p>
      </dsp:txBody>
      <dsp:txXfrm>
        <a:off x="4644163" y="1594209"/>
        <a:ext cx="1414220" cy="524675"/>
      </dsp:txXfrm>
    </dsp:sp>
    <dsp:sp modelId="{4940A7C9-0DED-4347-8400-44866BE82A17}">
      <dsp:nvSpPr>
        <dsp:cNvPr id="0" name=""/>
        <dsp:cNvSpPr/>
      </dsp:nvSpPr>
      <dsp:spPr>
        <a:xfrm>
          <a:off x="6226905" y="253939"/>
          <a:ext cx="1414220" cy="1415984"/>
        </a:xfrm>
        <a:prstGeom prst="roundRect">
          <a:avLst/>
        </a:prstGeom>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0B92F-B99B-4E4B-9E8C-0D1689EEFD5A}">
      <dsp:nvSpPr>
        <dsp:cNvPr id="0" name=""/>
        <dsp:cNvSpPr/>
      </dsp:nvSpPr>
      <dsp:spPr>
        <a:xfrm>
          <a:off x="6226905" y="1572923"/>
          <a:ext cx="1414220" cy="52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de-DE" sz="1400" kern="1200" dirty="0" err="1" smtClean="0">
              <a:latin typeface="+mj-lt"/>
            </a:rPr>
            <a:t>Good</a:t>
          </a:r>
          <a:r>
            <a:rPr lang="de-DE" sz="1400" kern="1200" dirty="0" smtClean="0">
              <a:latin typeface="+mj-lt"/>
            </a:rPr>
            <a:t> </a:t>
          </a:r>
          <a:r>
            <a:rPr lang="de-DE" sz="1400" kern="1200" dirty="0" err="1" smtClean="0">
              <a:latin typeface="+mj-lt"/>
            </a:rPr>
            <a:t>quality</a:t>
          </a:r>
          <a:r>
            <a:rPr lang="de-DE" sz="1400" kern="1200" dirty="0" smtClean="0">
              <a:latin typeface="+mj-lt"/>
            </a:rPr>
            <a:t> </a:t>
          </a:r>
          <a:r>
            <a:rPr lang="de-DE" sz="1400" kern="1200" dirty="0" err="1" smtClean="0">
              <a:latin typeface="+mj-lt"/>
            </a:rPr>
            <a:t>lighting</a:t>
          </a:r>
          <a:endParaRPr lang="de-DE" sz="1400" kern="1200" dirty="0">
            <a:latin typeface="+mj-lt"/>
          </a:endParaRPr>
        </a:p>
      </dsp:txBody>
      <dsp:txXfrm>
        <a:off x="6226905" y="1572923"/>
        <a:ext cx="1414220" cy="52467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 Id="rId3"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07DB82D8-3E15-4234-9540-B36826F30330}" type="datetimeFigureOut">
              <a:rPr lang="de-DE" smtClean="0"/>
              <a:pPr/>
              <a:t>20.01.17</a:t>
            </a:fld>
            <a:endParaRPr lang="de-DE"/>
          </a:p>
        </p:txBody>
      </p:sp>
      <p:sp>
        <p:nvSpPr>
          <p:cNvPr id="4" name="Fußzeilenplatzhalt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9581503D-0912-44B2-AE82-16F1EF13BB14}" type="slidenum">
              <a:rPr lang="de-DE" smtClean="0"/>
              <a:pPr/>
              <a:t>‹Nr.›</a:t>
            </a:fld>
            <a:endParaRPr lang="de-DE"/>
          </a:p>
        </p:txBody>
      </p:sp>
    </p:spTree>
    <p:extLst>
      <p:ext uri="{BB962C8B-B14F-4D97-AF65-F5344CB8AC3E}">
        <p14:creationId xmlns:p14="http://schemas.microsoft.com/office/powerpoint/2010/main" val="249763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2F1F90D-0EB5-480D-88FD-82A5FDDD2E15}" type="datetimeFigureOut">
              <a:rPr lang="de-DE" smtClean="0"/>
              <a:pPr/>
              <a:t>20.01.17</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C41A2DF2-E317-4A31-9A2F-C2BC55A8925E}" type="slidenum">
              <a:rPr lang="de-DE" smtClean="0"/>
              <a:pPr/>
              <a:t>‹Nr.›</a:t>
            </a:fld>
            <a:endParaRPr lang="de-DE"/>
          </a:p>
        </p:txBody>
      </p:sp>
    </p:spTree>
    <p:extLst>
      <p:ext uri="{BB962C8B-B14F-4D97-AF65-F5344CB8AC3E}">
        <p14:creationId xmlns:p14="http://schemas.microsoft.com/office/powerpoint/2010/main" val="2689563244"/>
      </p:ext>
    </p:extLst>
  </p:cSld>
  <p:clrMap bg1="lt1" tx1="dk1" bg2="lt2" tx2="dk2" accent1="accent1" accent2="accent2" accent3="accent3" accent4="accent4" accent5="accent5" accent6="accent6" hlink="hlink" folHlink="folHlink"/>
  <p:notesStyle>
    <a:lvl1pPr marL="0" algn="l" defTabSz="912479" rtl="0" eaLnBrk="1" latinLnBrk="0" hangingPunct="1">
      <a:defRPr sz="1000" kern="1200">
        <a:solidFill>
          <a:schemeClr val="tx1"/>
        </a:solidFill>
        <a:latin typeface="Arial" pitchFamily="34" charset="0"/>
        <a:ea typeface="+mn-ea"/>
        <a:cs typeface="Arial" pitchFamily="34" charset="0"/>
      </a:defRPr>
    </a:lvl1pPr>
    <a:lvl2pPr marL="456230" algn="l" defTabSz="912479" rtl="0" eaLnBrk="1" latinLnBrk="0" hangingPunct="1">
      <a:defRPr sz="1000" kern="1200">
        <a:solidFill>
          <a:schemeClr val="tx1"/>
        </a:solidFill>
        <a:latin typeface="Arial" pitchFamily="34" charset="0"/>
        <a:ea typeface="+mn-ea"/>
        <a:cs typeface="Arial" pitchFamily="34" charset="0"/>
      </a:defRPr>
    </a:lvl2pPr>
    <a:lvl3pPr marL="912479" algn="l" defTabSz="912479" rtl="0" eaLnBrk="1" latinLnBrk="0" hangingPunct="1">
      <a:defRPr sz="1000" kern="1200">
        <a:solidFill>
          <a:schemeClr val="tx1"/>
        </a:solidFill>
        <a:latin typeface="Arial" pitchFamily="34" charset="0"/>
        <a:ea typeface="+mn-ea"/>
        <a:cs typeface="Arial" pitchFamily="34" charset="0"/>
      </a:defRPr>
    </a:lvl3pPr>
    <a:lvl4pPr marL="1368730" algn="l" defTabSz="912479" rtl="0" eaLnBrk="1" latinLnBrk="0" hangingPunct="1">
      <a:defRPr sz="1000" kern="1200">
        <a:solidFill>
          <a:schemeClr val="tx1"/>
        </a:solidFill>
        <a:latin typeface="Arial" pitchFamily="34" charset="0"/>
        <a:ea typeface="+mn-ea"/>
        <a:cs typeface="Arial" pitchFamily="34" charset="0"/>
      </a:defRPr>
    </a:lvl4pPr>
    <a:lvl5pPr marL="1824968" algn="l" defTabSz="912479" rtl="0" eaLnBrk="1" latinLnBrk="0" hangingPunct="1">
      <a:defRPr sz="1000" kern="1200">
        <a:solidFill>
          <a:schemeClr val="tx1"/>
        </a:solidFill>
        <a:latin typeface="Arial" pitchFamily="34" charset="0"/>
        <a:ea typeface="+mn-ea"/>
        <a:cs typeface="Arial" pitchFamily="34" charset="0"/>
      </a:defRPr>
    </a:lvl5pPr>
    <a:lvl6pPr marL="2281203" algn="l" defTabSz="912479" rtl="0" eaLnBrk="1" latinLnBrk="0" hangingPunct="1">
      <a:defRPr sz="1200" kern="1200">
        <a:solidFill>
          <a:schemeClr val="tx1"/>
        </a:solidFill>
        <a:latin typeface="+mn-lt"/>
        <a:ea typeface="+mn-ea"/>
        <a:cs typeface="+mn-cs"/>
      </a:defRPr>
    </a:lvl6pPr>
    <a:lvl7pPr marL="2737455" algn="l" defTabSz="912479" rtl="0" eaLnBrk="1" latinLnBrk="0" hangingPunct="1">
      <a:defRPr sz="1200" kern="1200">
        <a:solidFill>
          <a:schemeClr val="tx1"/>
        </a:solidFill>
        <a:latin typeface="+mn-lt"/>
        <a:ea typeface="+mn-ea"/>
        <a:cs typeface="+mn-cs"/>
      </a:defRPr>
    </a:lvl7pPr>
    <a:lvl8pPr marL="3193693" algn="l" defTabSz="912479" rtl="0" eaLnBrk="1" latinLnBrk="0" hangingPunct="1">
      <a:defRPr sz="1200" kern="1200">
        <a:solidFill>
          <a:schemeClr val="tx1"/>
        </a:solidFill>
        <a:latin typeface="+mn-lt"/>
        <a:ea typeface="+mn-ea"/>
        <a:cs typeface="+mn-cs"/>
      </a:defRPr>
    </a:lvl8pPr>
    <a:lvl9pPr marL="3649933" algn="l" defTabSz="9124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itchFamily="34" charset="0"/>
              </a:defRPr>
            </a:lvl1pPr>
            <a:lvl2pPr marL="719027" indent="-276549" eaLnBrk="0" hangingPunct="0">
              <a:defRPr sz="1500">
                <a:solidFill>
                  <a:schemeClr val="tx1"/>
                </a:solidFill>
                <a:latin typeface="Arial" pitchFamily="34" charset="0"/>
              </a:defRPr>
            </a:lvl2pPr>
            <a:lvl3pPr marL="1106195" indent="-221239" eaLnBrk="0" hangingPunct="0">
              <a:defRPr sz="1500">
                <a:solidFill>
                  <a:schemeClr val="tx1"/>
                </a:solidFill>
                <a:latin typeface="Arial" pitchFamily="34" charset="0"/>
              </a:defRPr>
            </a:lvl3pPr>
            <a:lvl4pPr marL="1548674" indent="-221239" eaLnBrk="0" hangingPunct="0">
              <a:defRPr sz="1500">
                <a:solidFill>
                  <a:schemeClr val="tx1"/>
                </a:solidFill>
                <a:latin typeface="Arial" pitchFamily="34" charset="0"/>
              </a:defRPr>
            </a:lvl4pPr>
            <a:lvl5pPr marL="1991152" indent="-221239" eaLnBrk="0" hangingPunct="0">
              <a:defRPr sz="1500">
                <a:solidFill>
                  <a:schemeClr val="tx1"/>
                </a:solidFill>
                <a:latin typeface="Arial" pitchFamily="34" charset="0"/>
              </a:defRPr>
            </a:lvl5pPr>
            <a:lvl6pPr marL="2433630" indent="-221239" algn="ctr" eaLnBrk="0" fontAlgn="base" hangingPunct="0">
              <a:spcBef>
                <a:spcPct val="0"/>
              </a:spcBef>
              <a:spcAft>
                <a:spcPct val="0"/>
              </a:spcAft>
              <a:defRPr sz="1500">
                <a:solidFill>
                  <a:schemeClr val="tx1"/>
                </a:solidFill>
                <a:latin typeface="Arial" pitchFamily="34" charset="0"/>
              </a:defRPr>
            </a:lvl6pPr>
            <a:lvl7pPr marL="2876108" indent="-221239" algn="ctr" eaLnBrk="0" fontAlgn="base" hangingPunct="0">
              <a:spcBef>
                <a:spcPct val="0"/>
              </a:spcBef>
              <a:spcAft>
                <a:spcPct val="0"/>
              </a:spcAft>
              <a:defRPr sz="1500">
                <a:solidFill>
                  <a:schemeClr val="tx1"/>
                </a:solidFill>
                <a:latin typeface="Arial" pitchFamily="34" charset="0"/>
              </a:defRPr>
            </a:lvl7pPr>
            <a:lvl8pPr marL="3318586" indent="-221239" algn="ctr" eaLnBrk="0" fontAlgn="base" hangingPunct="0">
              <a:spcBef>
                <a:spcPct val="0"/>
              </a:spcBef>
              <a:spcAft>
                <a:spcPct val="0"/>
              </a:spcAft>
              <a:defRPr sz="1500">
                <a:solidFill>
                  <a:schemeClr val="tx1"/>
                </a:solidFill>
                <a:latin typeface="Arial" pitchFamily="34" charset="0"/>
              </a:defRPr>
            </a:lvl8pPr>
            <a:lvl9pPr marL="3761064" indent="-221239" algn="ctr" eaLnBrk="0" fontAlgn="base" hangingPunct="0">
              <a:spcBef>
                <a:spcPct val="0"/>
              </a:spcBef>
              <a:spcAft>
                <a:spcPct val="0"/>
              </a:spcAft>
              <a:defRPr sz="1500">
                <a:solidFill>
                  <a:schemeClr val="tx1"/>
                </a:solidFill>
                <a:latin typeface="Arial" pitchFamily="34" charset="0"/>
              </a:defRPr>
            </a:lvl9pPr>
          </a:lstStyle>
          <a:p>
            <a:pPr eaLnBrk="1" hangingPunct="1"/>
            <a:fld id="{1105C39E-4034-4821-8FC3-DEA3BA43D555}" type="slidenum">
              <a:rPr lang="de-DE" altLang="en-US" sz="1400"/>
              <a:pPr eaLnBrk="1" hangingPunct="1"/>
              <a:t>8</a:t>
            </a:fld>
            <a:endParaRPr lang="de-DE" altLang="en-US" sz="1400"/>
          </a:p>
        </p:txBody>
      </p:sp>
      <p:sp>
        <p:nvSpPr>
          <p:cNvPr id="30723" name="Rectangle 7"/>
          <p:cNvSpPr txBox="1">
            <a:spLocks noGrp="1" noChangeArrowheads="1"/>
          </p:cNvSpPr>
          <p:nvPr/>
        </p:nvSpPr>
        <p:spPr bwMode="auto">
          <a:xfrm>
            <a:off x="3851814" y="9432384"/>
            <a:ext cx="2945862" cy="49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12" tIns="44608" rIns="89212" bIns="44608" anchor="b"/>
          <a:lstStyle>
            <a:lvl1pPr defTabSz="919163" eaLnBrk="0" hangingPunct="0">
              <a:defRPr sz="1600">
                <a:solidFill>
                  <a:schemeClr val="tx1"/>
                </a:solidFill>
                <a:latin typeface="Arial" pitchFamily="34" charset="0"/>
              </a:defRPr>
            </a:lvl1pPr>
            <a:lvl2pPr marL="742950" indent="-285750" defTabSz="919163" eaLnBrk="0" hangingPunct="0">
              <a:defRPr sz="1600">
                <a:solidFill>
                  <a:schemeClr val="tx1"/>
                </a:solidFill>
                <a:latin typeface="Arial" pitchFamily="34" charset="0"/>
              </a:defRPr>
            </a:lvl2pPr>
            <a:lvl3pPr marL="1143000" indent="-228600" defTabSz="919163" eaLnBrk="0" hangingPunct="0">
              <a:defRPr sz="1600">
                <a:solidFill>
                  <a:schemeClr val="tx1"/>
                </a:solidFill>
                <a:latin typeface="Arial" pitchFamily="34" charset="0"/>
              </a:defRPr>
            </a:lvl3pPr>
            <a:lvl4pPr marL="1600200" indent="-228600" defTabSz="919163" eaLnBrk="0" hangingPunct="0">
              <a:defRPr sz="1600">
                <a:solidFill>
                  <a:schemeClr val="tx1"/>
                </a:solidFill>
                <a:latin typeface="Arial" pitchFamily="34" charset="0"/>
              </a:defRPr>
            </a:lvl4pPr>
            <a:lvl5pPr marL="2057400" indent="-228600" defTabSz="919163" eaLnBrk="0" hangingPunct="0">
              <a:defRPr sz="1600">
                <a:solidFill>
                  <a:schemeClr val="tx1"/>
                </a:solidFill>
                <a:latin typeface="Arial" pitchFamily="34" charset="0"/>
              </a:defRPr>
            </a:lvl5pPr>
            <a:lvl6pPr marL="2514600" indent="-228600" algn="ctr" defTabSz="919163" eaLnBrk="0" fontAlgn="base" hangingPunct="0">
              <a:spcBef>
                <a:spcPct val="0"/>
              </a:spcBef>
              <a:spcAft>
                <a:spcPct val="0"/>
              </a:spcAft>
              <a:defRPr sz="1600">
                <a:solidFill>
                  <a:schemeClr val="tx1"/>
                </a:solidFill>
                <a:latin typeface="Arial" pitchFamily="34" charset="0"/>
              </a:defRPr>
            </a:lvl6pPr>
            <a:lvl7pPr marL="2971800" indent="-228600" algn="ctr" defTabSz="919163" eaLnBrk="0" fontAlgn="base" hangingPunct="0">
              <a:spcBef>
                <a:spcPct val="0"/>
              </a:spcBef>
              <a:spcAft>
                <a:spcPct val="0"/>
              </a:spcAft>
              <a:defRPr sz="1600">
                <a:solidFill>
                  <a:schemeClr val="tx1"/>
                </a:solidFill>
                <a:latin typeface="Arial" pitchFamily="34" charset="0"/>
              </a:defRPr>
            </a:lvl7pPr>
            <a:lvl8pPr marL="3429000" indent="-228600" algn="ctr" defTabSz="919163" eaLnBrk="0" fontAlgn="base" hangingPunct="0">
              <a:spcBef>
                <a:spcPct val="0"/>
              </a:spcBef>
              <a:spcAft>
                <a:spcPct val="0"/>
              </a:spcAft>
              <a:defRPr sz="1600">
                <a:solidFill>
                  <a:schemeClr val="tx1"/>
                </a:solidFill>
                <a:latin typeface="Arial" pitchFamily="34" charset="0"/>
              </a:defRPr>
            </a:lvl8pPr>
            <a:lvl9pPr marL="3886200" indent="-228600" algn="ctr" defTabSz="919163" eaLnBrk="0" fontAlgn="base" hangingPunct="0">
              <a:spcBef>
                <a:spcPct val="0"/>
              </a:spcBef>
              <a:spcAft>
                <a:spcPct val="0"/>
              </a:spcAft>
              <a:defRPr sz="1600">
                <a:solidFill>
                  <a:schemeClr val="tx1"/>
                </a:solidFill>
                <a:latin typeface="Arial" pitchFamily="34" charset="0"/>
              </a:defRPr>
            </a:lvl9pPr>
          </a:lstStyle>
          <a:p>
            <a:pPr algn="r" eaLnBrk="1" hangingPunct="1"/>
            <a:fld id="{89A80C48-18CD-4AD5-9DFB-C08383012630}" type="slidenum">
              <a:rPr lang="de-DE" altLang="en-US" sz="1100"/>
              <a:pPr algn="r" eaLnBrk="1" hangingPunct="1"/>
              <a:t>8</a:t>
            </a:fld>
            <a:endParaRPr lang="de-DE" altLang="en-US" sz="1100"/>
          </a:p>
        </p:txBody>
      </p:sp>
      <p:sp>
        <p:nvSpPr>
          <p:cNvPr id="30724" name="Rectangle 2"/>
          <p:cNvSpPr>
            <a:spLocks noGrp="1" noRot="1" noChangeAspect="1" noChangeArrowheads="1" noTextEdit="1"/>
          </p:cNvSpPr>
          <p:nvPr>
            <p:ph type="sldImg"/>
          </p:nvPr>
        </p:nvSpPr>
        <p:spPr>
          <a:xfrm>
            <a:off x="90488" y="744538"/>
            <a:ext cx="6616700" cy="3722687"/>
          </a:xfrm>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solidFill>
                  <a:srgbClr val="000000"/>
                </a:solidFill>
              </a:rPr>
              <a:t>Since 2002 scientists have found new photo biological receptors. These receptors aren‘t responsible for visual responses like the rods (</a:t>
            </a:r>
            <a:r>
              <a:rPr lang="en-GB" altLang="en-US" dirty="0" err="1" smtClean="0">
                <a:solidFill>
                  <a:srgbClr val="000000"/>
                </a:solidFill>
              </a:rPr>
              <a:t>Stäbchen</a:t>
            </a:r>
            <a:r>
              <a:rPr lang="en-GB" altLang="en-US" dirty="0" smtClean="0">
                <a:solidFill>
                  <a:srgbClr val="000000"/>
                </a:solidFill>
              </a:rPr>
              <a:t>) and cones (</a:t>
            </a:r>
            <a:r>
              <a:rPr lang="en-GB" altLang="en-US" dirty="0" err="1" smtClean="0">
                <a:solidFill>
                  <a:srgbClr val="000000"/>
                </a:solidFill>
              </a:rPr>
              <a:t>Zapfen</a:t>
            </a:r>
            <a:r>
              <a:rPr lang="en-GB" altLang="en-US" dirty="0" smtClean="0">
                <a:solidFill>
                  <a:srgbClr val="000000"/>
                </a:solidFill>
              </a:rPr>
              <a:t> </a:t>
            </a:r>
            <a:r>
              <a:rPr lang="en-GB" altLang="en-US" dirty="0" err="1" smtClean="0">
                <a:solidFill>
                  <a:srgbClr val="000000"/>
                </a:solidFill>
              </a:rPr>
              <a:t>Farbe</a:t>
            </a:r>
            <a:r>
              <a:rPr lang="en-GB" altLang="en-US" dirty="0" smtClean="0">
                <a:solidFill>
                  <a:srgbClr val="000000"/>
                </a:solidFill>
              </a:rPr>
              <a:t>). Their function is to set your internal biological clock and control your release of hormones. These hormones control your biological rhythm, for example so that you become tired at night.</a:t>
            </a:r>
          </a:p>
          <a:p>
            <a:pPr eaLnBrk="1" hangingPunct="1"/>
            <a:r>
              <a:rPr lang="en-GB" altLang="en-US" dirty="0" smtClean="0">
                <a:solidFill>
                  <a:srgbClr val="000000"/>
                </a:solidFill>
              </a:rPr>
              <a:t>In this diagram you can see that the sleeping hormone melatonin increases at 6 pm and decreases at 6 am. </a:t>
            </a:r>
          </a:p>
          <a:p>
            <a:pPr eaLnBrk="1" hangingPunct="1"/>
            <a:endParaRPr lang="en-GB" altLang="en-US" dirty="0" smtClean="0">
              <a:solidFill>
                <a:srgbClr val="000000"/>
              </a:solidFill>
            </a:endParaRPr>
          </a:p>
          <a:p>
            <a:r>
              <a:rPr lang="en-GB" altLang="en-US" dirty="0" smtClean="0"/>
              <a:t>Therefore the performance and attention curve decrease without the corresponding daylight. </a:t>
            </a:r>
          </a:p>
          <a:p>
            <a:r>
              <a:rPr lang="en-GB" altLang="en-US" dirty="0" smtClean="0"/>
              <a:t>Here you see that dynamic lighting can support the biological rhythm.</a:t>
            </a:r>
          </a:p>
          <a:p>
            <a:pPr eaLnBrk="1" hangingPunct="1"/>
            <a:endParaRPr lang="en-GB" altLang="en-US" dirty="0" smtClean="0">
              <a:solidFill>
                <a:srgbClr val="000000"/>
              </a:solidFill>
            </a:endParaRPr>
          </a:p>
          <a:p>
            <a:pPr eaLnBrk="1" hangingPunct="1"/>
            <a:r>
              <a:rPr lang="en-GB" altLang="en-US" dirty="0" smtClean="0"/>
              <a:t>The biological rhythms of human beings can be modified by light, bluish light, around 450 nm especially, has the largest impact.</a:t>
            </a:r>
          </a:p>
          <a:p>
            <a:pPr eaLnBrk="1" hangingPunct="1"/>
            <a:r>
              <a:rPr lang="en-GB" altLang="en-US" dirty="0" smtClean="0">
                <a:solidFill>
                  <a:srgbClr val="000000"/>
                </a:solidFill>
              </a:rPr>
              <a:t>Saliva = </a:t>
            </a:r>
            <a:r>
              <a:rPr lang="en-GB" altLang="en-US" dirty="0" err="1" smtClean="0">
                <a:solidFill>
                  <a:srgbClr val="000000"/>
                </a:solidFill>
              </a:rPr>
              <a:t>Speichel</a:t>
            </a:r>
            <a:r>
              <a:rPr lang="en-GB" altLang="en-US" dirty="0" smtClean="0">
                <a:solidFill>
                  <a:srgbClr val="000000"/>
                </a:solidFill>
              </a:rPr>
              <a:t> = </a:t>
            </a:r>
            <a:r>
              <a:rPr lang="en-GB" altLang="en-US" dirty="0" err="1" smtClean="0">
                <a:solidFill>
                  <a:srgbClr val="000000"/>
                </a:solidFill>
              </a:rPr>
              <a:t>Messung</a:t>
            </a:r>
            <a:r>
              <a:rPr lang="en-GB" altLang="en-US" dirty="0" smtClean="0">
                <a:solidFill>
                  <a:srgbClr val="000000"/>
                </a:solidFill>
              </a:rPr>
              <a:t> Melatonin </a:t>
            </a:r>
          </a:p>
          <a:p>
            <a:pPr eaLnBrk="1" hangingPunct="1"/>
            <a:endParaRPr lang="en-GB" altLang="en-US" dirty="0" smtClean="0">
              <a:solidFill>
                <a:srgbClr val="000000"/>
              </a:solidFill>
            </a:endParaRPr>
          </a:p>
          <a:p>
            <a:pPr eaLnBrk="1" hangingPunct="1"/>
            <a:r>
              <a:rPr lang="en-GB" altLang="en-US" sz="900" dirty="0">
                <a:solidFill>
                  <a:srgbClr val="000000"/>
                </a:solidFill>
              </a:rPr>
              <a:t>Discovery of Melatonin in 1958.</a:t>
            </a:r>
          </a:p>
          <a:p>
            <a:pPr eaLnBrk="1" hangingPunct="1"/>
            <a:r>
              <a:rPr lang="en-GB" altLang="en-US" sz="900" dirty="0">
                <a:solidFill>
                  <a:srgbClr val="000000"/>
                </a:solidFill>
              </a:rPr>
              <a:t>Discovery of the biological clock in people in 1972.</a:t>
            </a:r>
          </a:p>
          <a:p>
            <a:pPr eaLnBrk="1" hangingPunct="1"/>
            <a:r>
              <a:rPr lang="en-GB" altLang="en-US" sz="900" dirty="0">
                <a:solidFill>
                  <a:srgbClr val="000000"/>
                </a:solidFill>
              </a:rPr>
              <a:t>Pineal gland = Epiphysis releases melatonin and serotonin (happy hormones).</a:t>
            </a:r>
          </a:p>
          <a:p>
            <a:pPr eaLnBrk="1" hangingPunct="1"/>
            <a:r>
              <a:rPr lang="en-GB" altLang="en-US" sz="900" dirty="0">
                <a:solidFill>
                  <a:srgbClr val="000000"/>
                </a:solidFill>
              </a:rPr>
              <a:t>Melatonin suppression = incidence of light in an eye curbs the release of </a:t>
            </a:r>
            <a:r>
              <a:rPr lang="en-GB" altLang="en-US" sz="900" dirty="0" smtClean="0">
                <a:solidFill>
                  <a:srgbClr val="000000"/>
                </a:solidFill>
              </a:rPr>
              <a:t>melatonin</a:t>
            </a:r>
          </a:p>
          <a:p>
            <a:pPr eaLnBrk="1" hangingPunct="1"/>
            <a:r>
              <a:rPr lang="en-GB" altLang="en-US" sz="900" dirty="0" smtClean="0">
                <a:solidFill>
                  <a:srgbClr val="000000"/>
                </a:solidFill>
              </a:rPr>
              <a:t>Increasing light levels signal the body to begin its active cycle. It responds by producing serotonin, adrenalin and cortisol. Hormone levels rise, along with temperature and metabolism and by mid-afternoon, the body has reached its peak metabolism. Two important hormones are cortisol that rises in the morning and make us feel more alert and melatonin that rises in the evening and make us feel more sleepy.  Metabolism converts the fuel in the food we eat into the energy needed to power everything we do, from moving to thinking to growing. </a:t>
            </a:r>
          </a:p>
          <a:p>
            <a:pPr eaLnBrk="1" hangingPunct="1"/>
            <a:endParaRPr lang="en-GB" altLang="en-US" sz="900" dirty="0" smtClean="0">
              <a:solidFill>
                <a:srgbClr val="000000"/>
              </a:solidFill>
            </a:endParaRPr>
          </a:p>
          <a:p>
            <a:pPr eaLnBrk="1" hangingPunct="1"/>
            <a:endParaRPr lang="en-GB" altLang="en-US" sz="900"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whole</a:t>
            </a:r>
            <a:r>
              <a:rPr lang="de-DE" dirty="0" smtClean="0"/>
              <a:t> </a:t>
            </a:r>
            <a:r>
              <a:rPr lang="de-DE" dirty="0" err="1" smtClean="0"/>
              <a:t>package</a:t>
            </a:r>
            <a:r>
              <a:rPr lang="de-DE" dirty="0" smtClean="0"/>
              <a:t> </a:t>
            </a:r>
            <a:r>
              <a:rPr lang="de-DE" dirty="0" err="1" smtClean="0"/>
              <a:t>is</a:t>
            </a:r>
            <a:r>
              <a:rPr lang="de-DE" dirty="0" smtClean="0"/>
              <a:t> </a:t>
            </a:r>
            <a:r>
              <a:rPr lang="de-DE" dirty="0" err="1" smtClean="0"/>
              <a:t>needed</a:t>
            </a:r>
            <a:r>
              <a:rPr lang="de-DE" dirty="0" smtClean="0"/>
              <a:t>.</a:t>
            </a:r>
            <a:endParaRPr lang="de-DE" dirty="0"/>
          </a:p>
        </p:txBody>
      </p:sp>
      <p:sp>
        <p:nvSpPr>
          <p:cNvPr id="4" name="Foliennummernplatzhalter 3"/>
          <p:cNvSpPr>
            <a:spLocks noGrp="1"/>
          </p:cNvSpPr>
          <p:nvPr>
            <p:ph type="sldNum" sz="quarter" idx="10"/>
          </p:nvPr>
        </p:nvSpPr>
        <p:spPr/>
        <p:txBody>
          <a:bodyPr/>
          <a:lstStyle/>
          <a:p>
            <a:fld id="{C41A2DF2-E317-4A31-9A2F-C2BC55A8925E}" type="slidenum">
              <a:rPr lang="de-DE" smtClean="0">
                <a:solidFill>
                  <a:prstClr val="black"/>
                </a:solidFill>
              </a:rPr>
              <a:pPr/>
              <a:t>24</a:t>
            </a:fld>
            <a:endParaRPr lang="de-DE">
              <a:solidFill>
                <a:prstClr val="black"/>
              </a:solidFill>
            </a:endParaRPr>
          </a:p>
        </p:txBody>
      </p:sp>
    </p:spTree>
    <p:extLst>
      <p:ext uri="{BB962C8B-B14F-4D97-AF65-F5344CB8AC3E}">
        <p14:creationId xmlns:p14="http://schemas.microsoft.com/office/powerpoint/2010/main" val="171956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GB" dirty="0" smtClean="0"/>
              <a:t>Best of breed demonstration</a:t>
            </a:r>
            <a:r>
              <a:rPr lang="en-GB" baseline="0" dirty="0" smtClean="0"/>
              <a:t> ward and bedroom at Sterling.  Uses </a:t>
            </a:r>
            <a:r>
              <a:rPr lang="en-GB" baseline="0" dirty="0" err="1" smtClean="0"/>
              <a:t>Liventy</a:t>
            </a:r>
            <a:r>
              <a:rPr lang="en-GB" baseline="0" dirty="0" smtClean="0"/>
              <a:t>, </a:t>
            </a:r>
            <a:r>
              <a:rPr lang="en-GB" baseline="0" dirty="0" err="1" smtClean="0"/>
              <a:t>Sanesca</a:t>
            </a:r>
            <a:r>
              <a:rPr lang="en-GB" baseline="0" dirty="0" smtClean="0"/>
              <a:t>, </a:t>
            </a:r>
            <a:r>
              <a:rPr lang="en-GB" baseline="0" dirty="0" err="1" smtClean="0"/>
              <a:t>Inpera</a:t>
            </a:r>
            <a:r>
              <a:rPr lang="en-GB" baseline="0" dirty="0" smtClean="0"/>
              <a:t> </a:t>
            </a:r>
            <a:r>
              <a:rPr lang="en-GB" baseline="0" dirty="0" err="1" smtClean="0"/>
              <a:t>Ligra</a:t>
            </a:r>
            <a:r>
              <a:rPr lang="en-GB" baseline="0" dirty="0" smtClean="0"/>
              <a:t> Plus, </a:t>
            </a:r>
            <a:r>
              <a:rPr lang="en-GB" baseline="0" dirty="0" err="1" smtClean="0"/>
              <a:t>Acruro</a:t>
            </a:r>
            <a:r>
              <a:rPr lang="en-GB" baseline="0" dirty="0" smtClean="0"/>
              <a:t>, </a:t>
            </a:r>
            <a:r>
              <a:rPr lang="en-GB" baseline="0" dirty="0" err="1" smtClean="0"/>
              <a:t>Arkon</a:t>
            </a:r>
            <a:r>
              <a:rPr lang="en-GB" baseline="0" dirty="0" smtClean="0"/>
              <a:t> and </a:t>
            </a:r>
            <a:r>
              <a:rPr lang="en-GB" baseline="0" dirty="0" err="1" smtClean="0"/>
              <a:t>Ambiella</a:t>
            </a:r>
            <a:r>
              <a:rPr lang="en-GB" baseline="0" dirty="0" smtClean="0"/>
              <a:t> night light.</a:t>
            </a:r>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27</a:t>
            </a:fld>
            <a:endParaRPr lang="de-DE"/>
          </a:p>
        </p:txBody>
      </p:sp>
    </p:spTree>
    <p:extLst>
      <p:ext uri="{BB962C8B-B14F-4D97-AF65-F5344CB8AC3E}">
        <p14:creationId xmlns:p14="http://schemas.microsoft.com/office/powerpoint/2010/main" val="179527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LED lighting is controlled via a central management system to give 600 lux at eye level and 300 lux at floor level in corridors and between 600 to 1,500 lux during the day in patient rooms.</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38</a:t>
            </a:fld>
            <a:endParaRPr lang="de-DE"/>
          </a:p>
        </p:txBody>
      </p:sp>
    </p:spTree>
    <p:extLst>
      <p:ext uri="{BB962C8B-B14F-4D97-AF65-F5344CB8AC3E}">
        <p14:creationId xmlns:p14="http://schemas.microsoft.com/office/powerpoint/2010/main" val="147036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428AE54-D7CF-4C0A-92BB-C79EF8C468FE}" type="slidenum">
              <a:rPr lang="de-DE" smtClean="0"/>
              <a:pPr/>
              <a:t>44</a:t>
            </a:fld>
            <a:endParaRPr lang="de-DE" smtClean="0"/>
          </a:p>
        </p:txBody>
      </p:sp>
      <p:sp>
        <p:nvSpPr>
          <p:cNvPr id="43011" name="Rectangle 2"/>
          <p:cNvSpPr>
            <a:spLocks noGrp="1" noRot="1" noChangeAspect="1" noChangeArrowheads="1" noTextEdit="1"/>
          </p:cNvSpPr>
          <p:nvPr>
            <p:ph type="sldImg"/>
          </p:nvPr>
        </p:nvSpPr>
        <p:spPr>
          <a:xfrm>
            <a:off x="90488" y="744538"/>
            <a:ext cx="6616700" cy="3722687"/>
          </a:xfrm>
          <a:ln/>
        </p:spPr>
      </p:sp>
      <p:sp>
        <p:nvSpPr>
          <p:cNvPr id="43012" name="Rectangle 3"/>
          <p:cNvSpPr>
            <a:spLocks noGrp="1" noChangeArrowheads="1"/>
          </p:cNvSpPr>
          <p:nvPr>
            <p:ph type="body" idx="1"/>
          </p:nvPr>
        </p:nvSpPr>
        <p:spPr>
          <a:noFill/>
          <a:ln/>
        </p:spPr>
        <p:txBody>
          <a:bodyPr>
            <a:noAutofit/>
          </a:bodyPr>
          <a:lstStyle/>
          <a:p>
            <a:pPr eaLnBrk="1" hangingPunct="1"/>
            <a:r>
              <a:rPr lang="en-US" sz="1600" dirty="0" smtClean="0"/>
              <a:t>This is the Centre for Virtual</a:t>
            </a:r>
            <a:r>
              <a:rPr lang="en-US" sz="1600" baseline="0" dirty="0" smtClean="0"/>
              <a:t> Engineering </a:t>
            </a:r>
            <a:r>
              <a:rPr lang="en-US" sz="1600" dirty="0" smtClean="0"/>
              <a:t>for </a:t>
            </a:r>
            <a:r>
              <a:rPr lang="en-US" sz="1600" dirty="0" err="1" smtClean="0"/>
              <a:t>Fraunhofer</a:t>
            </a:r>
            <a:r>
              <a:rPr lang="en-US" sz="1600" dirty="0" smtClean="0"/>
              <a:t> Institute,</a:t>
            </a:r>
            <a:r>
              <a:rPr lang="en-US" sz="1600" baseline="0" dirty="0" smtClean="0"/>
              <a:t> which is Europe’s largest application-oriented research </a:t>
            </a:r>
            <a:r>
              <a:rPr lang="en-US" sz="1600" baseline="0" dirty="0" err="1" smtClean="0"/>
              <a:t>organisation</a:t>
            </a:r>
            <a:r>
              <a:rPr lang="en-US" sz="1600" baseline="0" dirty="0" smtClean="0"/>
              <a:t>. </a:t>
            </a:r>
          </a:p>
          <a:p>
            <a:pPr eaLnBrk="1" hangingPunct="1"/>
            <a:endParaRPr lang="en-US" sz="1600" baseline="0" dirty="0" smtClean="0"/>
          </a:p>
          <a:p>
            <a:pPr eaLnBrk="1" hangingPunct="1"/>
            <a:r>
              <a:rPr lang="en-US" sz="1600" baseline="0" dirty="0" smtClean="0"/>
              <a:t>Their research is geared entirely to people’s needs; health, communication, energy and the environment.  TRILUX are now involved on a research </a:t>
            </a:r>
            <a:r>
              <a:rPr lang="en-US" sz="1600" baseline="0" dirty="0" err="1" smtClean="0"/>
              <a:t>programme</a:t>
            </a:r>
            <a:r>
              <a:rPr lang="en-US" sz="1600" baseline="0" dirty="0" smtClean="0"/>
              <a:t> with them.</a:t>
            </a:r>
          </a:p>
          <a:p>
            <a:pPr eaLnBrk="1" hangingPunct="1"/>
            <a:endParaRPr lang="en-US" sz="2000"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0BE34F9-33C3-4676-8288-D155FFADA85B}" type="slidenum">
              <a:rPr lang="de-DE" smtClean="0"/>
              <a:pPr/>
              <a:t>45</a:t>
            </a:fld>
            <a:endParaRPr lang="de-DE" smtClean="0"/>
          </a:p>
        </p:txBody>
      </p:sp>
      <p:sp>
        <p:nvSpPr>
          <p:cNvPr id="39939" name="Rectangle 2"/>
          <p:cNvSpPr>
            <a:spLocks noGrp="1" noRot="1" noChangeAspect="1" noChangeArrowheads="1" noTextEdit="1"/>
          </p:cNvSpPr>
          <p:nvPr>
            <p:ph type="sldImg"/>
          </p:nvPr>
        </p:nvSpPr>
        <p:spPr>
          <a:xfrm>
            <a:off x="420688" y="744538"/>
            <a:ext cx="5956300" cy="3722687"/>
          </a:xfrm>
          <a:ln/>
        </p:spPr>
      </p:sp>
      <p:sp>
        <p:nvSpPr>
          <p:cNvPr id="39940" name="Rectangle 3"/>
          <p:cNvSpPr>
            <a:spLocks noGrp="1" noChangeArrowheads="1"/>
          </p:cNvSpPr>
          <p:nvPr>
            <p:ph type="body" idx="1"/>
          </p:nvPr>
        </p:nvSpPr>
        <p:spPr>
          <a:noFill/>
          <a:ln/>
        </p:spPr>
        <p:txBody>
          <a:bodyPr>
            <a:noAutofit/>
          </a:bodyPr>
          <a:lstStyle/>
          <a:p>
            <a:pPr eaLnBrk="1" hangingPunct="1"/>
            <a:r>
              <a:rPr lang="en-GB" sz="1600" dirty="0" smtClean="0"/>
              <a:t>This</a:t>
            </a:r>
            <a:r>
              <a:rPr lang="en-GB" sz="1600" baseline="0" dirty="0" smtClean="0"/>
              <a:t> collaborative </a:t>
            </a:r>
            <a:r>
              <a:rPr lang="en-GB" sz="1600" dirty="0" smtClean="0"/>
              <a:t>research is being carried out by a specialist department in TRILUX, our think tank,</a:t>
            </a:r>
            <a:r>
              <a:rPr lang="en-GB" sz="1600" baseline="0" dirty="0" smtClean="0"/>
              <a:t> ITZ,</a:t>
            </a:r>
            <a:r>
              <a:rPr lang="en-GB" sz="1600" dirty="0" smtClean="0"/>
              <a:t>  and with other partners under the acronym OLIVE aiming towards "optimised light systems for improvements in performance capability and health". </a:t>
            </a:r>
          </a:p>
          <a:p>
            <a:pPr eaLnBrk="1" hangingPunct="1"/>
            <a:endParaRPr lang="en-GB" sz="1600" dirty="0" smtClean="0"/>
          </a:p>
          <a:p>
            <a:pPr eaLnBrk="1" hangingPunct="1"/>
            <a:r>
              <a:rPr lang="en-GB" sz="1600" dirty="0" smtClean="0"/>
              <a:t>It</a:t>
            </a:r>
            <a:r>
              <a:rPr lang="en-GB" sz="1600" baseline="0" dirty="0" smtClean="0"/>
              <a:t> is a three year programme to June 2017 with a budget of nearly 6million Euros and is overseen by the German Federal Ministry.</a:t>
            </a:r>
          </a:p>
          <a:p>
            <a:pPr eaLnBrk="1" hangingPunct="1"/>
            <a:endParaRPr lang="en-GB" sz="1600" baseline="0" dirty="0" smtClean="0"/>
          </a:p>
          <a:p>
            <a:pPr eaLnBrk="1" hangingPunct="1"/>
            <a:r>
              <a:rPr lang="en-GB" sz="1600" baseline="0" dirty="0" smtClean="0"/>
              <a:t>It is exploring the bio-medical factors which will then be developed upon to create solutions (light fittings and controls) that have freely selectable light spectra.</a:t>
            </a:r>
            <a:endParaRPr lang="en-US" sz="16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0BE34F9-33C3-4676-8288-D155FFADA85B}" type="slidenum">
              <a:rPr lang="de-DE" smtClean="0"/>
              <a:pPr/>
              <a:t>46</a:t>
            </a:fld>
            <a:endParaRPr lang="de-DE" smtClean="0"/>
          </a:p>
        </p:txBody>
      </p:sp>
      <p:sp>
        <p:nvSpPr>
          <p:cNvPr id="39939" name="Rectangle 2"/>
          <p:cNvSpPr>
            <a:spLocks noGrp="1" noRot="1" noChangeAspect="1" noChangeArrowheads="1" noTextEdit="1"/>
          </p:cNvSpPr>
          <p:nvPr>
            <p:ph type="sldImg"/>
          </p:nvPr>
        </p:nvSpPr>
        <p:spPr>
          <a:xfrm>
            <a:off x="420688" y="744538"/>
            <a:ext cx="5956300" cy="3722687"/>
          </a:xfrm>
          <a:ln/>
        </p:spPr>
      </p:sp>
      <p:sp>
        <p:nvSpPr>
          <p:cNvPr id="39940" name="Rectangle 3"/>
          <p:cNvSpPr>
            <a:spLocks noGrp="1" noChangeArrowheads="1"/>
          </p:cNvSpPr>
          <p:nvPr>
            <p:ph type="body" idx="1"/>
          </p:nvPr>
        </p:nvSpPr>
        <p:spPr>
          <a:noFill/>
          <a:ln/>
        </p:spPr>
        <p:txBody>
          <a:bodyPr>
            <a:normAutofit/>
          </a:bodyPr>
          <a:lstStyle/>
          <a:p>
            <a:pPr eaLnBrk="1" hangingPunct="1"/>
            <a:r>
              <a:rPr lang="en-US" sz="1600" dirty="0" smtClean="0"/>
              <a:t>The</a:t>
            </a:r>
            <a:r>
              <a:rPr lang="en-US" sz="1600" baseline="0" dirty="0" smtClean="0"/>
              <a:t> participants divide into academic and practical areas of expertise.  </a:t>
            </a:r>
            <a:r>
              <a:rPr lang="en-US" sz="1600" baseline="0" dirty="0" err="1" smtClean="0"/>
              <a:t>Charite</a:t>
            </a:r>
            <a:r>
              <a:rPr lang="en-US" sz="1600" baseline="0" dirty="0" smtClean="0"/>
              <a:t> de Berlin and </a:t>
            </a:r>
            <a:r>
              <a:rPr lang="en-US" sz="1600" baseline="0" dirty="0" err="1" smtClean="0"/>
              <a:t>Intellux</a:t>
            </a:r>
            <a:r>
              <a:rPr lang="en-US" sz="1600" baseline="0" dirty="0" smtClean="0"/>
              <a:t> are developing the testing program; </a:t>
            </a:r>
            <a:r>
              <a:rPr lang="en-US" sz="1600" baseline="0" dirty="0" err="1" smtClean="0"/>
              <a:t>Franhofer</a:t>
            </a:r>
            <a:r>
              <a:rPr lang="en-US" sz="1600" baseline="0" dirty="0" smtClean="0"/>
              <a:t> are looking at the ergonomic requirements and automated control; TRILUX and VS are providing the hardware and also software that will make it more responsive to human interaction.</a:t>
            </a:r>
            <a:endParaRPr lang="en-US" sz="16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Closer to home, we have just started a small pilot study at our own offices in Chelmsford. </a:t>
            </a:r>
          </a:p>
          <a:p>
            <a:endParaRPr lang="en-GB" sz="1600" dirty="0" smtClean="0"/>
          </a:p>
          <a:p>
            <a:r>
              <a:rPr lang="en-GB" sz="1600" dirty="0" smtClean="0"/>
              <a:t>These luminaires have the capability to change from 2,700K to 6,000k and although there are some windows they are quite a distance away from the participants of the study. </a:t>
            </a:r>
          </a:p>
          <a:p>
            <a:endParaRPr lang="en-GB" sz="1600" dirty="0" smtClean="0"/>
          </a:p>
          <a:p>
            <a:r>
              <a:rPr lang="en-GB" sz="1600" dirty="0" smtClean="0"/>
              <a:t>One week will be spent under the warm setting of the luminaires for the duration of the working day, and another will be under the cool conditions. The final week will encompass a daylight simulating change in colour temperature and intensity. </a:t>
            </a:r>
          </a:p>
          <a:p>
            <a:endParaRPr lang="en-GB" sz="1600" dirty="0" smtClean="0"/>
          </a:p>
          <a:p>
            <a:r>
              <a:rPr lang="en-GB" sz="1600" dirty="0" smtClean="0"/>
              <a:t>This will then be repeated in February when we will have totally different daylight conditions. </a:t>
            </a:r>
          </a:p>
        </p:txBody>
      </p:sp>
      <p:sp>
        <p:nvSpPr>
          <p:cNvPr id="4" name="Slide Number Placeholder 3"/>
          <p:cNvSpPr>
            <a:spLocks noGrp="1"/>
          </p:cNvSpPr>
          <p:nvPr>
            <p:ph type="sldNum" sz="quarter" idx="10"/>
          </p:nvPr>
        </p:nvSpPr>
        <p:spPr/>
        <p:txBody>
          <a:bodyPr/>
          <a:lstStyle/>
          <a:p>
            <a:fld id="{C41A2DF2-E317-4A31-9A2F-C2BC55A8925E}" type="slidenum">
              <a:rPr lang="de-DE" smtClean="0"/>
              <a:pPr/>
              <a:t>47</a:t>
            </a:fld>
            <a:endParaRPr lang="de-DE"/>
          </a:p>
        </p:txBody>
      </p:sp>
    </p:spTree>
    <p:extLst>
      <p:ext uri="{BB962C8B-B14F-4D97-AF65-F5344CB8AC3E}">
        <p14:creationId xmlns:p14="http://schemas.microsoft.com/office/powerpoint/2010/main" val="3240849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My very helpful colleagues have agreed to wear </a:t>
            </a:r>
            <a:r>
              <a:rPr lang="en-GB" sz="1600" dirty="0" err="1" smtClean="0"/>
              <a:t>Actiwatches</a:t>
            </a:r>
            <a:r>
              <a:rPr lang="en-GB" sz="1600" dirty="0" smtClean="0"/>
              <a:t> for the full duration of the study.  These measure light</a:t>
            </a:r>
            <a:r>
              <a:rPr lang="en-GB" sz="1600" baseline="0" dirty="0" smtClean="0"/>
              <a:t> received and also detect movement.</a:t>
            </a:r>
            <a:endParaRPr lang="en-GB" sz="1600" dirty="0" smtClean="0"/>
          </a:p>
          <a:p>
            <a:endParaRPr lang="en-GB" sz="1600" dirty="0" smtClean="0"/>
          </a:p>
          <a:p>
            <a:r>
              <a:rPr lang="en-GB" sz="1600" dirty="0" smtClean="0"/>
              <a:t>They will also be completing sleep diaries and questionnaires on levels of alertness and comfort.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48</a:t>
            </a:fld>
            <a:endParaRPr lang="de-DE"/>
          </a:p>
        </p:txBody>
      </p:sp>
    </p:spTree>
    <p:extLst>
      <p:ext uri="{BB962C8B-B14F-4D97-AF65-F5344CB8AC3E}">
        <p14:creationId xmlns:p14="http://schemas.microsoft.com/office/powerpoint/2010/main" val="207661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This study is being moderated by Professor Debra Skene of Surrey University who has very kindly provided tried and tested questionnaires and is making sure we stick to all of the required protocols.</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49</a:t>
            </a:fld>
            <a:endParaRPr lang="de-DE"/>
          </a:p>
        </p:txBody>
      </p:sp>
    </p:spTree>
    <p:extLst>
      <p:ext uri="{BB962C8B-B14F-4D97-AF65-F5344CB8AC3E}">
        <p14:creationId xmlns:p14="http://schemas.microsoft.com/office/powerpoint/2010/main" val="416972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In Germany at our own factory we have just started recording baseline measurements for 6 months</a:t>
            </a:r>
            <a:r>
              <a:rPr lang="en-GB" sz="1600" baseline="0" dirty="0" smtClean="0"/>
              <a:t> in an area where they work a</a:t>
            </a:r>
            <a:r>
              <a:rPr lang="en-GB" sz="1600" dirty="0" smtClean="0"/>
              <a:t> 3 shift pattern.</a:t>
            </a:r>
          </a:p>
          <a:p>
            <a:endParaRPr lang="en-GB" sz="1600" dirty="0" smtClean="0"/>
          </a:p>
          <a:p>
            <a:r>
              <a:rPr lang="en-GB" sz="1600" dirty="0" smtClean="0"/>
              <a:t>The new lighting protocol will start in February and will be a further 6 month study.</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50</a:t>
            </a:fld>
            <a:endParaRPr lang="de-DE"/>
          </a:p>
        </p:txBody>
      </p:sp>
    </p:spTree>
    <p:extLst>
      <p:ext uri="{BB962C8B-B14F-4D97-AF65-F5344CB8AC3E}">
        <p14:creationId xmlns:p14="http://schemas.microsoft.com/office/powerpoint/2010/main" val="14704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we have to understand how this works. Light enters via the lens into the eye and reaches the retina at the back of our eye-ball. When the light reaches the retina,</a:t>
            </a:r>
            <a:r>
              <a:rPr lang="en-GB" baseline="0" dirty="0" smtClean="0"/>
              <a:t> </a:t>
            </a:r>
            <a:r>
              <a:rPr lang="en-GB" dirty="0" smtClean="0"/>
              <a:t>it passes a layer of ganglion cells, bipolar cells and then the layer of where the cones and rods are. With the cones (red, blue, green) we can see colours, the rods are for low lux level vision (no colour recognition).</a:t>
            </a:r>
          </a:p>
          <a:p>
            <a:r>
              <a:rPr lang="en-GB" dirty="0" smtClean="0"/>
              <a:t>In  2002, “</a:t>
            </a:r>
            <a:r>
              <a:rPr lang="en-GB" dirty="0" err="1" smtClean="0"/>
              <a:t>Hattar</a:t>
            </a:r>
            <a:r>
              <a:rPr lang="en-GB" dirty="0" smtClean="0"/>
              <a:t> et al” described in the layer of ganglion cells, the 3rd receptors in addition to the known rods and cones.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9</a:t>
            </a:fld>
            <a:endParaRPr lang="de-DE"/>
          </a:p>
        </p:txBody>
      </p:sp>
    </p:spTree>
    <p:extLst>
      <p:ext uri="{BB962C8B-B14F-4D97-AF65-F5344CB8AC3E}">
        <p14:creationId xmlns:p14="http://schemas.microsoft.com/office/powerpoint/2010/main" val="2204605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600" dirty="0" smtClean="0"/>
              <a:t>I think the light profile will be similar to this, but the final decision hasn’t been made yet.  There are lots of discussions</a:t>
            </a:r>
            <a:r>
              <a:rPr lang="en-GB" sz="1600" baseline="0" dirty="0" smtClean="0"/>
              <a:t> going on about increasing light levels but not the colour temperature to keep people alert at night but not entrain their circadian rhythms, this makes it suitable for shorter shift times or regularly rotating shift patterns.</a:t>
            </a:r>
          </a:p>
          <a:p>
            <a:endParaRPr lang="en-GB" sz="1600" baseline="0" dirty="0" smtClean="0"/>
          </a:p>
          <a:p>
            <a:r>
              <a:rPr lang="en-GB" sz="1600" dirty="0" smtClean="0"/>
              <a:t>6am – 2pm  First shift</a:t>
            </a:r>
            <a:r>
              <a:rPr lang="en-GB" sz="1600" baseline="0" dirty="0" smtClean="0"/>
              <a:t> 	</a:t>
            </a:r>
            <a:r>
              <a:rPr lang="en-GB" sz="1600" i="1" dirty="0" smtClean="0"/>
              <a:t>Increase of alertness due to higher illuminance levels</a:t>
            </a:r>
            <a:r>
              <a:rPr lang="en-GB" sz="1600" i="1" baseline="0" dirty="0" smtClean="0"/>
              <a:t> and</a:t>
            </a:r>
            <a:r>
              <a:rPr lang="en-GB" sz="1600" i="1" dirty="0" smtClean="0"/>
              <a:t> increase of CT to support the circadian rhythm.   Then</a:t>
            </a:r>
            <a:r>
              <a:rPr lang="en-GB" sz="1600" i="1" baseline="0" dirty="0" smtClean="0"/>
              <a:t> there is a r</a:t>
            </a:r>
            <a:r>
              <a:rPr lang="en-GB" sz="1600" i="1" dirty="0" smtClean="0"/>
              <a:t>eduction</a:t>
            </a:r>
            <a:r>
              <a:rPr lang="en-GB" sz="1600" i="1" baseline="0" dirty="0" smtClean="0"/>
              <a:t> of</a:t>
            </a:r>
            <a:r>
              <a:rPr lang="en-GB" sz="1600" i="1" dirty="0" smtClean="0"/>
              <a:t> CT and illuminance to calm down before the finishing time.</a:t>
            </a:r>
          </a:p>
          <a:p>
            <a:endParaRPr lang="en-GB" sz="1600" i="1" dirty="0" smtClean="0"/>
          </a:p>
          <a:p>
            <a:r>
              <a:rPr lang="en-GB" sz="1600" dirty="0" smtClean="0"/>
              <a:t>2pm -10pm  Second Shift 	</a:t>
            </a:r>
            <a:r>
              <a:rPr lang="en-GB" sz="1600" i="1" dirty="0" smtClean="0"/>
              <a:t>Follows daylight synchronous CT until 6pm “sunset”. Illuminance levels stay higher to increase alertness</a:t>
            </a:r>
            <a:r>
              <a:rPr lang="en-GB" sz="1600" i="1" baseline="0" dirty="0" smtClean="0"/>
              <a:t> </a:t>
            </a:r>
            <a:r>
              <a:rPr lang="en-GB" sz="1600" i="1" dirty="0" smtClean="0"/>
              <a:t>but</a:t>
            </a:r>
            <a:r>
              <a:rPr lang="en-GB" sz="1600" i="1" baseline="0" dirty="0" smtClean="0"/>
              <a:t> then lowers </a:t>
            </a:r>
            <a:r>
              <a:rPr lang="en-GB" sz="1600" i="1" dirty="0" smtClean="0"/>
              <a:t>down towards the end</a:t>
            </a:r>
            <a:r>
              <a:rPr lang="en-GB" sz="1600" i="1" baseline="0" dirty="0" smtClean="0"/>
              <a:t> of the shift.</a:t>
            </a:r>
            <a:endParaRPr lang="en-GB" sz="1600" i="1" dirty="0" smtClean="0"/>
          </a:p>
          <a:p>
            <a:endParaRPr lang="en-GB" sz="1600" dirty="0" smtClean="0"/>
          </a:p>
          <a:p>
            <a:r>
              <a:rPr lang="en-GB" sz="1600" dirty="0" smtClean="0"/>
              <a:t>10pm-6am  Third shift 	</a:t>
            </a:r>
            <a:r>
              <a:rPr lang="en-GB" sz="1600" i="1" dirty="0" smtClean="0"/>
              <a:t>Increase</a:t>
            </a:r>
            <a:r>
              <a:rPr lang="en-GB" sz="1600" i="1" baseline="0" dirty="0" smtClean="0"/>
              <a:t> illuminance but with a warm CT to increase</a:t>
            </a:r>
            <a:r>
              <a:rPr lang="en-GB" sz="1600" i="1" dirty="0" smtClean="0"/>
              <a:t> alertness without</a:t>
            </a:r>
            <a:r>
              <a:rPr lang="en-GB" sz="1600" i="1" baseline="0" dirty="0" smtClean="0"/>
              <a:t> in</a:t>
            </a:r>
            <a:r>
              <a:rPr lang="en-GB" sz="1600" i="1" dirty="0" smtClean="0"/>
              <a:t>fluencing the inner clock (melatonin levels).</a:t>
            </a:r>
            <a:endParaRPr lang="en-GB" sz="1600" i="1"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51</a:t>
            </a:fld>
            <a:endParaRPr lang="de-DE"/>
          </a:p>
        </p:txBody>
      </p:sp>
    </p:spTree>
    <p:extLst>
      <p:ext uri="{BB962C8B-B14F-4D97-AF65-F5344CB8AC3E}">
        <p14:creationId xmlns:p14="http://schemas.microsoft.com/office/powerpoint/2010/main" val="4165749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70</a:t>
            </a:fld>
            <a:endParaRPr lang="de-DE"/>
          </a:p>
        </p:txBody>
      </p:sp>
    </p:spTree>
    <p:extLst>
      <p:ext uri="{BB962C8B-B14F-4D97-AF65-F5344CB8AC3E}">
        <p14:creationId xmlns:p14="http://schemas.microsoft.com/office/powerpoint/2010/main" val="121241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Circadian Oscillator</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10</a:t>
            </a:fld>
            <a:endParaRPr lang="de-DE"/>
          </a:p>
        </p:txBody>
      </p:sp>
    </p:spTree>
    <p:extLst>
      <p:ext uri="{BB962C8B-B14F-4D97-AF65-F5344CB8AC3E}">
        <p14:creationId xmlns:p14="http://schemas.microsoft.com/office/powerpoint/2010/main" val="93816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Natural light changes over the day in </a:t>
            </a:r>
          </a:p>
          <a:p>
            <a:r>
              <a:rPr lang="en-GB" altLang="en-US" dirty="0" smtClean="0"/>
              <a:t>intensity, </a:t>
            </a:r>
          </a:p>
          <a:p>
            <a:r>
              <a:rPr lang="en-GB" altLang="en-US" dirty="0" smtClean="0"/>
              <a:t>colour temperature and </a:t>
            </a:r>
          </a:p>
          <a:p>
            <a:r>
              <a:rPr lang="en-GB" altLang="en-US" dirty="0" smtClean="0"/>
              <a:t>angle.</a:t>
            </a:r>
          </a:p>
          <a:p>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12</a:t>
            </a:fld>
            <a:endParaRPr lang="de-DE"/>
          </a:p>
        </p:txBody>
      </p:sp>
    </p:spTree>
    <p:extLst>
      <p:ext uri="{BB962C8B-B14F-4D97-AF65-F5344CB8AC3E}">
        <p14:creationId xmlns:p14="http://schemas.microsoft.com/office/powerpoint/2010/main" val="237056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xfrm>
            <a:off x="90488" y="744538"/>
            <a:ext cx="6616700" cy="3722687"/>
          </a:xfrm>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Here you see a dynamic light control in one of our meeting rooms. </a:t>
            </a:r>
          </a:p>
          <a:p>
            <a:endParaRPr lang="en-GB" altLang="en-US" smtClean="0"/>
          </a:p>
          <a:p>
            <a:r>
              <a:rPr lang="en-GB" altLang="en-US" smtClean="0"/>
              <a:t>From the welcome at the morning (with activate light/ blue light) </a:t>
            </a:r>
          </a:p>
          <a:p>
            <a:r>
              <a:rPr lang="en-GB" altLang="en-US" smtClean="0"/>
              <a:t>Over a conference till lunch with normal light and a short activate time after lunch with blue light</a:t>
            </a:r>
          </a:p>
          <a:p>
            <a:r>
              <a:rPr lang="en-GB" altLang="en-US" smtClean="0"/>
              <a:t>To the end of the conference with discussions in the evening with warm light. </a:t>
            </a:r>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itchFamily="34" charset="0"/>
              </a:defRPr>
            </a:lvl1pPr>
            <a:lvl2pPr marL="719027" indent="-276549" eaLnBrk="0" hangingPunct="0">
              <a:defRPr sz="1500">
                <a:solidFill>
                  <a:schemeClr val="tx1"/>
                </a:solidFill>
                <a:latin typeface="Arial" pitchFamily="34" charset="0"/>
              </a:defRPr>
            </a:lvl2pPr>
            <a:lvl3pPr marL="1106195" indent="-221239" eaLnBrk="0" hangingPunct="0">
              <a:defRPr sz="1500">
                <a:solidFill>
                  <a:schemeClr val="tx1"/>
                </a:solidFill>
                <a:latin typeface="Arial" pitchFamily="34" charset="0"/>
              </a:defRPr>
            </a:lvl3pPr>
            <a:lvl4pPr marL="1548674" indent="-221239" eaLnBrk="0" hangingPunct="0">
              <a:defRPr sz="1500">
                <a:solidFill>
                  <a:schemeClr val="tx1"/>
                </a:solidFill>
                <a:latin typeface="Arial" pitchFamily="34" charset="0"/>
              </a:defRPr>
            </a:lvl4pPr>
            <a:lvl5pPr marL="1991152" indent="-221239" eaLnBrk="0" hangingPunct="0">
              <a:defRPr sz="1500">
                <a:solidFill>
                  <a:schemeClr val="tx1"/>
                </a:solidFill>
                <a:latin typeface="Arial" pitchFamily="34" charset="0"/>
              </a:defRPr>
            </a:lvl5pPr>
            <a:lvl6pPr marL="2433630" indent="-221239" algn="ctr" eaLnBrk="0" fontAlgn="base" hangingPunct="0">
              <a:spcBef>
                <a:spcPct val="0"/>
              </a:spcBef>
              <a:spcAft>
                <a:spcPct val="0"/>
              </a:spcAft>
              <a:defRPr sz="1500">
                <a:solidFill>
                  <a:schemeClr val="tx1"/>
                </a:solidFill>
                <a:latin typeface="Arial" pitchFamily="34" charset="0"/>
              </a:defRPr>
            </a:lvl6pPr>
            <a:lvl7pPr marL="2876108" indent="-221239" algn="ctr" eaLnBrk="0" fontAlgn="base" hangingPunct="0">
              <a:spcBef>
                <a:spcPct val="0"/>
              </a:spcBef>
              <a:spcAft>
                <a:spcPct val="0"/>
              </a:spcAft>
              <a:defRPr sz="1500">
                <a:solidFill>
                  <a:schemeClr val="tx1"/>
                </a:solidFill>
                <a:latin typeface="Arial" pitchFamily="34" charset="0"/>
              </a:defRPr>
            </a:lvl7pPr>
            <a:lvl8pPr marL="3318586" indent="-221239" algn="ctr" eaLnBrk="0" fontAlgn="base" hangingPunct="0">
              <a:spcBef>
                <a:spcPct val="0"/>
              </a:spcBef>
              <a:spcAft>
                <a:spcPct val="0"/>
              </a:spcAft>
              <a:defRPr sz="1500">
                <a:solidFill>
                  <a:schemeClr val="tx1"/>
                </a:solidFill>
                <a:latin typeface="Arial" pitchFamily="34" charset="0"/>
              </a:defRPr>
            </a:lvl8pPr>
            <a:lvl9pPr marL="3761064" indent="-221239" algn="ctr" eaLnBrk="0" fontAlgn="base" hangingPunct="0">
              <a:spcBef>
                <a:spcPct val="0"/>
              </a:spcBef>
              <a:spcAft>
                <a:spcPct val="0"/>
              </a:spcAft>
              <a:defRPr sz="1500">
                <a:solidFill>
                  <a:schemeClr val="tx1"/>
                </a:solidFill>
                <a:latin typeface="Arial" pitchFamily="34" charset="0"/>
              </a:defRPr>
            </a:lvl9pPr>
          </a:lstStyle>
          <a:p>
            <a:pPr eaLnBrk="1" hangingPunct="1"/>
            <a:fld id="{3499BCE2-C5C8-4B74-865B-288201947C48}" type="slidenum">
              <a:rPr lang="de-DE" altLang="en-US" sz="1400"/>
              <a:pPr eaLnBrk="1" hangingPunct="1"/>
              <a:t>13</a:t>
            </a:fld>
            <a:endParaRPr lang="de-DE" alt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Cold colour temperature light can push you in the morning or after lunch to get a better performance. </a:t>
            </a:r>
          </a:p>
          <a:p>
            <a:r>
              <a:rPr lang="en-GB" altLang="en-US" dirty="0" smtClean="0"/>
              <a:t>But before you go to sleep, a warm colour temperature is preferable to aid beauty sleep.</a:t>
            </a:r>
          </a:p>
          <a:p>
            <a:endParaRPr lang="en-GB" altLang="en-US" dirty="0" smtClean="0"/>
          </a:p>
          <a:p>
            <a:r>
              <a:rPr lang="en-GB" altLang="en-US" dirty="0" smtClean="0"/>
              <a:t>The effects of dynamic light are not completely explored </a:t>
            </a:r>
            <a:r>
              <a:rPr lang="en-GB" altLang="en-US" b="1" dirty="0" smtClean="0"/>
              <a:t>just</a:t>
            </a:r>
            <a:r>
              <a:rPr lang="en-GB" altLang="en-US" dirty="0" smtClean="0"/>
              <a:t> the basic statements.</a:t>
            </a:r>
          </a:p>
          <a:p>
            <a:r>
              <a:rPr lang="en-GB" altLang="en-US" dirty="0" smtClean="0"/>
              <a:t> </a:t>
            </a:r>
          </a:p>
          <a:p>
            <a:r>
              <a:rPr lang="en-GB" altLang="en-US" dirty="0" err="1" smtClean="0"/>
              <a:t>Trilux</a:t>
            </a:r>
            <a:r>
              <a:rPr lang="en-GB" altLang="en-US" dirty="0" smtClean="0"/>
              <a:t> is involved in some research projects in grammar schools. </a:t>
            </a:r>
          </a:p>
          <a:p>
            <a:r>
              <a:rPr lang="en-GB" altLang="en-US" dirty="0" smtClean="0"/>
              <a:t>The schools have good experience with the dynamic light. </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15</a:t>
            </a:fld>
            <a:endParaRPr lang="de-DE"/>
          </a:p>
        </p:txBody>
      </p:sp>
    </p:spTree>
    <p:extLst>
      <p:ext uri="{BB962C8B-B14F-4D97-AF65-F5344CB8AC3E}">
        <p14:creationId xmlns:p14="http://schemas.microsoft.com/office/powerpoint/2010/main" val="259914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GB" dirty="0" smtClean="0"/>
              <a:t>This is a study where different lighting scenes were available to teachers to use according to the activity.</a:t>
            </a:r>
            <a:endParaRPr lang="en-US"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16</a:t>
            </a:fld>
            <a:endParaRPr lang="de-DE"/>
          </a:p>
        </p:txBody>
      </p:sp>
    </p:spTree>
    <p:extLst>
      <p:ext uri="{BB962C8B-B14F-4D97-AF65-F5344CB8AC3E}">
        <p14:creationId xmlns:p14="http://schemas.microsoft.com/office/powerpoint/2010/main" val="10107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0" dirty="0" smtClean="0"/>
              <a:t>The reading speed rose by almost 35% when pupils were working under Dynamic Lighting Classroom System. On average, pupils read 1,051 words in a set time compared with 780 words in the baseline measurement under conventional lighting.</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17</a:t>
            </a:fld>
            <a:endParaRPr lang="de-DE"/>
          </a:p>
        </p:txBody>
      </p:sp>
    </p:spTree>
    <p:extLst>
      <p:ext uri="{BB962C8B-B14F-4D97-AF65-F5344CB8AC3E}">
        <p14:creationId xmlns:p14="http://schemas.microsoft.com/office/powerpoint/2010/main" val="382480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xfrm>
            <a:off x="90488" y="744538"/>
            <a:ext cx="6616700" cy="3722687"/>
          </a:xfrm>
          <a:ln/>
        </p:spPr>
      </p:sp>
      <p:sp>
        <p:nvSpPr>
          <p:cNvPr id="102402" name="Notes Placeholder 2"/>
          <p:cNvSpPr>
            <a:spLocks noGrp="1"/>
          </p:cNvSpPr>
          <p:nvPr>
            <p:ph type="body" idx="1"/>
          </p:nvPr>
        </p:nvSpPr>
        <p:spPr>
          <a:noFill/>
          <a:ln/>
        </p:spPr>
        <p:txBody>
          <a:bodyPr/>
          <a:lstStyle/>
          <a:p>
            <a:r>
              <a:rPr lang="en-GB" b="0" smtClean="0"/>
              <a:t>As the eye ages so it yellows, this means older people see less light from the blue end of the spectrum than younger people.</a:t>
            </a:r>
            <a:endParaRPr lang="en-US" b="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723892" y="270000"/>
            <a:ext cx="3824885" cy="431800"/>
          </a:xfrm>
          <a:prstGeom prst="rect">
            <a:avLst/>
          </a:prstGeom>
        </p:spPr>
        <p:txBody>
          <a:bodyPr lIns="91246" tIns="45623" rIns="91246" bIns="45623"/>
          <a:lstStyle>
            <a:lvl1pPr marL="0" indent="0" algn="r">
              <a:spcBef>
                <a:spcPts val="0"/>
              </a:spcBef>
              <a:buNone/>
              <a:defRPr kumimoji="0" lang="de-DE" sz="8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504" y="699542"/>
            <a:ext cx="3815977" cy="1512888"/>
          </a:xfrm>
          <a:prstGeom prst="rect">
            <a:avLst/>
          </a:prstGeom>
        </p:spPr>
        <p:txBody>
          <a:bodyPr lIns="91246" tIns="45623" rIns="91246" bIns="45623"/>
          <a:lstStyle>
            <a:lvl1pPr marL="0" indent="0" algn="r">
              <a:buNone/>
              <a:defRPr sz="1700" b="1" cap="all" baseline="0">
                <a:solidFill>
                  <a:schemeClr val="tx1"/>
                </a:solidFill>
              </a:defRPr>
            </a:lvl1pPr>
          </a:lstStyle>
          <a:p>
            <a:pPr lvl="0"/>
            <a:r>
              <a:rPr lang="de-DE" dirty="0" smtClean="0"/>
              <a:t>HEADLINE OF PRESENTATION</a:t>
            </a:r>
            <a:endParaRPr lang="de-DE" dirty="0"/>
          </a:p>
        </p:txBody>
      </p:sp>
      <p:sp>
        <p:nvSpPr>
          <p:cNvPr id="16" name="Textplatzhalter 11"/>
          <p:cNvSpPr>
            <a:spLocks noGrp="1"/>
          </p:cNvSpPr>
          <p:nvPr>
            <p:ph type="body" sz="quarter" idx="13"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88" tIns="45694" rIns="91388" bIns="45694"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6"/>
            <a:ext cx="7992888" cy="2859087"/>
          </a:xfrm>
          <a:prstGeom prst="rect">
            <a:avLst/>
          </a:prstGeom>
        </p:spPr>
        <p:txBody>
          <a:bodyPr lIns="91388" tIns="45694" rIns="91388" bIns="45694"/>
          <a:lstStyle>
            <a:lvl1pPr marL="184046" indent="-184046">
              <a:defRPr sz="1600">
                <a:solidFill>
                  <a:schemeClr val="tx1"/>
                </a:solidFill>
                <a:latin typeface="Arial" pitchFamily="34" charset="0"/>
                <a:cs typeface="Arial" pitchFamily="34" charset="0"/>
              </a:defRPr>
            </a:lvl1pPr>
            <a:lvl2pPr marL="360155" indent="-177701">
              <a:defRPr sz="1400">
                <a:latin typeface="Arial" pitchFamily="34" charset="0"/>
                <a:cs typeface="Arial" pitchFamily="34" charset="0"/>
              </a:defRPr>
            </a:lvl2pPr>
            <a:lvl3pPr marL="539446" indent="-182459">
              <a:defRPr sz="1200">
                <a:latin typeface="Arial" pitchFamily="34" charset="0"/>
                <a:cs typeface="Arial" pitchFamily="34" charset="0"/>
              </a:defRPr>
            </a:lvl3pPr>
            <a:lvl4pPr marL="717145" indent="-176114">
              <a:defRPr sz="1200">
                <a:latin typeface="Arial" pitchFamily="34" charset="0"/>
                <a:cs typeface="Arial" pitchFamily="34" charset="0"/>
              </a:defRPr>
            </a:lvl4pPr>
            <a:lvl5pPr marL="896432" indent="-18087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88" tIns="45694" rIns="91388" bIns="45694"/>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88" tIns="45694" rIns="91388" bIns="45694"/>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719554365"/>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88" tIns="45694" rIns="91388" bIns="45694"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6"/>
            <a:ext cx="7992888" cy="2859087"/>
          </a:xfrm>
          <a:prstGeom prst="rect">
            <a:avLst/>
          </a:prstGeom>
        </p:spPr>
        <p:txBody>
          <a:bodyPr lIns="91388" tIns="45694" rIns="91388" bIns="45694"/>
          <a:lstStyle>
            <a:lvl1pPr marL="184046" indent="-184046">
              <a:defRPr sz="1600">
                <a:solidFill>
                  <a:schemeClr val="tx1"/>
                </a:solidFill>
                <a:latin typeface="Arial" pitchFamily="34" charset="0"/>
                <a:cs typeface="Arial" pitchFamily="34" charset="0"/>
              </a:defRPr>
            </a:lvl1pPr>
            <a:lvl2pPr marL="360155" indent="-177701">
              <a:defRPr sz="1400">
                <a:latin typeface="Arial" pitchFamily="34" charset="0"/>
                <a:cs typeface="Arial" pitchFamily="34" charset="0"/>
              </a:defRPr>
            </a:lvl2pPr>
            <a:lvl3pPr marL="539446" indent="-182459">
              <a:defRPr sz="1200">
                <a:latin typeface="Arial" pitchFamily="34" charset="0"/>
                <a:cs typeface="Arial" pitchFamily="34" charset="0"/>
              </a:defRPr>
            </a:lvl3pPr>
            <a:lvl4pPr marL="717145" indent="-176114">
              <a:defRPr sz="1200">
                <a:latin typeface="Arial" pitchFamily="34" charset="0"/>
                <a:cs typeface="Arial" pitchFamily="34" charset="0"/>
              </a:defRPr>
            </a:lvl4pPr>
            <a:lvl5pPr marL="896432" indent="-18087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88" tIns="45694" rIns="91388" bIns="45694"/>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88" tIns="45694" rIns="91388" bIns="45694"/>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269025679"/>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397" tIns="45699" rIns="91397" bIns="45699" rtlCol="0">
            <a:spAutoFit/>
          </a:bodyPr>
          <a:lstStyle/>
          <a:p>
            <a:pPr defTabSz="913930"/>
            <a:endParaRPr lang="de-DE" sz="1300">
              <a:solidFill>
                <a:prstClr val="black"/>
              </a:solidFill>
            </a:endParaRPr>
          </a:p>
        </p:txBody>
      </p:sp>
      <p:sp>
        <p:nvSpPr>
          <p:cNvPr id="9" name="Textplatzhalter 8"/>
          <p:cNvSpPr>
            <a:spLocks noGrp="1"/>
          </p:cNvSpPr>
          <p:nvPr>
            <p:ph type="body" sz="quarter" idx="11" hasCustomPrompt="1"/>
          </p:nvPr>
        </p:nvSpPr>
        <p:spPr>
          <a:xfrm>
            <a:off x="539552" y="1272995"/>
            <a:ext cx="7992888" cy="2859087"/>
          </a:xfrm>
          <a:prstGeom prst="rect">
            <a:avLst/>
          </a:prstGeom>
        </p:spPr>
        <p:txBody>
          <a:bodyPr lIns="129984" tIns="64992" rIns="129984" bIns="64992"/>
          <a:lstStyle>
            <a:lvl1pPr marL="184055" indent="-184055">
              <a:defRPr sz="1100">
                <a:solidFill>
                  <a:schemeClr val="tx1"/>
                </a:solidFill>
                <a:latin typeface="Arial" pitchFamily="34" charset="0"/>
                <a:cs typeface="Arial" pitchFamily="34" charset="0"/>
              </a:defRPr>
            </a:lvl1pPr>
            <a:lvl2pPr marL="360174" indent="-177710">
              <a:defRPr sz="1000">
                <a:latin typeface="Arial" pitchFamily="34" charset="0"/>
                <a:cs typeface="Arial" pitchFamily="34" charset="0"/>
              </a:defRPr>
            </a:lvl2pPr>
            <a:lvl3pPr marL="539473" indent="-182469">
              <a:defRPr sz="800">
                <a:latin typeface="Arial" pitchFamily="34" charset="0"/>
                <a:cs typeface="Arial" pitchFamily="34" charset="0"/>
              </a:defRPr>
            </a:lvl3pPr>
            <a:lvl4pPr marL="717182" indent="-176123">
              <a:defRPr sz="800">
                <a:latin typeface="Arial" pitchFamily="34" charset="0"/>
                <a:cs typeface="Arial" pitchFamily="34" charset="0"/>
              </a:defRPr>
            </a:lvl4pPr>
            <a:lvl5pPr marL="896478" indent="-180882">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984" tIns="64992" rIns="129984" bIns="64992"/>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984" tIns="64992" rIns="129984" bIns="64992"/>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984" tIns="64992" rIns="129984" bIns="64992"/>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72101254"/>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430" tIns="45716" rIns="91430" bIns="45716"/>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65" y="699542"/>
            <a:ext cx="3815977" cy="1512888"/>
          </a:xfrm>
          <a:prstGeom prst="rect">
            <a:avLst/>
          </a:prstGeom>
        </p:spPr>
        <p:txBody>
          <a:bodyPr lIns="91430" tIns="45716" rIns="91430" bIns="45716"/>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872115111"/>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7"/>
            <a:ext cx="7992888" cy="2859087"/>
          </a:xfrm>
          <a:prstGeom prst="rect">
            <a:avLst/>
          </a:prstGeom>
        </p:spPr>
        <p:txBody>
          <a:bodyPr lIns="91430" tIns="45716" rIns="91430" bIns="45716"/>
          <a:lstStyle>
            <a:lvl1pPr marL="184131" indent="-184131">
              <a:defRPr sz="1600">
                <a:solidFill>
                  <a:schemeClr val="tx1"/>
                </a:solidFill>
                <a:latin typeface="Arial" pitchFamily="34" charset="0"/>
                <a:cs typeface="Arial" pitchFamily="34" charset="0"/>
              </a:defRPr>
            </a:lvl1pPr>
            <a:lvl2pPr marL="360325" indent="-177782">
              <a:defRPr sz="1400">
                <a:latin typeface="Arial" pitchFamily="34" charset="0"/>
                <a:cs typeface="Arial" pitchFamily="34" charset="0"/>
              </a:defRPr>
            </a:lvl2pPr>
            <a:lvl3pPr marL="539695" indent="-182544">
              <a:defRPr sz="1200">
                <a:latin typeface="Arial" pitchFamily="34" charset="0"/>
                <a:cs typeface="Arial" pitchFamily="34" charset="0"/>
              </a:defRPr>
            </a:lvl3pPr>
            <a:lvl4pPr marL="717477" indent="-176195">
              <a:defRPr sz="1200">
                <a:latin typeface="Arial" pitchFamily="34" charset="0"/>
                <a:cs typeface="Arial" pitchFamily="34" charset="0"/>
              </a:defRPr>
            </a:lvl4pPr>
            <a:lvl5pPr marL="896846" indent="-180957">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306826670"/>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8" name="Diagrammplatzhalter 7"/>
          <p:cNvSpPr>
            <a:spLocks noGrp="1"/>
          </p:cNvSpPr>
          <p:nvPr>
            <p:ph type="chart" sz="quarter" idx="12"/>
          </p:nvPr>
        </p:nvSpPr>
        <p:spPr>
          <a:xfrm>
            <a:off x="539552" y="1276203"/>
            <a:ext cx="7993063" cy="2879725"/>
          </a:xfrm>
          <a:prstGeom prst="rect">
            <a:avLst/>
          </a:prstGeom>
        </p:spPr>
        <p:txBody>
          <a:bodyPr lIns="91430" tIns="45716" rIns="91430" bIns="45716"/>
          <a:lstStyle>
            <a:lvl1pPr marL="184131" indent="-160322">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326247044"/>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08"/>
            <a:ext cx="7993063" cy="2879725"/>
          </a:xfrm>
          <a:prstGeom prst="rect">
            <a:avLst/>
          </a:prstGeom>
        </p:spPr>
        <p:txBody>
          <a:bodyPr lIns="91430" tIns="45716" rIns="91430" bIns="45716"/>
          <a:lstStyle>
            <a:lvl1pPr marL="184131" indent="-184131" algn="l" defTabSz="91430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325" indent="-177782" algn="l" defTabSz="914306"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9695" indent="-180957"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77" indent="-184131"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846" indent="-173020" algn="l" defTabSz="91430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1881796929"/>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08"/>
            <a:ext cx="3960242" cy="2879725"/>
          </a:xfrm>
          <a:prstGeom prst="rect">
            <a:avLst/>
          </a:prstGeom>
        </p:spPr>
        <p:txBody>
          <a:bodyPr lIns="91430" tIns="45716" rIns="91430" bIns="45716"/>
          <a:lstStyle>
            <a:lvl1pPr marL="184131" indent="-184131" algn="l" defTabSz="91430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325" indent="-177782"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95" indent="-180957"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77" indent="-184131"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846" indent="-173020" algn="l" defTabSz="91430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08"/>
            <a:ext cx="3960242" cy="2879725"/>
          </a:xfrm>
          <a:prstGeom prst="rect">
            <a:avLst/>
          </a:prstGeom>
        </p:spPr>
        <p:txBody>
          <a:bodyPr lIns="91430" tIns="45716" rIns="91430" bIns="45716"/>
          <a:lstStyle>
            <a:lvl1pPr marL="184131" indent="-184131" algn="l" defTabSz="91430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325" indent="-177782"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695" indent="-180957"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477" indent="-184131" algn="l" defTabSz="91430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846" indent="-173020" algn="l" defTabSz="91430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796985858"/>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533963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62" y="3579813"/>
            <a:ext cx="4320853" cy="792162"/>
          </a:xfrm>
          <a:prstGeom prst="rect">
            <a:avLst/>
          </a:prstGeom>
        </p:spPr>
        <p:txBody>
          <a:bodyPr lIns="91430" tIns="45716" rIns="91430" bIns="45716"/>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323176408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430" tIns="45716" rIns="91430" bIns="45716"/>
          <a:lstStyle>
            <a:lvl1pPr>
              <a:defRPr/>
            </a:lvl1pPr>
          </a:lstStyle>
          <a:p>
            <a:pPr defTabSz="914306"/>
            <a:fld id="{C8781829-351C-496B-BFE0-759DA8063DA7}" type="slidenum">
              <a:rPr lang="de-DE" smtClean="0">
                <a:solidFill>
                  <a:prstClr val="black"/>
                </a:solidFill>
              </a:rPr>
              <a:pPr defTabSz="914306"/>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430" tIns="45716" rIns="91430" bIns="45716"/>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65947347"/>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430" tIns="45716" rIns="91430" bIns="45716"/>
          <a:lstStyle>
            <a:lvl1pPr>
              <a:defRPr/>
            </a:lvl1pPr>
          </a:lstStyle>
          <a:p>
            <a:pPr defTabSz="914306"/>
            <a:fld id="{C8781829-351C-496B-BFE0-759DA8063DA7}" type="slidenum">
              <a:rPr lang="de-DE" smtClean="0">
                <a:solidFill>
                  <a:prstClr val="black"/>
                </a:solidFill>
              </a:rPr>
              <a:pPr defTabSz="914306"/>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430" tIns="45716" rIns="91430" bIns="45716"/>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67486895"/>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7"/>
            <a:ext cx="7992888" cy="2859087"/>
          </a:xfrm>
          <a:prstGeom prst="rect">
            <a:avLst/>
          </a:prstGeom>
        </p:spPr>
        <p:txBody>
          <a:bodyPr lIns="91430" tIns="45716" rIns="91430" bIns="45716"/>
          <a:lstStyle>
            <a:lvl1pPr marL="184131" indent="-184131">
              <a:defRPr sz="1600">
                <a:solidFill>
                  <a:schemeClr val="tx1"/>
                </a:solidFill>
                <a:latin typeface="Arial" pitchFamily="34" charset="0"/>
                <a:cs typeface="Arial" pitchFamily="34" charset="0"/>
              </a:defRPr>
            </a:lvl1pPr>
            <a:lvl2pPr marL="360325" indent="-177782">
              <a:defRPr sz="1400">
                <a:latin typeface="Arial" pitchFamily="34" charset="0"/>
                <a:cs typeface="Arial" pitchFamily="34" charset="0"/>
              </a:defRPr>
            </a:lvl2pPr>
            <a:lvl3pPr marL="539695" indent="-182544">
              <a:defRPr sz="1200">
                <a:latin typeface="Arial" pitchFamily="34" charset="0"/>
                <a:cs typeface="Arial" pitchFamily="34" charset="0"/>
              </a:defRPr>
            </a:lvl3pPr>
            <a:lvl4pPr marL="717477" indent="-176195">
              <a:defRPr sz="1200">
                <a:latin typeface="Arial" pitchFamily="34" charset="0"/>
                <a:cs typeface="Arial" pitchFamily="34" charset="0"/>
              </a:defRPr>
            </a:lvl4pPr>
            <a:lvl5pPr marL="896846" indent="-180957">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430" tIns="45716" rIns="91430" bIns="45716"/>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4215909187"/>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0" tIns="45716" rIns="91430" bIns="45716"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7"/>
            <a:ext cx="7992888" cy="2859087"/>
          </a:xfrm>
          <a:prstGeom prst="rect">
            <a:avLst/>
          </a:prstGeom>
        </p:spPr>
        <p:txBody>
          <a:bodyPr lIns="91430" tIns="45716" rIns="91430" bIns="45716"/>
          <a:lstStyle>
            <a:lvl1pPr marL="184131" indent="-184131">
              <a:defRPr sz="1600">
                <a:solidFill>
                  <a:schemeClr val="tx1"/>
                </a:solidFill>
                <a:latin typeface="Arial" pitchFamily="34" charset="0"/>
                <a:cs typeface="Arial" pitchFamily="34" charset="0"/>
              </a:defRPr>
            </a:lvl1pPr>
            <a:lvl2pPr marL="360325" indent="-177782">
              <a:defRPr sz="1400">
                <a:latin typeface="Arial" pitchFamily="34" charset="0"/>
                <a:cs typeface="Arial" pitchFamily="34" charset="0"/>
              </a:defRPr>
            </a:lvl2pPr>
            <a:lvl3pPr marL="539695" indent="-182544">
              <a:defRPr sz="1200">
                <a:latin typeface="Arial" pitchFamily="34" charset="0"/>
                <a:cs typeface="Arial" pitchFamily="34" charset="0"/>
              </a:defRPr>
            </a:lvl3pPr>
            <a:lvl4pPr marL="717477" indent="-176195">
              <a:defRPr sz="1200">
                <a:latin typeface="Arial" pitchFamily="34" charset="0"/>
                <a:cs typeface="Arial" pitchFamily="34" charset="0"/>
              </a:defRPr>
            </a:lvl4pPr>
            <a:lvl5pPr marL="896846" indent="-180957">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30" tIns="45716" rIns="91430" bIns="4571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430" tIns="45716" rIns="91430" bIns="45716"/>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184683073"/>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5" tIns="45713" rIns="91425" bIns="45713"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8"/>
            <a:ext cx="7992888" cy="2859087"/>
          </a:xfrm>
          <a:prstGeom prst="rect">
            <a:avLst/>
          </a:prstGeom>
        </p:spPr>
        <p:txBody>
          <a:bodyPr lIns="91425" tIns="45713" rIns="91425" bIns="45713"/>
          <a:lstStyle>
            <a:lvl1pPr marL="184122" indent="-184122">
              <a:defRPr sz="1600">
                <a:solidFill>
                  <a:schemeClr val="tx1"/>
                </a:solidFill>
                <a:latin typeface="Arial" pitchFamily="34" charset="0"/>
                <a:cs typeface="Arial" pitchFamily="34" charset="0"/>
              </a:defRPr>
            </a:lvl1pPr>
            <a:lvl2pPr marL="360306" indent="-177773">
              <a:defRPr sz="1400">
                <a:latin typeface="Arial" pitchFamily="34" charset="0"/>
                <a:cs typeface="Arial" pitchFamily="34" charset="0"/>
              </a:defRPr>
            </a:lvl2pPr>
            <a:lvl3pPr marL="539667" indent="-182535">
              <a:defRPr sz="1200">
                <a:latin typeface="Arial" pitchFamily="34" charset="0"/>
                <a:cs typeface="Arial" pitchFamily="34" charset="0"/>
              </a:defRPr>
            </a:lvl3pPr>
            <a:lvl4pPr marL="717440" indent="-176186">
              <a:defRPr sz="1200">
                <a:latin typeface="Arial" pitchFamily="34" charset="0"/>
                <a:cs typeface="Arial" pitchFamily="34" charset="0"/>
              </a:defRPr>
            </a:lvl4pPr>
            <a:lvl5pPr marL="896800" indent="-18094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5" tIns="45713" rIns="91425" bIns="4571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5" tIns="45713" rIns="91425" bIns="45713"/>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67235469"/>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5" tIns="45713" rIns="91425" bIns="45713"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8"/>
            <a:ext cx="7992888" cy="2859087"/>
          </a:xfrm>
          <a:prstGeom prst="rect">
            <a:avLst/>
          </a:prstGeom>
        </p:spPr>
        <p:txBody>
          <a:bodyPr lIns="91425" tIns="45713" rIns="91425" bIns="45713"/>
          <a:lstStyle>
            <a:lvl1pPr marL="184122" indent="-184122">
              <a:defRPr sz="1600">
                <a:solidFill>
                  <a:schemeClr val="tx1"/>
                </a:solidFill>
                <a:latin typeface="Arial" pitchFamily="34" charset="0"/>
                <a:cs typeface="Arial" pitchFamily="34" charset="0"/>
              </a:defRPr>
            </a:lvl1pPr>
            <a:lvl2pPr marL="360306" indent="-177773">
              <a:defRPr sz="1400">
                <a:latin typeface="Arial" pitchFamily="34" charset="0"/>
                <a:cs typeface="Arial" pitchFamily="34" charset="0"/>
              </a:defRPr>
            </a:lvl2pPr>
            <a:lvl3pPr marL="539667" indent="-182535">
              <a:defRPr sz="1200">
                <a:latin typeface="Arial" pitchFamily="34" charset="0"/>
                <a:cs typeface="Arial" pitchFamily="34" charset="0"/>
              </a:defRPr>
            </a:lvl3pPr>
            <a:lvl4pPr marL="717440" indent="-176186">
              <a:defRPr sz="1200">
                <a:latin typeface="Arial" pitchFamily="34" charset="0"/>
                <a:cs typeface="Arial" pitchFamily="34" charset="0"/>
              </a:defRPr>
            </a:lvl4pPr>
            <a:lvl5pPr marL="896800" indent="-18094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5" tIns="45713" rIns="91425" bIns="4571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5" tIns="45713" rIns="91425" bIns="45713"/>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635688427"/>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25" tIns="45713" rIns="91425" bIns="45713" rtlCol="0">
            <a:spAutoFit/>
          </a:bodyPr>
          <a:lstStyle/>
          <a:p>
            <a:pPr defTabSz="914306"/>
            <a:endParaRPr lang="de-DE" dirty="0">
              <a:solidFill>
                <a:prstClr val="black"/>
              </a:solidFill>
            </a:endParaRPr>
          </a:p>
        </p:txBody>
      </p:sp>
      <p:sp>
        <p:nvSpPr>
          <p:cNvPr id="9" name="Textplatzhalter 8"/>
          <p:cNvSpPr>
            <a:spLocks noGrp="1"/>
          </p:cNvSpPr>
          <p:nvPr>
            <p:ph type="body" sz="quarter" idx="11" hasCustomPrompt="1"/>
          </p:nvPr>
        </p:nvSpPr>
        <p:spPr>
          <a:xfrm>
            <a:off x="539552" y="1272988"/>
            <a:ext cx="7992888" cy="2859087"/>
          </a:xfrm>
          <a:prstGeom prst="rect">
            <a:avLst/>
          </a:prstGeom>
        </p:spPr>
        <p:txBody>
          <a:bodyPr lIns="91425" tIns="45713" rIns="91425" bIns="45713"/>
          <a:lstStyle>
            <a:lvl1pPr marL="184122" indent="-184122">
              <a:defRPr sz="1600">
                <a:solidFill>
                  <a:schemeClr val="tx1"/>
                </a:solidFill>
                <a:latin typeface="Arial" pitchFamily="34" charset="0"/>
                <a:cs typeface="Arial" pitchFamily="34" charset="0"/>
              </a:defRPr>
            </a:lvl1pPr>
            <a:lvl2pPr marL="360306" indent="-177773">
              <a:defRPr sz="1400">
                <a:latin typeface="Arial" pitchFamily="34" charset="0"/>
                <a:cs typeface="Arial" pitchFamily="34" charset="0"/>
              </a:defRPr>
            </a:lvl2pPr>
            <a:lvl3pPr marL="539667" indent="-182535">
              <a:defRPr sz="1200">
                <a:latin typeface="Arial" pitchFamily="34" charset="0"/>
                <a:cs typeface="Arial" pitchFamily="34" charset="0"/>
              </a:defRPr>
            </a:lvl3pPr>
            <a:lvl4pPr marL="717440" indent="-176186">
              <a:defRPr sz="1200">
                <a:latin typeface="Arial" pitchFamily="34" charset="0"/>
                <a:cs typeface="Arial" pitchFamily="34" charset="0"/>
              </a:defRPr>
            </a:lvl4pPr>
            <a:lvl5pPr marL="896800" indent="-18094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25" tIns="45713" rIns="91425" bIns="4571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425" tIns="45713" rIns="91425" bIns="45713"/>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516402454"/>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435" tIns="45717" rIns="91435" bIns="45717" rtlCol="0">
            <a:spAutoFit/>
          </a:bodyPr>
          <a:lstStyle/>
          <a:p>
            <a:pPr defTabSz="914306"/>
            <a:endParaRPr lang="de-DE" sz="1300">
              <a:solidFill>
                <a:prstClr val="black"/>
              </a:solidFill>
            </a:endParaRPr>
          </a:p>
        </p:txBody>
      </p:sp>
      <p:sp>
        <p:nvSpPr>
          <p:cNvPr id="9" name="Textplatzhalter 8"/>
          <p:cNvSpPr>
            <a:spLocks noGrp="1"/>
          </p:cNvSpPr>
          <p:nvPr>
            <p:ph type="body" sz="quarter" idx="11" hasCustomPrompt="1"/>
          </p:nvPr>
        </p:nvSpPr>
        <p:spPr>
          <a:xfrm>
            <a:off x="539552" y="1272987"/>
            <a:ext cx="7992888" cy="2859087"/>
          </a:xfrm>
          <a:prstGeom prst="rect">
            <a:avLst/>
          </a:prstGeom>
        </p:spPr>
        <p:txBody>
          <a:bodyPr lIns="130039" tIns="65020" rIns="130039" bIns="65020"/>
          <a:lstStyle>
            <a:lvl1pPr marL="184131" indent="-184131">
              <a:defRPr sz="1100">
                <a:solidFill>
                  <a:schemeClr val="tx1"/>
                </a:solidFill>
                <a:latin typeface="Arial" pitchFamily="34" charset="0"/>
                <a:cs typeface="Arial" pitchFamily="34" charset="0"/>
              </a:defRPr>
            </a:lvl1pPr>
            <a:lvl2pPr marL="360325" indent="-177782">
              <a:defRPr sz="1000">
                <a:latin typeface="Arial" pitchFamily="34" charset="0"/>
                <a:cs typeface="Arial" pitchFamily="34" charset="0"/>
              </a:defRPr>
            </a:lvl2pPr>
            <a:lvl3pPr marL="539695" indent="-182544">
              <a:defRPr sz="800">
                <a:latin typeface="Arial" pitchFamily="34" charset="0"/>
                <a:cs typeface="Arial" pitchFamily="34" charset="0"/>
              </a:defRPr>
            </a:lvl3pPr>
            <a:lvl4pPr marL="717477" indent="-176195">
              <a:defRPr sz="800">
                <a:latin typeface="Arial" pitchFamily="34" charset="0"/>
                <a:cs typeface="Arial" pitchFamily="34" charset="0"/>
              </a:defRPr>
            </a:lvl4pPr>
            <a:lvl5pPr marL="896846" indent="-180957">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30039" tIns="65020" rIns="130039" bIns="65020"/>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30039" tIns="65020" rIns="130039" bIns="65020"/>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30039" tIns="65020" rIns="130039" bIns="65020"/>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58762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46" tIns="45623" rIns="91246" bIns="45623" rtlCol="0">
            <a:spAutoFit/>
          </a:bodyPr>
          <a:lstStyle/>
          <a:p>
            <a:endParaRPr lang="de-DE"/>
          </a:p>
        </p:txBody>
      </p:sp>
      <p:sp>
        <p:nvSpPr>
          <p:cNvPr id="9" name="Textplatzhalter 8"/>
          <p:cNvSpPr>
            <a:spLocks noGrp="1"/>
          </p:cNvSpPr>
          <p:nvPr>
            <p:ph type="body" sz="quarter" idx="11" hasCustomPrompt="1"/>
          </p:nvPr>
        </p:nvSpPr>
        <p:spPr>
          <a:xfrm>
            <a:off x="539552" y="1273026"/>
            <a:ext cx="7992888" cy="2859087"/>
          </a:xfrm>
          <a:prstGeom prst="rect">
            <a:avLst/>
          </a:prstGeom>
        </p:spPr>
        <p:txBody>
          <a:bodyPr lIns="91246" tIns="45623" rIns="91246" bIns="45623"/>
          <a:lstStyle>
            <a:lvl1pPr marL="183762" indent="-183762">
              <a:defRPr sz="1100">
                <a:solidFill>
                  <a:schemeClr val="tx1"/>
                </a:solidFill>
                <a:latin typeface="Arial" pitchFamily="34" charset="0"/>
                <a:cs typeface="Arial" pitchFamily="34" charset="0"/>
              </a:defRPr>
            </a:lvl1pPr>
            <a:lvl2pPr marL="359591" indent="-177431">
              <a:defRPr sz="1000">
                <a:latin typeface="Arial" pitchFamily="34" charset="0"/>
                <a:cs typeface="Arial" pitchFamily="34" charset="0"/>
              </a:defRPr>
            </a:lvl2pPr>
            <a:lvl3pPr marL="538615" indent="-182175">
              <a:defRPr sz="800">
                <a:latin typeface="Arial" pitchFamily="34" charset="0"/>
                <a:cs typeface="Arial" pitchFamily="34" charset="0"/>
              </a:defRPr>
            </a:lvl3pPr>
            <a:lvl4pPr marL="716046" indent="-175844">
              <a:defRPr sz="800">
                <a:latin typeface="Arial" pitchFamily="34" charset="0"/>
                <a:cs typeface="Arial" pitchFamily="34" charset="0"/>
              </a:defRPr>
            </a:lvl4pPr>
            <a:lvl5pPr marL="895052" indent="-180601">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46" tIns="45623" rIns="91246" bIns="45623"/>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46" tIns="45623" rIns="91246" bIns="45623"/>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50" tIns="45626" rIns="91250" bIns="45626" rtlCol="0">
            <a:spAutoFit/>
          </a:bodyPr>
          <a:lstStyle/>
          <a:p>
            <a:pPr defTabSz="912526"/>
            <a:endParaRPr lang="de-DE" dirty="0">
              <a:solidFill>
                <a:prstClr val="black"/>
              </a:solidFill>
            </a:endParaRPr>
          </a:p>
        </p:txBody>
      </p:sp>
      <p:sp>
        <p:nvSpPr>
          <p:cNvPr id="9" name="Textplatzhalter 8"/>
          <p:cNvSpPr>
            <a:spLocks noGrp="1"/>
          </p:cNvSpPr>
          <p:nvPr>
            <p:ph type="body" sz="quarter" idx="11" hasCustomPrompt="1"/>
          </p:nvPr>
        </p:nvSpPr>
        <p:spPr>
          <a:xfrm>
            <a:off x="539552" y="1273025"/>
            <a:ext cx="7992888" cy="2859087"/>
          </a:xfrm>
          <a:prstGeom prst="rect">
            <a:avLst/>
          </a:prstGeom>
        </p:spPr>
        <p:txBody>
          <a:bodyPr lIns="91250" tIns="45626" rIns="91250" bIns="45626"/>
          <a:lstStyle>
            <a:lvl1pPr marL="183771" indent="-183771">
              <a:defRPr sz="1600">
                <a:solidFill>
                  <a:schemeClr val="tx1"/>
                </a:solidFill>
                <a:latin typeface="Arial" pitchFamily="34" charset="0"/>
                <a:cs typeface="Arial" pitchFamily="34" charset="0"/>
              </a:defRPr>
            </a:lvl1pPr>
            <a:lvl2pPr marL="359609" indent="-177440">
              <a:defRPr sz="1400">
                <a:latin typeface="Arial" pitchFamily="34" charset="0"/>
                <a:cs typeface="Arial" pitchFamily="34" charset="0"/>
              </a:defRPr>
            </a:lvl2pPr>
            <a:lvl3pPr marL="538642" indent="-182184">
              <a:defRPr sz="1200">
                <a:latin typeface="Arial" pitchFamily="34" charset="0"/>
                <a:cs typeface="Arial" pitchFamily="34" charset="0"/>
              </a:defRPr>
            </a:lvl3pPr>
            <a:lvl4pPr marL="716083" indent="-175853">
              <a:defRPr sz="1200">
                <a:latin typeface="Arial" pitchFamily="34" charset="0"/>
                <a:cs typeface="Arial" pitchFamily="34" charset="0"/>
              </a:defRPr>
            </a:lvl4pPr>
            <a:lvl5pPr marL="895098" indent="-180610">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50" tIns="45626" rIns="91250" bIns="4562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87553904"/>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50" tIns="45626" rIns="91250" bIns="45626" rtlCol="0">
            <a:spAutoFit/>
          </a:bodyPr>
          <a:lstStyle/>
          <a:p>
            <a:pPr defTabSz="912526"/>
            <a:endParaRPr lang="de-DE" dirty="0">
              <a:solidFill>
                <a:prstClr val="black"/>
              </a:solidFill>
            </a:endParaRPr>
          </a:p>
        </p:txBody>
      </p:sp>
      <p:sp>
        <p:nvSpPr>
          <p:cNvPr id="9" name="Textplatzhalter 8"/>
          <p:cNvSpPr>
            <a:spLocks noGrp="1"/>
          </p:cNvSpPr>
          <p:nvPr>
            <p:ph type="body" sz="quarter" idx="11" hasCustomPrompt="1"/>
          </p:nvPr>
        </p:nvSpPr>
        <p:spPr>
          <a:xfrm>
            <a:off x="539552" y="1273025"/>
            <a:ext cx="7992888" cy="2859087"/>
          </a:xfrm>
          <a:prstGeom prst="rect">
            <a:avLst/>
          </a:prstGeom>
        </p:spPr>
        <p:txBody>
          <a:bodyPr lIns="91250" tIns="45626" rIns="91250" bIns="45626"/>
          <a:lstStyle>
            <a:lvl1pPr marL="183771" indent="-183771">
              <a:defRPr sz="1600">
                <a:solidFill>
                  <a:schemeClr val="tx1"/>
                </a:solidFill>
                <a:latin typeface="Arial" pitchFamily="34" charset="0"/>
                <a:cs typeface="Arial" pitchFamily="34" charset="0"/>
              </a:defRPr>
            </a:lvl1pPr>
            <a:lvl2pPr marL="359609" indent="-177440">
              <a:defRPr sz="1400">
                <a:latin typeface="Arial" pitchFamily="34" charset="0"/>
                <a:cs typeface="Arial" pitchFamily="34" charset="0"/>
              </a:defRPr>
            </a:lvl2pPr>
            <a:lvl3pPr marL="538642" indent="-182184">
              <a:defRPr sz="1200">
                <a:latin typeface="Arial" pitchFamily="34" charset="0"/>
                <a:cs typeface="Arial" pitchFamily="34" charset="0"/>
              </a:defRPr>
            </a:lvl3pPr>
            <a:lvl4pPr marL="716083" indent="-175853">
              <a:defRPr sz="1200">
                <a:latin typeface="Arial" pitchFamily="34" charset="0"/>
                <a:cs typeface="Arial" pitchFamily="34" charset="0"/>
              </a:defRPr>
            </a:lvl4pPr>
            <a:lvl5pPr marL="895098" indent="-180610">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50" tIns="45626" rIns="91250" bIns="45626"/>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87553904"/>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264" tIns="45633" rIns="91264" bIns="45633" rtlCol="0">
            <a:spAutoFit/>
          </a:bodyPr>
          <a:lstStyle/>
          <a:p>
            <a:pPr defTabSz="912620"/>
            <a:endParaRPr lang="de-DE" sz="1300">
              <a:solidFill>
                <a:prstClr val="black"/>
              </a:solidFill>
            </a:endParaRPr>
          </a:p>
        </p:txBody>
      </p:sp>
      <p:sp>
        <p:nvSpPr>
          <p:cNvPr id="9" name="Textplatzhalter 8"/>
          <p:cNvSpPr>
            <a:spLocks noGrp="1"/>
          </p:cNvSpPr>
          <p:nvPr>
            <p:ph type="body" sz="quarter" idx="11" hasCustomPrompt="1"/>
          </p:nvPr>
        </p:nvSpPr>
        <p:spPr>
          <a:xfrm>
            <a:off x="539552" y="1273023"/>
            <a:ext cx="7992888" cy="2859087"/>
          </a:xfrm>
          <a:prstGeom prst="rect">
            <a:avLst/>
          </a:prstGeom>
        </p:spPr>
        <p:txBody>
          <a:bodyPr lIns="129790" tIns="64895" rIns="129790" bIns="64895"/>
          <a:lstStyle>
            <a:lvl1pPr marL="183790" indent="-183790">
              <a:defRPr sz="1100">
                <a:solidFill>
                  <a:schemeClr val="tx1"/>
                </a:solidFill>
                <a:latin typeface="Arial" pitchFamily="34" charset="0"/>
                <a:cs typeface="Arial" pitchFamily="34" charset="0"/>
              </a:defRPr>
            </a:lvl1pPr>
            <a:lvl2pPr marL="359645" indent="-177458">
              <a:defRPr sz="1000">
                <a:latin typeface="Arial" pitchFamily="34" charset="0"/>
                <a:cs typeface="Arial" pitchFamily="34" charset="0"/>
              </a:defRPr>
            </a:lvl2pPr>
            <a:lvl3pPr marL="538698" indent="-182203">
              <a:defRPr sz="800">
                <a:latin typeface="Arial" pitchFamily="34" charset="0"/>
                <a:cs typeface="Arial" pitchFamily="34" charset="0"/>
              </a:defRPr>
            </a:lvl3pPr>
            <a:lvl4pPr marL="716157" indent="-175871">
              <a:defRPr sz="800">
                <a:latin typeface="Arial" pitchFamily="34" charset="0"/>
                <a:cs typeface="Arial" pitchFamily="34" charset="0"/>
              </a:defRPr>
            </a:lvl4pPr>
            <a:lvl5pPr marL="895190" indent="-180628">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790" tIns="64895" rIns="129790" bIns="64895"/>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790" tIns="64895" rIns="129790" bIns="64895"/>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790" tIns="64895" rIns="129790" bIns="64895"/>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3060658209"/>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1"/>
            <a:ext cx="8194104" cy="695399"/>
          </a:xfrm>
          <a:prstGeom prst="rect">
            <a:avLst/>
          </a:prstGeom>
        </p:spPr>
        <p:txBody>
          <a:bodyPr lIns="64286" tIns="32143" rIns="64286" bIns="32143"/>
          <a:lstStyle/>
          <a:p>
            <a:r>
              <a:rPr lang="de-DE" smtClean="0"/>
              <a:t>Titelmasterformat durch Klicken bearbeiten</a:t>
            </a:r>
            <a:endParaRPr lang="de-DE"/>
          </a:p>
        </p:txBody>
      </p:sp>
      <p:sp>
        <p:nvSpPr>
          <p:cNvPr id="3" name="Inhaltsplatzhalter 2"/>
          <p:cNvSpPr>
            <a:spLocks noGrp="1"/>
          </p:cNvSpPr>
          <p:nvPr>
            <p:ph idx="1"/>
          </p:nvPr>
        </p:nvSpPr>
        <p:spPr>
          <a:xfrm>
            <a:off x="733351" y="1441030"/>
            <a:ext cx="8194104" cy="3270498"/>
          </a:xfrm>
          <a:prstGeom prst="rect">
            <a:avLst/>
          </a:prstGeom>
        </p:spPr>
        <p:txBody>
          <a:bodyPr lIns="64286" tIns="32143" rIns="64286" bIns="32143"/>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xfrm>
            <a:off x="209848" y="5028531"/>
            <a:ext cx="7599164" cy="85948"/>
          </a:xfrm>
          <a:prstGeom prst="rect">
            <a:avLst/>
          </a:prstGeom>
          <a:ln/>
        </p:spPr>
        <p:txBody>
          <a:bodyPr lIns="64286" tIns="32143" rIns="64286" bIns="32143"/>
          <a:lstStyle>
            <a:lvl1pPr>
              <a:defRPr/>
            </a:lvl1pPr>
          </a:lstStyle>
          <a:p>
            <a:pPr>
              <a:defRPr/>
            </a:pPr>
            <a:endParaRPr lang="de-DE" dirty="0"/>
          </a:p>
        </p:txBody>
      </p:sp>
      <p:sp>
        <p:nvSpPr>
          <p:cNvPr id="5" name="Rectangle 7"/>
          <p:cNvSpPr>
            <a:spLocks noGrp="1" noChangeArrowheads="1"/>
          </p:cNvSpPr>
          <p:nvPr>
            <p:ph type="sldNum" sz="quarter" idx="11"/>
          </p:nvPr>
        </p:nvSpPr>
        <p:spPr>
          <a:xfrm>
            <a:off x="8737700" y="5028531"/>
            <a:ext cx="189756" cy="84832"/>
          </a:xfrm>
          <a:prstGeom prst="rect">
            <a:avLst/>
          </a:prstGeom>
          <a:ln/>
        </p:spPr>
        <p:txBody>
          <a:bodyPr lIns="64286" tIns="32143" rIns="64286" bIns="32143"/>
          <a:lstStyle>
            <a:lvl1pPr>
              <a:defRPr/>
            </a:lvl1pPr>
          </a:lstStyle>
          <a:p>
            <a:pPr>
              <a:defRPr/>
            </a:pPr>
            <a:endParaRPr lang="de-DE" dirty="0"/>
          </a:p>
        </p:txBody>
      </p:sp>
    </p:spTree>
    <p:extLst>
      <p:ext uri="{BB962C8B-B14F-4D97-AF65-F5344CB8AC3E}">
        <p14:creationId xmlns:p14="http://schemas.microsoft.com/office/powerpoint/2010/main" val="336796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274" tIns="45638" rIns="91274" bIns="45638"/>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98" y="699542"/>
            <a:ext cx="3815977" cy="1512888"/>
          </a:xfrm>
          <a:prstGeom prst="rect">
            <a:avLst/>
          </a:prstGeom>
        </p:spPr>
        <p:txBody>
          <a:bodyPr lIns="91274" tIns="45638" rIns="91274" bIns="45638"/>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3256733489"/>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0"/>
            <a:ext cx="7992888" cy="2859087"/>
          </a:xfrm>
          <a:prstGeom prst="rect">
            <a:avLst/>
          </a:prstGeom>
        </p:spPr>
        <p:txBody>
          <a:bodyPr lIns="91274" tIns="45638" rIns="91274" bIns="45638"/>
          <a:lstStyle>
            <a:lvl1pPr marL="183818" indent="-183818">
              <a:defRPr sz="1600">
                <a:solidFill>
                  <a:schemeClr val="tx1"/>
                </a:solidFill>
                <a:latin typeface="Arial" pitchFamily="34" charset="0"/>
                <a:cs typeface="Arial" pitchFamily="34" charset="0"/>
              </a:defRPr>
            </a:lvl1pPr>
            <a:lvl2pPr marL="359702" indent="-177485">
              <a:defRPr sz="1400">
                <a:latin typeface="Arial" pitchFamily="34" charset="0"/>
                <a:cs typeface="Arial" pitchFamily="34" charset="0"/>
              </a:defRPr>
            </a:lvl2pPr>
            <a:lvl3pPr marL="538781" indent="-182232">
              <a:defRPr sz="1200">
                <a:latin typeface="Arial" pitchFamily="34" charset="0"/>
                <a:cs typeface="Arial" pitchFamily="34" charset="0"/>
              </a:defRPr>
            </a:lvl3pPr>
            <a:lvl4pPr marL="716266" indent="-175898">
              <a:defRPr sz="1200">
                <a:latin typeface="Arial" pitchFamily="34" charset="0"/>
                <a:cs typeface="Arial" pitchFamily="34" charset="0"/>
              </a:defRPr>
            </a:lvl4pPr>
            <a:lvl5pPr marL="895328" indent="-18065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8477601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46" tIns="45623" rIns="91246" bIns="45623" rtlCol="0">
            <a:spAutoFit/>
          </a:bodyPr>
          <a:lstStyle/>
          <a:p>
            <a:endParaRPr lang="de-DE"/>
          </a:p>
        </p:txBody>
      </p:sp>
      <p:sp>
        <p:nvSpPr>
          <p:cNvPr id="8" name="Diagrammplatzhalter 7"/>
          <p:cNvSpPr>
            <a:spLocks noGrp="1"/>
          </p:cNvSpPr>
          <p:nvPr>
            <p:ph type="chart" sz="quarter" idx="12"/>
          </p:nvPr>
        </p:nvSpPr>
        <p:spPr>
          <a:xfrm>
            <a:off x="539552" y="1276242"/>
            <a:ext cx="7993063" cy="2879725"/>
          </a:xfrm>
          <a:prstGeom prst="rect">
            <a:avLst/>
          </a:prstGeom>
        </p:spPr>
        <p:txBody>
          <a:bodyPr lIns="91246" tIns="45623" rIns="91246" bIns="45623"/>
          <a:lstStyle>
            <a:lvl1pPr marL="183762" indent="-160008">
              <a:defRPr sz="11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lIns="91246" tIns="45623" rIns="91246" bIns="45623"/>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46" tIns="45623" rIns="91246" bIns="45623"/>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3" name="Textplatzhalter 11"/>
          <p:cNvSpPr>
            <a:spLocks noGrp="1"/>
          </p:cNvSpPr>
          <p:nvPr>
            <p:ph type="body" sz="quarter" idx="14"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8" name="Diagrammplatzhalter 7"/>
          <p:cNvSpPr>
            <a:spLocks noGrp="1"/>
          </p:cNvSpPr>
          <p:nvPr>
            <p:ph type="chart" sz="quarter" idx="12"/>
          </p:nvPr>
        </p:nvSpPr>
        <p:spPr>
          <a:xfrm>
            <a:off x="539552" y="1276236"/>
            <a:ext cx="7993063" cy="2879725"/>
          </a:xfrm>
          <a:prstGeom prst="rect">
            <a:avLst/>
          </a:prstGeom>
        </p:spPr>
        <p:txBody>
          <a:bodyPr lIns="91274" tIns="45638" rIns="91274" bIns="45638"/>
          <a:lstStyle>
            <a:lvl1pPr marL="183818" indent="-160056">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364118728"/>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41"/>
            <a:ext cx="7993063" cy="2879725"/>
          </a:xfrm>
          <a:prstGeom prst="rect">
            <a:avLst/>
          </a:prstGeom>
        </p:spPr>
        <p:txBody>
          <a:bodyPr lIns="91274" tIns="45638" rIns="91274" bIns="45638"/>
          <a:lstStyle>
            <a:lvl1pPr marL="183818" indent="-183818" algn="l" defTabSz="9127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02" indent="-177485" algn="l" defTabSz="91276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8781" indent="-180655"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266" indent="-183818"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328" indent="-172723" algn="l" defTabSz="9127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1440205840"/>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41"/>
            <a:ext cx="3960242" cy="2879725"/>
          </a:xfrm>
          <a:prstGeom prst="rect">
            <a:avLst/>
          </a:prstGeom>
        </p:spPr>
        <p:txBody>
          <a:bodyPr lIns="91274" tIns="45638" rIns="91274" bIns="45638"/>
          <a:lstStyle>
            <a:lvl1pPr marL="183818" indent="-183818" algn="l" defTabSz="9127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02" indent="-177485"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781" indent="-180655"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266" indent="-183818"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328" indent="-172723" algn="l" defTabSz="9127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41"/>
            <a:ext cx="3960242" cy="2879725"/>
          </a:xfrm>
          <a:prstGeom prst="rect">
            <a:avLst/>
          </a:prstGeom>
        </p:spPr>
        <p:txBody>
          <a:bodyPr lIns="91274" tIns="45638" rIns="91274" bIns="45638"/>
          <a:lstStyle>
            <a:lvl1pPr marL="183818" indent="-183818" algn="l" defTabSz="9127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02" indent="-177485"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781" indent="-180655"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266" indent="-183818" algn="l" defTabSz="9127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328" indent="-172723" algn="l" defTabSz="9127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684066759"/>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208198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95" y="3579813"/>
            <a:ext cx="4320853" cy="792162"/>
          </a:xfrm>
          <a:prstGeom prst="rect">
            <a:avLst/>
          </a:prstGeom>
        </p:spPr>
        <p:txBody>
          <a:bodyPr lIns="91274" tIns="45638" rIns="91274" bIns="45638"/>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3893695101"/>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274" tIns="45638" rIns="91274" bIns="45638"/>
          <a:lstStyle>
            <a:lvl1pPr>
              <a:defRPr/>
            </a:lvl1pPr>
          </a:lstStyle>
          <a:p>
            <a:pPr defTabSz="912760"/>
            <a:fld id="{C8781829-351C-496B-BFE0-759DA8063DA7}" type="slidenum">
              <a:rPr lang="de-DE" smtClean="0">
                <a:solidFill>
                  <a:prstClr val="black"/>
                </a:solidFill>
              </a:rPr>
              <a:pPr defTabSz="912760"/>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274" tIns="45638" rIns="91274" bIns="4563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14230459"/>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274" tIns="45638" rIns="91274" bIns="45638"/>
          <a:lstStyle>
            <a:lvl1pPr>
              <a:defRPr/>
            </a:lvl1pPr>
          </a:lstStyle>
          <a:p>
            <a:pPr defTabSz="912760"/>
            <a:fld id="{C8781829-351C-496B-BFE0-759DA8063DA7}" type="slidenum">
              <a:rPr lang="de-DE" smtClean="0">
                <a:solidFill>
                  <a:prstClr val="black"/>
                </a:solidFill>
              </a:rPr>
              <a:pPr defTabSz="912760"/>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274" tIns="45638" rIns="91274" bIns="4563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850604556"/>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0"/>
            <a:ext cx="7992888" cy="2859087"/>
          </a:xfrm>
          <a:prstGeom prst="rect">
            <a:avLst/>
          </a:prstGeom>
        </p:spPr>
        <p:txBody>
          <a:bodyPr lIns="91274" tIns="45638" rIns="91274" bIns="45638"/>
          <a:lstStyle>
            <a:lvl1pPr marL="183818" indent="-183818">
              <a:defRPr sz="1600">
                <a:solidFill>
                  <a:schemeClr val="tx1"/>
                </a:solidFill>
                <a:latin typeface="Arial" pitchFamily="34" charset="0"/>
                <a:cs typeface="Arial" pitchFamily="34" charset="0"/>
              </a:defRPr>
            </a:lvl1pPr>
            <a:lvl2pPr marL="359702" indent="-177485">
              <a:defRPr sz="1400">
                <a:latin typeface="Arial" pitchFamily="34" charset="0"/>
                <a:cs typeface="Arial" pitchFamily="34" charset="0"/>
              </a:defRPr>
            </a:lvl2pPr>
            <a:lvl3pPr marL="538781" indent="-182232">
              <a:defRPr sz="1200">
                <a:latin typeface="Arial" pitchFamily="34" charset="0"/>
                <a:cs typeface="Arial" pitchFamily="34" charset="0"/>
              </a:defRPr>
            </a:lvl3pPr>
            <a:lvl4pPr marL="716266" indent="-175898">
              <a:defRPr sz="1200">
                <a:latin typeface="Arial" pitchFamily="34" charset="0"/>
                <a:cs typeface="Arial" pitchFamily="34" charset="0"/>
              </a:defRPr>
            </a:lvl4pPr>
            <a:lvl5pPr marL="895328" indent="-18065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274" tIns="45638" rIns="91274" bIns="45638"/>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1779055121"/>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74" tIns="45638" rIns="91274" bIns="45638"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0"/>
            <a:ext cx="7992888" cy="2859087"/>
          </a:xfrm>
          <a:prstGeom prst="rect">
            <a:avLst/>
          </a:prstGeom>
        </p:spPr>
        <p:txBody>
          <a:bodyPr lIns="91274" tIns="45638" rIns="91274" bIns="45638"/>
          <a:lstStyle>
            <a:lvl1pPr marL="183818" indent="-183818">
              <a:defRPr sz="1600">
                <a:solidFill>
                  <a:schemeClr val="tx1"/>
                </a:solidFill>
                <a:latin typeface="Arial" pitchFamily="34" charset="0"/>
                <a:cs typeface="Arial" pitchFamily="34" charset="0"/>
              </a:defRPr>
            </a:lvl1pPr>
            <a:lvl2pPr marL="359702" indent="-177485">
              <a:defRPr sz="1400">
                <a:latin typeface="Arial" pitchFamily="34" charset="0"/>
                <a:cs typeface="Arial" pitchFamily="34" charset="0"/>
              </a:defRPr>
            </a:lvl2pPr>
            <a:lvl3pPr marL="538781" indent="-182232">
              <a:defRPr sz="1200">
                <a:latin typeface="Arial" pitchFamily="34" charset="0"/>
                <a:cs typeface="Arial" pitchFamily="34" charset="0"/>
              </a:defRPr>
            </a:lvl3pPr>
            <a:lvl4pPr marL="716266" indent="-175898">
              <a:defRPr sz="1200">
                <a:latin typeface="Arial" pitchFamily="34" charset="0"/>
                <a:cs typeface="Arial" pitchFamily="34" charset="0"/>
              </a:defRPr>
            </a:lvl4pPr>
            <a:lvl5pPr marL="895328" indent="-18065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74" tIns="45638" rIns="91274" bIns="4563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274" tIns="45638" rIns="91274" bIns="45638"/>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4126077788"/>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69" tIns="45635" rIns="91269" bIns="45635"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1"/>
            <a:ext cx="7992888" cy="2859087"/>
          </a:xfrm>
          <a:prstGeom prst="rect">
            <a:avLst/>
          </a:prstGeom>
        </p:spPr>
        <p:txBody>
          <a:bodyPr lIns="91269" tIns="45635" rIns="91269" bIns="45635"/>
          <a:lstStyle>
            <a:lvl1pPr marL="183809" indent="-183809">
              <a:defRPr sz="1600">
                <a:solidFill>
                  <a:schemeClr val="tx1"/>
                </a:solidFill>
                <a:latin typeface="Arial" pitchFamily="34" charset="0"/>
                <a:cs typeface="Arial" pitchFamily="34" charset="0"/>
              </a:defRPr>
            </a:lvl1pPr>
            <a:lvl2pPr marL="359683" indent="-177476">
              <a:defRPr sz="1400">
                <a:latin typeface="Arial" pitchFamily="34" charset="0"/>
                <a:cs typeface="Arial" pitchFamily="34" charset="0"/>
              </a:defRPr>
            </a:lvl2pPr>
            <a:lvl3pPr marL="538753" indent="-182222">
              <a:defRPr sz="1200">
                <a:latin typeface="Arial" pitchFamily="34" charset="0"/>
                <a:cs typeface="Arial" pitchFamily="34" charset="0"/>
              </a:defRPr>
            </a:lvl3pPr>
            <a:lvl4pPr marL="716230" indent="-175889">
              <a:defRPr sz="1200">
                <a:latin typeface="Arial" pitchFamily="34" charset="0"/>
                <a:cs typeface="Arial" pitchFamily="34" charset="0"/>
              </a:defRPr>
            </a:lvl4pPr>
            <a:lvl5pPr marL="895282" indent="-18064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69" tIns="45635" rIns="91269" bIns="4563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69" tIns="45635" rIns="91269" bIns="4563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5571427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46" tIns="45623" rIns="91246" bIns="45623" rtlCol="0">
            <a:spAutoFit/>
          </a:bodyPr>
          <a:lstStyle/>
          <a:p>
            <a:endParaRPr lang="de-DE"/>
          </a:p>
        </p:txBody>
      </p:sp>
      <p:sp>
        <p:nvSpPr>
          <p:cNvPr id="11" name="Titel 6"/>
          <p:cNvSpPr>
            <a:spLocks noGrp="1"/>
          </p:cNvSpPr>
          <p:nvPr>
            <p:ph type="title" hasCustomPrompt="1"/>
          </p:nvPr>
        </p:nvSpPr>
        <p:spPr>
          <a:xfrm>
            <a:off x="539552" y="418356"/>
            <a:ext cx="7992888" cy="857250"/>
          </a:xfrm>
          <a:prstGeom prst="rect">
            <a:avLst/>
          </a:prstGeom>
        </p:spPr>
        <p:txBody>
          <a:bodyPr lIns="91246" tIns="45623" rIns="91246" bIns="45623"/>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46" tIns="45623" rIns="91246" bIns="45623"/>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47"/>
            <a:ext cx="7993063" cy="2879725"/>
          </a:xfrm>
          <a:prstGeom prst="rect">
            <a:avLst/>
          </a:prstGeom>
        </p:spPr>
        <p:txBody>
          <a:bodyPr lIns="91246" tIns="45623" rIns="91246" bIns="45623"/>
          <a:lstStyle>
            <a:lvl1pPr marL="183762" indent="-183762" algn="l" defTabSz="912479"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59591" indent="-177431" algn="l" defTabSz="912479" rtl="0" eaLnBrk="1" latinLnBrk="0" hangingPunct="1">
              <a:spcBef>
                <a:spcPct val="20000"/>
              </a:spcBef>
              <a:buFont typeface="Arial" pitchFamily="34" charset="0"/>
              <a:defRPr lang="de-DE" sz="1000" kern="1200" baseline="0" dirty="0" smtClean="0">
                <a:solidFill>
                  <a:schemeClr val="tx1"/>
                </a:solidFill>
                <a:latin typeface="Arial" pitchFamily="34" charset="0"/>
                <a:ea typeface="+mn-ea"/>
                <a:cs typeface="Arial" pitchFamily="34" charset="0"/>
              </a:defRPr>
            </a:lvl2pPr>
            <a:lvl3pPr marL="538615" indent="-180601" algn="l" defTabSz="912479"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3pPr>
            <a:lvl4pPr marL="716046" indent="-183762" algn="l" defTabSz="912479" rtl="0" eaLnBrk="1" latinLnBrk="0" hangingPunct="1">
              <a:spcBef>
                <a:spcPct val="20000"/>
              </a:spcBef>
              <a:buFont typeface="Arial" pitchFamily="34" charset="0"/>
              <a:defRPr lang="de-DE" sz="800" kern="1200" baseline="0" dirty="0" smtClean="0">
                <a:solidFill>
                  <a:schemeClr val="tx1"/>
                </a:solidFill>
                <a:latin typeface="Arial" pitchFamily="34" charset="0"/>
                <a:ea typeface="+mn-ea"/>
                <a:cs typeface="Arial" pitchFamily="34" charset="0"/>
              </a:defRPr>
            </a:lvl4pPr>
            <a:lvl5pPr marL="895052" indent="-172669" algn="l" defTabSz="912479" rtl="0" eaLnBrk="1" latinLnBrk="0" hangingPunct="1">
              <a:spcBef>
                <a:spcPct val="20000"/>
              </a:spcBef>
              <a:buFont typeface="Arial" pitchFamily="34" charset="0"/>
              <a:defRPr lang="de-DE" sz="8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3" name="Textplatzhalter 11"/>
          <p:cNvSpPr>
            <a:spLocks noGrp="1"/>
          </p:cNvSpPr>
          <p:nvPr>
            <p:ph type="body" sz="quarter" idx="15"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69" tIns="45635" rIns="91269" bIns="45635"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1"/>
            <a:ext cx="7992888" cy="2859087"/>
          </a:xfrm>
          <a:prstGeom prst="rect">
            <a:avLst/>
          </a:prstGeom>
        </p:spPr>
        <p:txBody>
          <a:bodyPr lIns="91269" tIns="45635" rIns="91269" bIns="45635"/>
          <a:lstStyle>
            <a:lvl1pPr marL="183809" indent="-183809">
              <a:defRPr sz="1600">
                <a:solidFill>
                  <a:schemeClr val="tx1"/>
                </a:solidFill>
                <a:latin typeface="Arial" pitchFamily="34" charset="0"/>
                <a:cs typeface="Arial" pitchFamily="34" charset="0"/>
              </a:defRPr>
            </a:lvl1pPr>
            <a:lvl2pPr marL="359683" indent="-177476">
              <a:defRPr sz="1400">
                <a:latin typeface="Arial" pitchFamily="34" charset="0"/>
                <a:cs typeface="Arial" pitchFamily="34" charset="0"/>
              </a:defRPr>
            </a:lvl2pPr>
            <a:lvl3pPr marL="538753" indent="-182222">
              <a:defRPr sz="1200">
                <a:latin typeface="Arial" pitchFamily="34" charset="0"/>
                <a:cs typeface="Arial" pitchFamily="34" charset="0"/>
              </a:defRPr>
            </a:lvl3pPr>
            <a:lvl4pPr marL="716230" indent="-175889">
              <a:defRPr sz="1200">
                <a:latin typeface="Arial" pitchFamily="34" charset="0"/>
                <a:cs typeface="Arial" pitchFamily="34" charset="0"/>
              </a:defRPr>
            </a:lvl4pPr>
            <a:lvl5pPr marL="895282" indent="-18064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69" tIns="45635" rIns="91269" bIns="4563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69" tIns="45635" rIns="91269" bIns="4563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138915675"/>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69" tIns="45635" rIns="91269" bIns="45635" rtlCol="0">
            <a:spAutoFit/>
          </a:bodyPr>
          <a:lstStyle/>
          <a:p>
            <a:pPr defTabSz="912760"/>
            <a:endParaRPr lang="de-DE" dirty="0">
              <a:solidFill>
                <a:prstClr val="black"/>
              </a:solidFill>
            </a:endParaRPr>
          </a:p>
        </p:txBody>
      </p:sp>
      <p:sp>
        <p:nvSpPr>
          <p:cNvPr id="9" name="Textplatzhalter 8"/>
          <p:cNvSpPr>
            <a:spLocks noGrp="1"/>
          </p:cNvSpPr>
          <p:nvPr>
            <p:ph type="body" sz="quarter" idx="11" hasCustomPrompt="1"/>
          </p:nvPr>
        </p:nvSpPr>
        <p:spPr>
          <a:xfrm>
            <a:off x="539552" y="1273021"/>
            <a:ext cx="7992888" cy="2859087"/>
          </a:xfrm>
          <a:prstGeom prst="rect">
            <a:avLst/>
          </a:prstGeom>
        </p:spPr>
        <p:txBody>
          <a:bodyPr lIns="91269" tIns="45635" rIns="91269" bIns="45635"/>
          <a:lstStyle>
            <a:lvl1pPr marL="183809" indent="-183809">
              <a:defRPr sz="1600">
                <a:solidFill>
                  <a:schemeClr val="tx1"/>
                </a:solidFill>
                <a:latin typeface="Arial" pitchFamily="34" charset="0"/>
                <a:cs typeface="Arial" pitchFamily="34" charset="0"/>
              </a:defRPr>
            </a:lvl1pPr>
            <a:lvl2pPr marL="359683" indent="-177476">
              <a:defRPr sz="1400">
                <a:latin typeface="Arial" pitchFamily="34" charset="0"/>
                <a:cs typeface="Arial" pitchFamily="34" charset="0"/>
              </a:defRPr>
            </a:lvl2pPr>
            <a:lvl3pPr marL="538753" indent="-182222">
              <a:defRPr sz="1200">
                <a:latin typeface="Arial" pitchFamily="34" charset="0"/>
                <a:cs typeface="Arial" pitchFamily="34" charset="0"/>
              </a:defRPr>
            </a:lvl3pPr>
            <a:lvl4pPr marL="716230" indent="-175889">
              <a:defRPr sz="1200">
                <a:latin typeface="Arial" pitchFamily="34" charset="0"/>
                <a:cs typeface="Arial" pitchFamily="34" charset="0"/>
              </a:defRPr>
            </a:lvl4pPr>
            <a:lvl5pPr marL="895282" indent="-18064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69" tIns="45635" rIns="91269" bIns="4563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69" tIns="45635" rIns="91269" bIns="4563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35590369"/>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279" tIns="45640" rIns="91279" bIns="45640" rtlCol="0">
            <a:spAutoFit/>
          </a:bodyPr>
          <a:lstStyle/>
          <a:p>
            <a:pPr defTabSz="912760"/>
            <a:endParaRPr lang="de-DE" sz="1300">
              <a:solidFill>
                <a:prstClr val="black"/>
              </a:solidFill>
            </a:endParaRPr>
          </a:p>
        </p:txBody>
      </p:sp>
      <p:sp>
        <p:nvSpPr>
          <p:cNvPr id="9" name="Textplatzhalter 8"/>
          <p:cNvSpPr>
            <a:spLocks noGrp="1"/>
          </p:cNvSpPr>
          <p:nvPr>
            <p:ph type="body" sz="quarter" idx="11" hasCustomPrompt="1"/>
          </p:nvPr>
        </p:nvSpPr>
        <p:spPr>
          <a:xfrm>
            <a:off x="539552" y="1273020"/>
            <a:ext cx="7992888" cy="2859087"/>
          </a:xfrm>
          <a:prstGeom prst="rect">
            <a:avLst/>
          </a:prstGeom>
        </p:spPr>
        <p:txBody>
          <a:bodyPr lIns="129811" tIns="64906" rIns="129811" bIns="64906"/>
          <a:lstStyle>
            <a:lvl1pPr marL="183818" indent="-183818">
              <a:defRPr sz="1100">
                <a:solidFill>
                  <a:schemeClr val="tx1"/>
                </a:solidFill>
                <a:latin typeface="Arial" pitchFamily="34" charset="0"/>
                <a:cs typeface="Arial" pitchFamily="34" charset="0"/>
              </a:defRPr>
            </a:lvl1pPr>
            <a:lvl2pPr marL="359702" indent="-177485">
              <a:defRPr sz="1000">
                <a:latin typeface="Arial" pitchFamily="34" charset="0"/>
                <a:cs typeface="Arial" pitchFamily="34" charset="0"/>
              </a:defRPr>
            </a:lvl2pPr>
            <a:lvl3pPr marL="538781" indent="-182232">
              <a:defRPr sz="800">
                <a:latin typeface="Arial" pitchFamily="34" charset="0"/>
                <a:cs typeface="Arial" pitchFamily="34" charset="0"/>
              </a:defRPr>
            </a:lvl3pPr>
            <a:lvl4pPr marL="716266" indent="-175898">
              <a:defRPr sz="800">
                <a:latin typeface="Arial" pitchFamily="34" charset="0"/>
                <a:cs typeface="Arial" pitchFamily="34" charset="0"/>
              </a:defRPr>
            </a:lvl4pPr>
            <a:lvl5pPr marL="895328" indent="-180655">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811" tIns="64906" rIns="129811" bIns="64906"/>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811" tIns="64906" rIns="129811" bIns="64906"/>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811" tIns="64906" rIns="129811" bIns="64906"/>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3571706811"/>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298" tIns="45649" rIns="91298" bIns="45649"/>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93" y="699542"/>
            <a:ext cx="3815977" cy="1512888"/>
          </a:xfrm>
          <a:prstGeom prst="rect">
            <a:avLst/>
          </a:prstGeom>
        </p:spPr>
        <p:txBody>
          <a:bodyPr lIns="91298" tIns="45649" rIns="91298" bIns="45649"/>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3965115769"/>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5"/>
            <a:ext cx="7992888" cy="2859087"/>
          </a:xfrm>
          <a:prstGeom prst="rect">
            <a:avLst/>
          </a:prstGeom>
        </p:spPr>
        <p:txBody>
          <a:bodyPr lIns="91298" tIns="45649" rIns="91298" bIns="45649"/>
          <a:lstStyle>
            <a:lvl1pPr marL="183866" indent="-183866">
              <a:defRPr sz="1600">
                <a:solidFill>
                  <a:schemeClr val="tx1"/>
                </a:solidFill>
                <a:latin typeface="Arial" pitchFamily="34" charset="0"/>
                <a:cs typeface="Arial" pitchFamily="34" charset="0"/>
              </a:defRPr>
            </a:lvl1pPr>
            <a:lvl2pPr marL="359797" indent="-177530">
              <a:defRPr sz="1400">
                <a:latin typeface="Arial" pitchFamily="34" charset="0"/>
                <a:cs typeface="Arial" pitchFamily="34" charset="0"/>
              </a:defRPr>
            </a:lvl2pPr>
            <a:lvl3pPr marL="538919" indent="-182279">
              <a:defRPr sz="1200">
                <a:latin typeface="Arial" pitchFamily="34" charset="0"/>
                <a:cs typeface="Arial" pitchFamily="34" charset="0"/>
              </a:defRPr>
            </a:lvl3pPr>
            <a:lvl4pPr marL="716448" indent="-175943">
              <a:defRPr sz="1200">
                <a:latin typeface="Arial" pitchFamily="34" charset="0"/>
                <a:cs typeface="Arial" pitchFamily="34" charset="0"/>
              </a:defRPr>
            </a:lvl4pPr>
            <a:lvl5pPr marL="895558" indent="-180700">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793741856"/>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8" name="Diagrammplatzhalter 7"/>
          <p:cNvSpPr>
            <a:spLocks noGrp="1"/>
          </p:cNvSpPr>
          <p:nvPr>
            <p:ph type="chart" sz="quarter" idx="12"/>
          </p:nvPr>
        </p:nvSpPr>
        <p:spPr>
          <a:xfrm>
            <a:off x="539552" y="1276231"/>
            <a:ext cx="7993063" cy="2879725"/>
          </a:xfrm>
          <a:prstGeom prst="rect">
            <a:avLst/>
          </a:prstGeom>
        </p:spPr>
        <p:txBody>
          <a:bodyPr lIns="91298" tIns="45649" rIns="91298" bIns="45649"/>
          <a:lstStyle>
            <a:lvl1pPr marL="183866" indent="-160096">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613916233"/>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36"/>
            <a:ext cx="7993063" cy="2879725"/>
          </a:xfrm>
          <a:prstGeom prst="rect">
            <a:avLst/>
          </a:prstGeom>
        </p:spPr>
        <p:txBody>
          <a:bodyPr lIns="91298" tIns="45649" rIns="91298" bIns="45649"/>
          <a:lstStyle>
            <a:lvl1pPr marL="183866" indent="-183866" algn="l" defTabSz="912993"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97" indent="-177530" algn="l" defTabSz="912993"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8919" indent="-180700"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448" indent="-183866"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558" indent="-172768" algn="l" defTabSz="912993"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800476979"/>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36"/>
            <a:ext cx="3960242" cy="2879725"/>
          </a:xfrm>
          <a:prstGeom prst="rect">
            <a:avLst/>
          </a:prstGeom>
        </p:spPr>
        <p:txBody>
          <a:bodyPr lIns="91298" tIns="45649" rIns="91298" bIns="45649"/>
          <a:lstStyle>
            <a:lvl1pPr marL="183866" indent="-183866" algn="l" defTabSz="912993"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97" indent="-177530"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919" indent="-180700"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448" indent="-183866"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558" indent="-172768" algn="l" defTabSz="912993"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36"/>
            <a:ext cx="3960242" cy="2879725"/>
          </a:xfrm>
          <a:prstGeom prst="rect">
            <a:avLst/>
          </a:prstGeom>
        </p:spPr>
        <p:txBody>
          <a:bodyPr lIns="91298" tIns="45649" rIns="91298" bIns="45649"/>
          <a:lstStyle>
            <a:lvl1pPr marL="183866" indent="-183866" algn="l" defTabSz="912993"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797" indent="-177530"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919" indent="-180700"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448" indent="-183866" algn="l" defTabSz="912993"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558" indent="-172768" algn="l" defTabSz="912993"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3776505562"/>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335120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90" y="3579813"/>
            <a:ext cx="4320853" cy="792162"/>
          </a:xfrm>
          <a:prstGeom prst="rect">
            <a:avLst/>
          </a:prstGeom>
        </p:spPr>
        <p:txBody>
          <a:bodyPr lIns="91298" tIns="45649" rIns="91298" bIns="45649"/>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407291795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46" tIns="45623" rIns="91246" bIns="45623" rtlCol="0">
            <a:spAutoFit/>
          </a:bodyPr>
          <a:lstStyle/>
          <a:p>
            <a:endParaRPr lang="de-DE"/>
          </a:p>
        </p:txBody>
      </p:sp>
      <p:sp>
        <p:nvSpPr>
          <p:cNvPr id="11" name="Titel 6"/>
          <p:cNvSpPr>
            <a:spLocks noGrp="1"/>
          </p:cNvSpPr>
          <p:nvPr>
            <p:ph type="title" hasCustomPrompt="1"/>
          </p:nvPr>
        </p:nvSpPr>
        <p:spPr>
          <a:xfrm>
            <a:off x="539552" y="418356"/>
            <a:ext cx="7992888" cy="857250"/>
          </a:xfrm>
          <a:prstGeom prst="rect">
            <a:avLst/>
          </a:prstGeom>
        </p:spPr>
        <p:txBody>
          <a:bodyPr lIns="91246" tIns="45623" rIns="91246" bIns="45623"/>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246" tIns="45623" rIns="91246" bIns="45623"/>
          <a:lstStyle>
            <a:lvl1pPr>
              <a:buNone/>
              <a:defRPr lang="de-DE" sz="6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47"/>
            <a:ext cx="3960242" cy="2879725"/>
          </a:xfrm>
          <a:prstGeom prst="rect">
            <a:avLst/>
          </a:prstGeom>
        </p:spPr>
        <p:txBody>
          <a:bodyPr lIns="91246" tIns="45623" rIns="91246" bIns="45623"/>
          <a:lstStyle>
            <a:lvl1pPr marL="183762" indent="-183762" algn="l" defTabSz="912479"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59591" indent="-177431"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615" indent="-180601"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046" indent="-183762"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052" indent="-172669" algn="l" defTabSz="912479"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47"/>
            <a:ext cx="3960242" cy="2879725"/>
          </a:xfrm>
          <a:prstGeom prst="rect">
            <a:avLst/>
          </a:prstGeom>
        </p:spPr>
        <p:txBody>
          <a:bodyPr lIns="91246" tIns="45623" rIns="91246" bIns="45623"/>
          <a:lstStyle>
            <a:lvl1pPr marL="183762" indent="-183762" algn="l" defTabSz="912479" rtl="0" eaLnBrk="1" latinLnBrk="0" hangingPunct="1">
              <a:spcBef>
                <a:spcPct val="20000"/>
              </a:spcBef>
              <a:buFont typeface="Arial" pitchFamily="34" charset="0"/>
              <a:defRPr lang="de-DE" sz="1100" kern="1200" baseline="0" dirty="0" smtClean="0">
                <a:solidFill>
                  <a:schemeClr val="tx1"/>
                </a:solidFill>
                <a:latin typeface="Arial" pitchFamily="34" charset="0"/>
                <a:ea typeface="+mn-ea"/>
                <a:cs typeface="Arial" pitchFamily="34" charset="0"/>
              </a:defRPr>
            </a:lvl1pPr>
            <a:lvl2pPr marL="359591" indent="-177431"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8615" indent="-180601"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046" indent="-183762" algn="l" defTabSz="912479"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052" indent="-172669" algn="l" defTabSz="912479"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14" name="Textplatzhalter 11"/>
          <p:cNvSpPr>
            <a:spLocks noGrp="1"/>
          </p:cNvSpPr>
          <p:nvPr>
            <p:ph type="body" sz="quarter" idx="16"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298" tIns="45649" rIns="91298" bIns="45649"/>
          <a:lstStyle>
            <a:lvl1pPr>
              <a:defRPr/>
            </a:lvl1pPr>
          </a:lstStyle>
          <a:p>
            <a:pPr defTabSz="912993"/>
            <a:fld id="{C8781829-351C-496B-BFE0-759DA8063DA7}" type="slidenum">
              <a:rPr lang="de-DE" smtClean="0">
                <a:solidFill>
                  <a:prstClr val="black"/>
                </a:solidFill>
              </a:rPr>
              <a:pPr defTabSz="912993"/>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298" tIns="45649" rIns="91298" bIns="45649"/>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799068328"/>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298" tIns="45649" rIns="91298" bIns="45649"/>
          <a:lstStyle>
            <a:lvl1pPr>
              <a:defRPr/>
            </a:lvl1pPr>
          </a:lstStyle>
          <a:p>
            <a:pPr defTabSz="912993"/>
            <a:fld id="{C8781829-351C-496B-BFE0-759DA8063DA7}" type="slidenum">
              <a:rPr lang="de-DE" smtClean="0">
                <a:solidFill>
                  <a:prstClr val="black"/>
                </a:solidFill>
              </a:rPr>
              <a:pPr defTabSz="912993"/>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298" tIns="45649" rIns="91298" bIns="45649"/>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76119384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5"/>
            <a:ext cx="7992888" cy="2859087"/>
          </a:xfrm>
          <a:prstGeom prst="rect">
            <a:avLst/>
          </a:prstGeom>
        </p:spPr>
        <p:txBody>
          <a:bodyPr lIns="91298" tIns="45649" rIns="91298" bIns="45649"/>
          <a:lstStyle>
            <a:lvl1pPr marL="183866" indent="-183866">
              <a:defRPr sz="1600">
                <a:solidFill>
                  <a:schemeClr val="tx1"/>
                </a:solidFill>
                <a:latin typeface="Arial" pitchFamily="34" charset="0"/>
                <a:cs typeface="Arial" pitchFamily="34" charset="0"/>
              </a:defRPr>
            </a:lvl1pPr>
            <a:lvl2pPr marL="359797" indent="-177530">
              <a:defRPr sz="1400">
                <a:latin typeface="Arial" pitchFamily="34" charset="0"/>
                <a:cs typeface="Arial" pitchFamily="34" charset="0"/>
              </a:defRPr>
            </a:lvl2pPr>
            <a:lvl3pPr marL="538919" indent="-182279">
              <a:defRPr sz="1200">
                <a:latin typeface="Arial" pitchFamily="34" charset="0"/>
                <a:cs typeface="Arial" pitchFamily="34" charset="0"/>
              </a:defRPr>
            </a:lvl3pPr>
            <a:lvl4pPr marL="716448" indent="-175943">
              <a:defRPr sz="1200">
                <a:latin typeface="Arial" pitchFamily="34" charset="0"/>
                <a:cs typeface="Arial" pitchFamily="34" charset="0"/>
              </a:defRPr>
            </a:lvl4pPr>
            <a:lvl5pPr marL="895558" indent="-180700">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298" tIns="45649" rIns="91298" bIns="45649"/>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4097011013"/>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8" tIns="45649" rIns="91298" bIns="45649"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5"/>
            <a:ext cx="7992888" cy="2859087"/>
          </a:xfrm>
          <a:prstGeom prst="rect">
            <a:avLst/>
          </a:prstGeom>
        </p:spPr>
        <p:txBody>
          <a:bodyPr lIns="91298" tIns="45649" rIns="91298" bIns="45649"/>
          <a:lstStyle>
            <a:lvl1pPr marL="183866" indent="-183866">
              <a:defRPr sz="1600">
                <a:solidFill>
                  <a:schemeClr val="tx1"/>
                </a:solidFill>
                <a:latin typeface="Arial" pitchFamily="34" charset="0"/>
                <a:cs typeface="Arial" pitchFamily="34" charset="0"/>
              </a:defRPr>
            </a:lvl1pPr>
            <a:lvl2pPr marL="359797" indent="-177530">
              <a:defRPr sz="1400">
                <a:latin typeface="Arial" pitchFamily="34" charset="0"/>
                <a:cs typeface="Arial" pitchFamily="34" charset="0"/>
              </a:defRPr>
            </a:lvl2pPr>
            <a:lvl3pPr marL="538919" indent="-182279">
              <a:defRPr sz="1200">
                <a:latin typeface="Arial" pitchFamily="34" charset="0"/>
                <a:cs typeface="Arial" pitchFamily="34" charset="0"/>
              </a:defRPr>
            </a:lvl3pPr>
            <a:lvl4pPr marL="716448" indent="-175943">
              <a:defRPr sz="1200">
                <a:latin typeface="Arial" pitchFamily="34" charset="0"/>
                <a:cs typeface="Arial" pitchFamily="34" charset="0"/>
              </a:defRPr>
            </a:lvl4pPr>
            <a:lvl5pPr marL="895558" indent="-180700">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8" tIns="45649" rIns="91298" bIns="4564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298" tIns="45649" rIns="91298" bIns="45649"/>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972197175"/>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3" tIns="45647" rIns="91293" bIns="45647"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6"/>
            <a:ext cx="7992888" cy="2859087"/>
          </a:xfrm>
          <a:prstGeom prst="rect">
            <a:avLst/>
          </a:prstGeom>
        </p:spPr>
        <p:txBody>
          <a:bodyPr lIns="91293" tIns="45647" rIns="91293" bIns="45647"/>
          <a:lstStyle>
            <a:lvl1pPr marL="183856" indent="-183856">
              <a:defRPr sz="1600">
                <a:solidFill>
                  <a:schemeClr val="tx1"/>
                </a:solidFill>
                <a:latin typeface="Arial" pitchFamily="34" charset="0"/>
                <a:cs typeface="Arial" pitchFamily="34" charset="0"/>
              </a:defRPr>
            </a:lvl1pPr>
            <a:lvl2pPr marL="359778" indent="-177521">
              <a:defRPr sz="1400">
                <a:latin typeface="Arial" pitchFamily="34" charset="0"/>
                <a:cs typeface="Arial" pitchFamily="34" charset="0"/>
              </a:defRPr>
            </a:lvl2pPr>
            <a:lvl3pPr marL="538892" indent="-182270">
              <a:defRPr sz="1200">
                <a:latin typeface="Arial" pitchFamily="34" charset="0"/>
                <a:cs typeface="Arial" pitchFamily="34" charset="0"/>
              </a:defRPr>
            </a:lvl3pPr>
            <a:lvl4pPr marL="716411" indent="-175934">
              <a:defRPr sz="1200">
                <a:latin typeface="Arial" pitchFamily="34" charset="0"/>
                <a:cs typeface="Arial" pitchFamily="34" charset="0"/>
              </a:defRPr>
            </a:lvl4pPr>
            <a:lvl5pPr marL="895512" indent="-180691">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93" tIns="45647" rIns="91293" bIns="45647"/>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3" tIns="45647" rIns="91293" bIns="4564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76071227"/>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3" tIns="45647" rIns="91293" bIns="45647"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6"/>
            <a:ext cx="7992888" cy="2859087"/>
          </a:xfrm>
          <a:prstGeom prst="rect">
            <a:avLst/>
          </a:prstGeom>
        </p:spPr>
        <p:txBody>
          <a:bodyPr lIns="91293" tIns="45647" rIns="91293" bIns="45647"/>
          <a:lstStyle>
            <a:lvl1pPr marL="183856" indent="-183856">
              <a:defRPr sz="1600">
                <a:solidFill>
                  <a:schemeClr val="tx1"/>
                </a:solidFill>
                <a:latin typeface="Arial" pitchFamily="34" charset="0"/>
                <a:cs typeface="Arial" pitchFamily="34" charset="0"/>
              </a:defRPr>
            </a:lvl1pPr>
            <a:lvl2pPr marL="359778" indent="-177521">
              <a:defRPr sz="1400">
                <a:latin typeface="Arial" pitchFamily="34" charset="0"/>
                <a:cs typeface="Arial" pitchFamily="34" charset="0"/>
              </a:defRPr>
            </a:lvl2pPr>
            <a:lvl3pPr marL="538892" indent="-182270">
              <a:defRPr sz="1200">
                <a:latin typeface="Arial" pitchFamily="34" charset="0"/>
                <a:cs typeface="Arial" pitchFamily="34" charset="0"/>
              </a:defRPr>
            </a:lvl3pPr>
            <a:lvl4pPr marL="716411" indent="-175934">
              <a:defRPr sz="1200">
                <a:latin typeface="Arial" pitchFamily="34" charset="0"/>
                <a:cs typeface="Arial" pitchFamily="34" charset="0"/>
              </a:defRPr>
            </a:lvl4pPr>
            <a:lvl5pPr marL="895512" indent="-180691">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93" tIns="45647" rIns="91293" bIns="45647"/>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3" tIns="45647" rIns="91293" bIns="4564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1905756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293" tIns="45647" rIns="91293" bIns="45647" rtlCol="0">
            <a:spAutoFit/>
          </a:bodyPr>
          <a:lstStyle/>
          <a:p>
            <a:pPr defTabSz="912993"/>
            <a:endParaRPr lang="de-DE" dirty="0">
              <a:solidFill>
                <a:prstClr val="black"/>
              </a:solidFill>
            </a:endParaRPr>
          </a:p>
        </p:txBody>
      </p:sp>
      <p:sp>
        <p:nvSpPr>
          <p:cNvPr id="9" name="Textplatzhalter 8"/>
          <p:cNvSpPr>
            <a:spLocks noGrp="1"/>
          </p:cNvSpPr>
          <p:nvPr>
            <p:ph type="body" sz="quarter" idx="11" hasCustomPrompt="1"/>
          </p:nvPr>
        </p:nvSpPr>
        <p:spPr>
          <a:xfrm>
            <a:off x="539552" y="1273016"/>
            <a:ext cx="7992888" cy="2859087"/>
          </a:xfrm>
          <a:prstGeom prst="rect">
            <a:avLst/>
          </a:prstGeom>
        </p:spPr>
        <p:txBody>
          <a:bodyPr lIns="91293" tIns="45647" rIns="91293" bIns="45647"/>
          <a:lstStyle>
            <a:lvl1pPr marL="183856" indent="-183856">
              <a:defRPr sz="1600">
                <a:solidFill>
                  <a:schemeClr val="tx1"/>
                </a:solidFill>
                <a:latin typeface="Arial" pitchFamily="34" charset="0"/>
                <a:cs typeface="Arial" pitchFamily="34" charset="0"/>
              </a:defRPr>
            </a:lvl1pPr>
            <a:lvl2pPr marL="359778" indent="-177521">
              <a:defRPr sz="1400">
                <a:latin typeface="Arial" pitchFamily="34" charset="0"/>
                <a:cs typeface="Arial" pitchFamily="34" charset="0"/>
              </a:defRPr>
            </a:lvl2pPr>
            <a:lvl3pPr marL="538892" indent="-182270">
              <a:defRPr sz="1200">
                <a:latin typeface="Arial" pitchFamily="34" charset="0"/>
                <a:cs typeface="Arial" pitchFamily="34" charset="0"/>
              </a:defRPr>
            </a:lvl3pPr>
            <a:lvl4pPr marL="716411" indent="-175934">
              <a:defRPr sz="1200">
                <a:latin typeface="Arial" pitchFamily="34" charset="0"/>
                <a:cs typeface="Arial" pitchFamily="34" charset="0"/>
              </a:defRPr>
            </a:lvl4pPr>
            <a:lvl5pPr marL="895512" indent="-180691">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293" tIns="45647" rIns="91293" bIns="45647"/>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293" tIns="45647" rIns="91293" bIns="4564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783449159"/>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302" tIns="45652" rIns="91302" bIns="45652" rtlCol="0">
            <a:spAutoFit/>
          </a:bodyPr>
          <a:lstStyle/>
          <a:p>
            <a:pPr defTabSz="912993"/>
            <a:endParaRPr lang="de-DE" sz="1300">
              <a:solidFill>
                <a:prstClr val="black"/>
              </a:solidFill>
            </a:endParaRPr>
          </a:p>
        </p:txBody>
      </p:sp>
      <p:sp>
        <p:nvSpPr>
          <p:cNvPr id="9" name="Textplatzhalter 8"/>
          <p:cNvSpPr>
            <a:spLocks noGrp="1"/>
          </p:cNvSpPr>
          <p:nvPr>
            <p:ph type="body" sz="quarter" idx="11" hasCustomPrompt="1"/>
          </p:nvPr>
        </p:nvSpPr>
        <p:spPr>
          <a:xfrm>
            <a:off x="539552" y="1273015"/>
            <a:ext cx="7992888" cy="2859087"/>
          </a:xfrm>
          <a:prstGeom prst="rect">
            <a:avLst/>
          </a:prstGeom>
        </p:spPr>
        <p:txBody>
          <a:bodyPr lIns="129846" tIns="64923" rIns="129846" bIns="64923"/>
          <a:lstStyle>
            <a:lvl1pPr marL="183866" indent="-183866">
              <a:defRPr sz="1100">
                <a:solidFill>
                  <a:schemeClr val="tx1"/>
                </a:solidFill>
                <a:latin typeface="Arial" pitchFamily="34" charset="0"/>
                <a:cs typeface="Arial" pitchFamily="34" charset="0"/>
              </a:defRPr>
            </a:lvl1pPr>
            <a:lvl2pPr marL="359797" indent="-177530">
              <a:defRPr sz="1000">
                <a:latin typeface="Arial" pitchFamily="34" charset="0"/>
                <a:cs typeface="Arial" pitchFamily="34" charset="0"/>
              </a:defRPr>
            </a:lvl2pPr>
            <a:lvl3pPr marL="538919" indent="-182279">
              <a:defRPr sz="800">
                <a:latin typeface="Arial" pitchFamily="34" charset="0"/>
                <a:cs typeface="Arial" pitchFamily="34" charset="0"/>
              </a:defRPr>
            </a:lvl3pPr>
            <a:lvl4pPr marL="716448" indent="-175943">
              <a:defRPr sz="800">
                <a:latin typeface="Arial" pitchFamily="34" charset="0"/>
                <a:cs typeface="Arial" pitchFamily="34" charset="0"/>
              </a:defRPr>
            </a:lvl4pPr>
            <a:lvl5pPr marL="895558" indent="-180700">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846" tIns="64923" rIns="129846" bIns="64923"/>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846" tIns="64923" rIns="129846" bIns="64923"/>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846" tIns="64923" rIns="129846" bIns="649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661426598"/>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321" tIns="45661" rIns="91321" bIns="45661"/>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88" y="699542"/>
            <a:ext cx="3815977" cy="1512888"/>
          </a:xfrm>
          <a:prstGeom prst="rect">
            <a:avLst/>
          </a:prstGeom>
        </p:spPr>
        <p:txBody>
          <a:bodyPr lIns="91321" tIns="45661" rIns="91321" bIns="45661"/>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3428957153"/>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0"/>
            <a:ext cx="7992888" cy="2859087"/>
          </a:xfrm>
          <a:prstGeom prst="rect">
            <a:avLst/>
          </a:prstGeom>
        </p:spPr>
        <p:txBody>
          <a:bodyPr lIns="91321" tIns="45661" rIns="91321" bIns="45661"/>
          <a:lstStyle>
            <a:lvl1pPr marL="183913" indent="-183913">
              <a:defRPr sz="1600">
                <a:solidFill>
                  <a:schemeClr val="tx1"/>
                </a:solidFill>
                <a:latin typeface="Arial" pitchFamily="34" charset="0"/>
                <a:cs typeface="Arial" pitchFamily="34" charset="0"/>
              </a:defRPr>
            </a:lvl1pPr>
            <a:lvl2pPr marL="359889" indent="-177575">
              <a:defRPr sz="1400">
                <a:latin typeface="Arial" pitchFamily="34" charset="0"/>
                <a:cs typeface="Arial" pitchFamily="34" charset="0"/>
              </a:defRPr>
            </a:lvl2pPr>
            <a:lvl3pPr marL="539058" indent="-182326">
              <a:defRPr sz="1200">
                <a:latin typeface="Arial" pitchFamily="34" charset="0"/>
                <a:cs typeface="Arial" pitchFamily="34" charset="0"/>
              </a:defRPr>
            </a:lvl3pPr>
            <a:lvl4pPr marL="716630" indent="-175988">
              <a:defRPr sz="1200">
                <a:latin typeface="Arial" pitchFamily="34" charset="0"/>
                <a:cs typeface="Arial" pitchFamily="34" charset="0"/>
              </a:defRPr>
            </a:lvl4pPr>
            <a:lvl5pPr marL="895788" indent="-18074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03254146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2001" y="3579813"/>
            <a:ext cx="4320853" cy="792162"/>
          </a:xfrm>
          <a:prstGeom prst="rect">
            <a:avLst/>
          </a:prstGeom>
        </p:spPr>
        <p:txBody>
          <a:bodyPr lIns="91246" tIns="45623" rIns="91246" bIns="45623"/>
          <a:lstStyle>
            <a:lvl1pPr>
              <a:buNone/>
              <a:defRPr sz="17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9" name="Textplatzhalter 11"/>
          <p:cNvSpPr>
            <a:spLocks noGrp="1"/>
          </p:cNvSpPr>
          <p:nvPr>
            <p:ph type="body" sz="quarter" idx="13" hasCustomPrompt="1"/>
          </p:nvPr>
        </p:nvSpPr>
        <p:spPr>
          <a:xfrm>
            <a:off x="1331640" y="4876006"/>
            <a:ext cx="2520280" cy="236314"/>
          </a:xfrm>
          <a:prstGeom prst="rect">
            <a:avLst/>
          </a:prstGeom>
        </p:spPr>
        <p:txBody>
          <a:bodyPr lIns="91246" tIns="45623" rIns="91246" bIns="45623"/>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8" name="Diagrammplatzhalter 7"/>
          <p:cNvSpPr>
            <a:spLocks noGrp="1"/>
          </p:cNvSpPr>
          <p:nvPr>
            <p:ph type="chart" sz="quarter" idx="12"/>
          </p:nvPr>
        </p:nvSpPr>
        <p:spPr>
          <a:xfrm>
            <a:off x="539552" y="1276226"/>
            <a:ext cx="7993063" cy="2879725"/>
          </a:xfrm>
          <a:prstGeom prst="rect">
            <a:avLst/>
          </a:prstGeom>
        </p:spPr>
        <p:txBody>
          <a:bodyPr lIns="91321" tIns="45661" rIns="91321" bIns="45661"/>
          <a:lstStyle>
            <a:lvl1pPr marL="183913" indent="-160136">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251938322"/>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31"/>
            <a:ext cx="7993063" cy="2879725"/>
          </a:xfrm>
          <a:prstGeom prst="rect">
            <a:avLst/>
          </a:prstGeom>
        </p:spPr>
        <p:txBody>
          <a:bodyPr lIns="91321" tIns="45661" rIns="91321" bIns="45661"/>
          <a:lstStyle>
            <a:lvl1pPr marL="183913" indent="-183913" algn="l" defTabSz="913227"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889" indent="-177575" algn="l" defTabSz="913227"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9058" indent="-180745"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630" indent="-183913"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788" indent="-172813" algn="l" defTabSz="913227"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3795276308"/>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31"/>
            <a:ext cx="3960242" cy="2879725"/>
          </a:xfrm>
          <a:prstGeom prst="rect">
            <a:avLst/>
          </a:prstGeom>
        </p:spPr>
        <p:txBody>
          <a:bodyPr lIns="91321" tIns="45661" rIns="91321" bIns="45661"/>
          <a:lstStyle>
            <a:lvl1pPr marL="183913" indent="-183913" algn="l" defTabSz="913227"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889" indent="-177575"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058" indent="-180745"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630" indent="-183913"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788" indent="-172813" algn="l" defTabSz="913227"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31"/>
            <a:ext cx="3960242" cy="2879725"/>
          </a:xfrm>
          <a:prstGeom prst="rect">
            <a:avLst/>
          </a:prstGeom>
        </p:spPr>
        <p:txBody>
          <a:bodyPr lIns="91321" tIns="45661" rIns="91321" bIns="45661"/>
          <a:lstStyle>
            <a:lvl1pPr marL="183913" indent="-183913" algn="l" defTabSz="913227"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59889" indent="-177575"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058" indent="-180745"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630" indent="-183913" algn="l" defTabSz="913227"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5788" indent="-172813" algn="l" defTabSz="913227"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581501814"/>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533861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85" y="3579813"/>
            <a:ext cx="4320853" cy="792162"/>
          </a:xfrm>
          <a:prstGeom prst="rect">
            <a:avLst/>
          </a:prstGeom>
        </p:spPr>
        <p:txBody>
          <a:bodyPr lIns="91321" tIns="45661" rIns="91321" bIns="45661"/>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187749359"/>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21" tIns="45661" rIns="91321" bIns="45661"/>
          <a:lstStyle>
            <a:lvl1pPr>
              <a:defRPr/>
            </a:lvl1pPr>
          </a:lstStyle>
          <a:p>
            <a:pPr defTabSz="913227"/>
            <a:fld id="{C8781829-351C-496B-BFE0-759DA8063DA7}" type="slidenum">
              <a:rPr lang="de-DE" smtClean="0">
                <a:solidFill>
                  <a:prstClr val="black"/>
                </a:solidFill>
              </a:rPr>
              <a:pPr defTabSz="913227"/>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21" tIns="45661" rIns="91321" bIns="45661"/>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58815701"/>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21" tIns="45661" rIns="91321" bIns="45661"/>
          <a:lstStyle>
            <a:lvl1pPr>
              <a:defRPr/>
            </a:lvl1pPr>
          </a:lstStyle>
          <a:p>
            <a:pPr defTabSz="913227"/>
            <a:fld id="{C8781829-351C-496B-BFE0-759DA8063DA7}" type="slidenum">
              <a:rPr lang="de-DE" smtClean="0">
                <a:solidFill>
                  <a:prstClr val="black"/>
                </a:solidFill>
              </a:rPr>
              <a:pPr defTabSz="913227"/>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21" tIns="45661" rIns="91321" bIns="45661"/>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459521714"/>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0"/>
            <a:ext cx="7992888" cy="2859087"/>
          </a:xfrm>
          <a:prstGeom prst="rect">
            <a:avLst/>
          </a:prstGeom>
        </p:spPr>
        <p:txBody>
          <a:bodyPr lIns="91321" tIns="45661" rIns="91321" bIns="45661"/>
          <a:lstStyle>
            <a:lvl1pPr marL="183913" indent="-183913">
              <a:defRPr sz="1600">
                <a:solidFill>
                  <a:schemeClr val="tx1"/>
                </a:solidFill>
                <a:latin typeface="Arial" pitchFamily="34" charset="0"/>
                <a:cs typeface="Arial" pitchFamily="34" charset="0"/>
              </a:defRPr>
            </a:lvl1pPr>
            <a:lvl2pPr marL="359889" indent="-177575">
              <a:defRPr sz="1400">
                <a:latin typeface="Arial" pitchFamily="34" charset="0"/>
                <a:cs typeface="Arial" pitchFamily="34" charset="0"/>
              </a:defRPr>
            </a:lvl2pPr>
            <a:lvl3pPr marL="539058" indent="-182326">
              <a:defRPr sz="1200">
                <a:latin typeface="Arial" pitchFamily="34" charset="0"/>
                <a:cs typeface="Arial" pitchFamily="34" charset="0"/>
              </a:defRPr>
            </a:lvl3pPr>
            <a:lvl4pPr marL="716630" indent="-175988">
              <a:defRPr sz="1200">
                <a:latin typeface="Arial" pitchFamily="34" charset="0"/>
                <a:cs typeface="Arial" pitchFamily="34" charset="0"/>
              </a:defRPr>
            </a:lvl4pPr>
            <a:lvl5pPr marL="895788" indent="-18074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21" tIns="45661" rIns="91321" bIns="4566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972106850"/>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21" tIns="45661" rIns="91321" bIns="45661"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0"/>
            <a:ext cx="7992888" cy="2859087"/>
          </a:xfrm>
          <a:prstGeom prst="rect">
            <a:avLst/>
          </a:prstGeom>
        </p:spPr>
        <p:txBody>
          <a:bodyPr lIns="91321" tIns="45661" rIns="91321" bIns="45661"/>
          <a:lstStyle>
            <a:lvl1pPr marL="183913" indent="-183913">
              <a:defRPr sz="1600">
                <a:solidFill>
                  <a:schemeClr val="tx1"/>
                </a:solidFill>
                <a:latin typeface="Arial" pitchFamily="34" charset="0"/>
                <a:cs typeface="Arial" pitchFamily="34" charset="0"/>
              </a:defRPr>
            </a:lvl1pPr>
            <a:lvl2pPr marL="359889" indent="-177575">
              <a:defRPr sz="1400">
                <a:latin typeface="Arial" pitchFamily="34" charset="0"/>
                <a:cs typeface="Arial" pitchFamily="34" charset="0"/>
              </a:defRPr>
            </a:lvl2pPr>
            <a:lvl3pPr marL="539058" indent="-182326">
              <a:defRPr sz="1200">
                <a:latin typeface="Arial" pitchFamily="34" charset="0"/>
                <a:cs typeface="Arial" pitchFamily="34" charset="0"/>
              </a:defRPr>
            </a:lvl3pPr>
            <a:lvl4pPr marL="716630" indent="-175988">
              <a:defRPr sz="1200">
                <a:latin typeface="Arial" pitchFamily="34" charset="0"/>
                <a:cs typeface="Arial" pitchFamily="34" charset="0"/>
              </a:defRPr>
            </a:lvl4pPr>
            <a:lvl5pPr marL="895788" indent="-180745">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21" tIns="45661" rIns="91321" bIns="45661"/>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21" tIns="45661" rIns="91321" bIns="45661"/>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792302207"/>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17" tIns="45659" rIns="91317" bIns="45659"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1"/>
            <a:ext cx="7992888" cy="2859087"/>
          </a:xfrm>
          <a:prstGeom prst="rect">
            <a:avLst/>
          </a:prstGeom>
        </p:spPr>
        <p:txBody>
          <a:bodyPr lIns="91317" tIns="45659" rIns="91317" bIns="45659"/>
          <a:lstStyle>
            <a:lvl1pPr marL="183904" indent="-183904">
              <a:defRPr sz="1600">
                <a:solidFill>
                  <a:schemeClr val="tx1"/>
                </a:solidFill>
                <a:latin typeface="Arial" pitchFamily="34" charset="0"/>
                <a:cs typeface="Arial" pitchFamily="34" charset="0"/>
              </a:defRPr>
            </a:lvl1pPr>
            <a:lvl2pPr marL="359870" indent="-177566">
              <a:defRPr sz="1400">
                <a:latin typeface="Arial" pitchFamily="34" charset="0"/>
                <a:cs typeface="Arial" pitchFamily="34" charset="0"/>
              </a:defRPr>
            </a:lvl2pPr>
            <a:lvl3pPr marL="539030" indent="-182317">
              <a:defRPr sz="1200">
                <a:latin typeface="Arial" pitchFamily="34" charset="0"/>
                <a:cs typeface="Arial" pitchFamily="34" charset="0"/>
              </a:defRPr>
            </a:lvl3pPr>
            <a:lvl4pPr marL="716593" indent="-175979">
              <a:defRPr sz="1200">
                <a:latin typeface="Arial" pitchFamily="34" charset="0"/>
                <a:cs typeface="Arial" pitchFamily="34" charset="0"/>
              </a:defRPr>
            </a:lvl4pPr>
            <a:lvl5pPr marL="895742" indent="-18073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17" tIns="45659" rIns="91317" bIns="45659"/>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17" tIns="45659" rIns="91317" bIns="4565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515080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279798" y="5028532"/>
            <a:ext cx="7085708" cy="85948"/>
          </a:xfrm>
          <a:prstGeom prst="rect">
            <a:avLst/>
          </a:prstGeom>
          <a:ln/>
        </p:spPr>
        <p:txBody>
          <a:bodyPr lIns="64161" tIns="32076" rIns="64161" bIns="32076"/>
          <a:lstStyle>
            <a:lvl1pPr>
              <a:defRPr/>
            </a:lvl1pPr>
          </a:lstStyle>
          <a:p>
            <a:pPr>
              <a:defRPr/>
            </a:pPr>
            <a:r>
              <a:rPr lang="de-DE"/>
              <a:t>title</a:t>
            </a:r>
          </a:p>
        </p:txBody>
      </p:sp>
      <p:sp>
        <p:nvSpPr>
          <p:cNvPr id="3" name="Rectangle 7"/>
          <p:cNvSpPr>
            <a:spLocks noGrp="1" noChangeArrowheads="1"/>
          </p:cNvSpPr>
          <p:nvPr>
            <p:ph type="sldNum" sz="quarter" idx="11"/>
          </p:nvPr>
        </p:nvSpPr>
        <p:spPr>
          <a:xfrm>
            <a:off x="8603755" y="5028531"/>
            <a:ext cx="253008" cy="84832"/>
          </a:xfrm>
          <a:prstGeom prst="rect">
            <a:avLst/>
          </a:prstGeom>
          <a:ln/>
        </p:spPr>
        <p:txBody>
          <a:bodyPr lIns="64161" tIns="32076" rIns="64161" bIns="32076"/>
          <a:lstStyle>
            <a:lvl1pPr>
              <a:defRPr/>
            </a:lvl1pPr>
          </a:lstStyle>
          <a:p>
            <a:pPr>
              <a:defRPr/>
            </a:pPr>
            <a:fld id="{0CA867AB-6F4A-43FF-B537-D7ADA68C26B9}" type="slidenum">
              <a:rPr lang="de-DE"/>
              <a:pPr>
                <a:defRPr/>
              </a:pPr>
              <a:t>‹Nr.›</a:t>
            </a:fld>
            <a:endParaRPr lang="de-DE" dirty="0"/>
          </a:p>
        </p:txBody>
      </p:sp>
    </p:spTree>
    <p:extLst>
      <p:ext uri="{BB962C8B-B14F-4D97-AF65-F5344CB8AC3E}">
        <p14:creationId xmlns:p14="http://schemas.microsoft.com/office/powerpoint/2010/main" val="2427071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17" tIns="45659" rIns="91317" bIns="45659"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1"/>
            <a:ext cx="7992888" cy="2859087"/>
          </a:xfrm>
          <a:prstGeom prst="rect">
            <a:avLst/>
          </a:prstGeom>
        </p:spPr>
        <p:txBody>
          <a:bodyPr lIns="91317" tIns="45659" rIns="91317" bIns="45659"/>
          <a:lstStyle>
            <a:lvl1pPr marL="183904" indent="-183904">
              <a:defRPr sz="1600">
                <a:solidFill>
                  <a:schemeClr val="tx1"/>
                </a:solidFill>
                <a:latin typeface="Arial" pitchFamily="34" charset="0"/>
                <a:cs typeface="Arial" pitchFamily="34" charset="0"/>
              </a:defRPr>
            </a:lvl1pPr>
            <a:lvl2pPr marL="359870" indent="-177566">
              <a:defRPr sz="1400">
                <a:latin typeface="Arial" pitchFamily="34" charset="0"/>
                <a:cs typeface="Arial" pitchFamily="34" charset="0"/>
              </a:defRPr>
            </a:lvl2pPr>
            <a:lvl3pPr marL="539030" indent="-182317">
              <a:defRPr sz="1200">
                <a:latin typeface="Arial" pitchFamily="34" charset="0"/>
                <a:cs typeface="Arial" pitchFamily="34" charset="0"/>
              </a:defRPr>
            </a:lvl3pPr>
            <a:lvl4pPr marL="716593" indent="-175979">
              <a:defRPr sz="1200">
                <a:latin typeface="Arial" pitchFamily="34" charset="0"/>
                <a:cs typeface="Arial" pitchFamily="34" charset="0"/>
              </a:defRPr>
            </a:lvl4pPr>
            <a:lvl5pPr marL="895742" indent="-18073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17" tIns="45659" rIns="91317" bIns="45659"/>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17" tIns="45659" rIns="91317" bIns="4565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21249684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17" tIns="45659" rIns="91317" bIns="45659" rtlCol="0">
            <a:spAutoFit/>
          </a:bodyPr>
          <a:lstStyle/>
          <a:p>
            <a:pPr defTabSz="913227"/>
            <a:endParaRPr lang="de-DE" dirty="0">
              <a:solidFill>
                <a:prstClr val="black"/>
              </a:solidFill>
            </a:endParaRPr>
          </a:p>
        </p:txBody>
      </p:sp>
      <p:sp>
        <p:nvSpPr>
          <p:cNvPr id="9" name="Textplatzhalter 8"/>
          <p:cNvSpPr>
            <a:spLocks noGrp="1"/>
          </p:cNvSpPr>
          <p:nvPr>
            <p:ph type="body" sz="quarter" idx="11" hasCustomPrompt="1"/>
          </p:nvPr>
        </p:nvSpPr>
        <p:spPr>
          <a:xfrm>
            <a:off x="539552" y="1273011"/>
            <a:ext cx="7992888" cy="2859087"/>
          </a:xfrm>
          <a:prstGeom prst="rect">
            <a:avLst/>
          </a:prstGeom>
        </p:spPr>
        <p:txBody>
          <a:bodyPr lIns="91317" tIns="45659" rIns="91317" bIns="45659"/>
          <a:lstStyle>
            <a:lvl1pPr marL="183904" indent="-183904">
              <a:defRPr sz="1600">
                <a:solidFill>
                  <a:schemeClr val="tx1"/>
                </a:solidFill>
                <a:latin typeface="Arial" pitchFamily="34" charset="0"/>
                <a:cs typeface="Arial" pitchFamily="34" charset="0"/>
              </a:defRPr>
            </a:lvl1pPr>
            <a:lvl2pPr marL="359870" indent="-177566">
              <a:defRPr sz="1400">
                <a:latin typeface="Arial" pitchFamily="34" charset="0"/>
                <a:cs typeface="Arial" pitchFamily="34" charset="0"/>
              </a:defRPr>
            </a:lvl2pPr>
            <a:lvl3pPr marL="539030" indent="-182317">
              <a:defRPr sz="1200">
                <a:latin typeface="Arial" pitchFamily="34" charset="0"/>
                <a:cs typeface="Arial" pitchFamily="34" charset="0"/>
              </a:defRPr>
            </a:lvl3pPr>
            <a:lvl4pPr marL="716593" indent="-175979">
              <a:defRPr sz="1200">
                <a:latin typeface="Arial" pitchFamily="34" charset="0"/>
                <a:cs typeface="Arial" pitchFamily="34" charset="0"/>
              </a:defRPr>
            </a:lvl4pPr>
            <a:lvl5pPr marL="895742" indent="-180736">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17" tIns="45659" rIns="91317" bIns="45659"/>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17" tIns="45659" rIns="91317" bIns="45659"/>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343185476"/>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326" tIns="45664" rIns="91326" bIns="45664" rtlCol="0">
            <a:spAutoFit/>
          </a:bodyPr>
          <a:lstStyle/>
          <a:p>
            <a:pPr defTabSz="913227"/>
            <a:endParaRPr lang="de-DE" sz="1300">
              <a:solidFill>
                <a:prstClr val="black"/>
              </a:solidFill>
            </a:endParaRPr>
          </a:p>
        </p:txBody>
      </p:sp>
      <p:sp>
        <p:nvSpPr>
          <p:cNvPr id="9" name="Textplatzhalter 8"/>
          <p:cNvSpPr>
            <a:spLocks noGrp="1"/>
          </p:cNvSpPr>
          <p:nvPr>
            <p:ph type="body" sz="quarter" idx="11" hasCustomPrompt="1"/>
          </p:nvPr>
        </p:nvSpPr>
        <p:spPr>
          <a:xfrm>
            <a:off x="539552" y="1273010"/>
            <a:ext cx="7992888" cy="2859087"/>
          </a:xfrm>
          <a:prstGeom prst="rect">
            <a:avLst/>
          </a:prstGeom>
        </p:spPr>
        <p:txBody>
          <a:bodyPr lIns="129880" tIns="64940" rIns="129880" bIns="64940"/>
          <a:lstStyle>
            <a:lvl1pPr marL="183913" indent="-183913">
              <a:defRPr sz="1100">
                <a:solidFill>
                  <a:schemeClr val="tx1"/>
                </a:solidFill>
                <a:latin typeface="Arial" pitchFamily="34" charset="0"/>
                <a:cs typeface="Arial" pitchFamily="34" charset="0"/>
              </a:defRPr>
            </a:lvl1pPr>
            <a:lvl2pPr marL="359889" indent="-177575">
              <a:defRPr sz="1000">
                <a:latin typeface="Arial" pitchFamily="34" charset="0"/>
                <a:cs typeface="Arial" pitchFamily="34" charset="0"/>
              </a:defRPr>
            </a:lvl2pPr>
            <a:lvl3pPr marL="539058" indent="-182326">
              <a:defRPr sz="800">
                <a:latin typeface="Arial" pitchFamily="34" charset="0"/>
                <a:cs typeface="Arial" pitchFamily="34" charset="0"/>
              </a:defRPr>
            </a:lvl3pPr>
            <a:lvl4pPr marL="716630" indent="-175988">
              <a:defRPr sz="800">
                <a:latin typeface="Arial" pitchFamily="34" charset="0"/>
                <a:cs typeface="Arial" pitchFamily="34" charset="0"/>
              </a:defRPr>
            </a:lvl4pPr>
            <a:lvl5pPr marL="895788" indent="-180745">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880" tIns="64940" rIns="129880" bIns="64940"/>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880" tIns="64940" rIns="129880" bIns="64940"/>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880" tIns="64940" rIns="129880" bIns="64940"/>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44207901"/>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354" tIns="45678" rIns="91354" bIns="45678"/>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81" y="699542"/>
            <a:ext cx="3815977" cy="1512888"/>
          </a:xfrm>
          <a:prstGeom prst="rect">
            <a:avLst/>
          </a:prstGeom>
        </p:spPr>
        <p:txBody>
          <a:bodyPr lIns="91354" tIns="45678" rIns="91354" bIns="45678"/>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2306505331"/>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3"/>
            <a:ext cx="7992888" cy="2859087"/>
          </a:xfrm>
          <a:prstGeom prst="rect">
            <a:avLst/>
          </a:prstGeom>
        </p:spPr>
        <p:txBody>
          <a:bodyPr lIns="91354" tIns="45678" rIns="91354" bIns="45678"/>
          <a:lstStyle>
            <a:lvl1pPr marL="183979" indent="-183979">
              <a:defRPr sz="1600">
                <a:solidFill>
                  <a:schemeClr val="tx1"/>
                </a:solidFill>
                <a:latin typeface="Arial" pitchFamily="34" charset="0"/>
                <a:cs typeface="Arial" pitchFamily="34" charset="0"/>
              </a:defRPr>
            </a:lvl1pPr>
            <a:lvl2pPr marL="360022" indent="-177638">
              <a:defRPr sz="1400">
                <a:latin typeface="Arial" pitchFamily="34" charset="0"/>
                <a:cs typeface="Arial" pitchFamily="34" charset="0"/>
              </a:defRPr>
            </a:lvl2pPr>
            <a:lvl3pPr marL="539252" indent="-182393">
              <a:defRPr sz="1200">
                <a:latin typeface="Arial" pitchFamily="34" charset="0"/>
                <a:cs typeface="Arial" pitchFamily="34" charset="0"/>
              </a:defRPr>
            </a:lvl3pPr>
            <a:lvl4pPr marL="716888" indent="-176051">
              <a:defRPr sz="1200">
                <a:latin typeface="Arial" pitchFamily="34" charset="0"/>
                <a:cs typeface="Arial" pitchFamily="34" charset="0"/>
              </a:defRPr>
            </a:lvl4pPr>
            <a:lvl5pPr marL="896110" indent="-18080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217057113"/>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8" name="Diagrammplatzhalter 7"/>
          <p:cNvSpPr>
            <a:spLocks noGrp="1"/>
          </p:cNvSpPr>
          <p:nvPr>
            <p:ph type="chart" sz="quarter" idx="12"/>
          </p:nvPr>
        </p:nvSpPr>
        <p:spPr>
          <a:xfrm>
            <a:off x="539552" y="1276219"/>
            <a:ext cx="7993063" cy="2879725"/>
          </a:xfrm>
          <a:prstGeom prst="rect">
            <a:avLst/>
          </a:prstGeom>
        </p:spPr>
        <p:txBody>
          <a:bodyPr lIns="91354" tIns="45678" rIns="91354" bIns="45678"/>
          <a:lstStyle>
            <a:lvl1pPr marL="183979" indent="-160193">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374278241"/>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24"/>
            <a:ext cx="7993063" cy="2879725"/>
          </a:xfrm>
          <a:prstGeom prst="rect">
            <a:avLst/>
          </a:prstGeom>
        </p:spPr>
        <p:txBody>
          <a:bodyPr lIns="91354" tIns="45678" rIns="91354" bIns="45678"/>
          <a:lstStyle>
            <a:lvl1pPr marL="183979" indent="-183979" algn="l" defTabSz="91355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022" indent="-177638" algn="l" defTabSz="913556"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9252" indent="-180808"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888" indent="-183979"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110" indent="-172876" algn="l" defTabSz="91355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4117454726"/>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24"/>
            <a:ext cx="3960242" cy="2879725"/>
          </a:xfrm>
          <a:prstGeom prst="rect">
            <a:avLst/>
          </a:prstGeom>
        </p:spPr>
        <p:txBody>
          <a:bodyPr lIns="91354" tIns="45678" rIns="91354" bIns="45678"/>
          <a:lstStyle>
            <a:lvl1pPr marL="183979" indent="-183979" algn="l" defTabSz="91355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022" indent="-177638"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252" indent="-180808"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888" indent="-183979"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110" indent="-172876" algn="l" defTabSz="91355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24"/>
            <a:ext cx="3960242" cy="2879725"/>
          </a:xfrm>
          <a:prstGeom prst="rect">
            <a:avLst/>
          </a:prstGeom>
        </p:spPr>
        <p:txBody>
          <a:bodyPr lIns="91354" tIns="45678" rIns="91354" bIns="45678"/>
          <a:lstStyle>
            <a:lvl1pPr marL="183979" indent="-183979" algn="l" defTabSz="913556"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022" indent="-177638"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252" indent="-180808"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6888" indent="-183979" algn="l" defTabSz="913556"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110" indent="-172876" algn="l" defTabSz="913556"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246195792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641363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78" y="3579813"/>
            <a:ext cx="4320853" cy="792162"/>
          </a:xfrm>
          <a:prstGeom prst="rect">
            <a:avLst/>
          </a:prstGeom>
        </p:spPr>
        <p:txBody>
          <a:bodyPr lIns="91354" tIns="45678" rIns="91354" bIns="45678"/>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5967723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54" tIns="45678" rIns="91354" bIns="45678"/>
          <a:lstStyle>
            <a:lvl1pPr>
              <a:defRPr/>
            </a:lvl1pPr>
          </a:lstStyle>
          <a:p>
            <a:pPr defTabSz="913556"/>
            <a:fld id="{C8781829-351C-496B-BFE0-759DA8063DA7}" type="slidenum">
              <a:rPr lang="de-DE" smtClean="0">
                <a:solidFill>
                  <a:prstClr val="black"/>
                </a:solidFill>
              </a:rPr>
              <a:pPr defTabSz="913556"/>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54" tIns="45678" rIns="91354" bIns="4567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400612900"/>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54" tIns="45678" rIns="91354" bIns="45678"/>
          <a:lstStyle>
            <a:lvl1pPr>
              <a:defRPr/>
            </a:lvl1pPr>
          </a:lstStyle>
          <a:p>
            <a:pPr defTabSz="913556"/>
            <a:fld id="{C8781829-351C-496B-BFE0-759DA8063DA7}" type="slidenum">
              <a:rPr lang="de-DE" smtClean="0">
                <a:solidFill>
                  <a:prstClr val="black"/>
                </a:solidFill>
              </a:rPr>
              <a:pPr defTabSz="913556"/>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54" tIns="45678" rIns="91354" bIns="4567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549936364"/>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3"/>
            <a:ext cx="7992888" cy="2859087"/>
          </a:xfrm>
          <a:prstGeom prst="rect">
            <a:avLst/>
          </a:prstGeom>
        </p:spPr>
        <p:txBody>
          <a:bodyPr lIns="91354" tIns="45678" rIns="91354" bIns="45678"/>
          <a:lstStyle>
            <a:lvl1pPr marL="183979" indent="-183979">
              <a:defRPr sz="1600">
                <a:solidFill>
                  <a:schemeClr val="tx1"/>
                </a:solidFill>
                <a:latin typeface="Arial" pitchFamily="34" charset="0"/>
                <a:cs typeface="Arial" pitchFamily="34" charset="0"/>
              </a:defRPr>
            </a:lvl1pPr>
            <a:lvl2pPr marL="360022" indent="-177638">
              <a:defRPr sz="1400">
                <a:latin typeface="Arial" pitchFamily="34" charset="0"/>
                <a:cs typeface="Arial" pitchFamily="34" charset="0"/>
              </a:defRPr>
            </a:lvl2pPr>
            <a:lvl3pPr marL="539252" indent="-182393">
              <a:defRPr sz="1200">
                <a:latin typeface="Arial" pitchFamily="34" charset="0"/>
                <a:cs typeface="Arial" pitchFamily="34" charset="0"/>
              </a:defRPr>
            </a:lvl3pPr>
            <a:lvl4pPr marL="716888" indent="-176051">
              <a:defRPr sz="1200">
                <a:latin typeface="Arial" pitchFamily="34" charset="0"/>
                <a:cs typeface="Arial" pitchFamily="34" charset="0"/>
              </a:defRPr>
            </a:lvl4pPr>
            <a:lvl5pPr marL="896110" indent="-18080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54" tIns="45678" rIns="91354" bIns="45678"/>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1609412238"/>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4" tIns="45678" rIns="91354" bIns="45678"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3"/>
            <a:ext cx="7992888" cy="2859087"/>
          </a:xfrm>
          <a:prstGeom prst="rect">
            <a:avLst/>
          </a:prstGeom>
        </p:spPr>
        <p:txBody>
          <a:bodyPr lIns="91354" tIns="45678" rIns="91354" bIns="45678"/>
          <a:lstStyle>
            <a:lvl1pPr marL="183979" indent="-183979">
              <a:defRPr sz="1600">
                <a:solidFill>
                  <a:schemeClr val="tx1"/>
                </a:solidFill>
                <a:latin typeface="Arial" pitchFamily="34" charset="0"/>
                <a:cs typeface="Arial" pitchFamily="34" charset="0"/>
              </a:defRPr>
            </a:lvl1pPr>
            <a:lvl2pPr marL="360022" indent="-177638">
              <a:defRPr sz="1400">
                <a:latin typeface="Arial" pitchFamily="34" charset="0"/>
                <a:cs typeface="Arial" pitchFamily="34" charset="0"/>
              </a:defRPr>
            </a:lvl2pPr>
            <a:lvl3pPr marL="539252" indent="-182393">
              <a:defRPr sz="1200">
                <a:latin typeface="Arial" pitchFamily="34" charset="0"/>
                <a:cs typeface="Arial" pitchFamily="34" charset="0"/>
              </a:defRPr>
            </a:lvl3pPr>
            <a:lvl4pPr marL="716888" indent="-176051">
              <a:defRPr sz="1200">
                <a:latin typeface="Arial" pitchFamily="34" charset="0"/>
                <a:cs typeface="Arial" pitchFamily="34" charset="0"/>
              </a:defRPr>
            </a:lvl4pPr>
            <a:lvl5pPr marL="896110" indent="-180808">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4" tIns="45678" rIns="91354" bIns="45678"/>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54" tIns="45678" rIns="91354" bIns="45678"/>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337535984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0" tIns="45675" rIns="91350" bIns="45675"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4"/>
            <a:ext cx="7992888" cy="2859087"/>
          </a:xfrm>
          <a:prstGeom prst="rect">
            <a:avLst/>
          </a:prstGeom>
        </p:spPr>
        <p:txBody>
          <a:bodyPr lIns="91350" tIns="45675" rIns="91350" bIns="45675"/>
          <a:lstStyle>
            <a:lvl1pPr marL="183970" indent="-183970">
              <a:defRPr sz="1600">
                <a:solidFill>
                  <a:schemeClr val="tx1"/>
                </a:solidFill>
                <a:latin typeface="Arial" pitchFamily="34" charset="0"/>
                <a:cs typeface="Arial" pitchFamily="34" charset="0"/>
              </a:defRPr>
            </a:lvl1pPr>
            <a:lvl2pPr marL="360003" indent="-177629">
              <a:defRPr sz="1400">
                <a:latin typeface="Arial" pitchFamily="34" charset="0"/>
                <a:cs typeface="Arial" pitchFamily="34" charset="0"/>
              </a:defRPr>
            </a:lvl2pPr>
            <a:lvl3pPr marL="539224" indent="-182383">
              <a:defRPr sz="1200">
                <a:latin typeface="Arial" pitchFamily="34" charset="0"/>
                <a:cs typeface="Arial" pitchFamily="34" charset="0"/>
              </a:defRPr>
            </a:lvl3pPr>
            <a:lvl4pPr marL="716851" indent="-176042">
              <a:defRPr sz="1200">
                <a:latin typeface="Arial" pitchFamily="34" charset="0"/>
                <a:cs typeface="Arial" pitchFamily="34" charset="0"/>
              </a:defRPr>
            </a:lvl4pPr>
            <a:lvl5pPr marL="896064" indent="-180799">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50" tIns="45675" rIns="91350" bIns="4567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0" tIns="45675" rIns="91350" bIns="4567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134662422"/>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0" tIns="45675" rIns="91350" bIns="45675"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4"/>
            <a:ext cx="7992888" cy="2859087"/>
          </a:xfrm>
          <a:prstGeom prst="rect">
            <a:avLst/>
          </a:prstGeom>
        </p:spPr>
        <p:txBody>
          <a:bodyPr lIns="91350" tIns="45675" rIns="91350" bIns="45675"/>
          <a:lstStyle>
            <a:lvl1pPr marL="183970" indent="-183970">
              <a:defRPr sz="1600">
                <a:solidFill>
                  <a:schemeClr val="tx1"/>
                </a:solidFill>
                <a:latin typeface="Arial" pitchFamily="34" charset="0"/>
                <a:cs typeface="Arial" pitchFamily="34" charset="0"/>
              </a:defRPr>
            </a:lvl1pPr>
            <a:lvl2pPr marL="360003" indent="-177629">
              <a:defRPr sz="1400">
                <a:latin typeface="Arial" pitchFamily="34" charset="0"/>
                <a:cs typeface="Arial" pitchFamily="34" charset="0"/>
              </a:defRPr>
            </a:lvl2pPr>
            <a:lvl3pPr marL="539224" indent="-182383">
              <a:defRPr sz="1200">
                <a:latin typeface="Arial" pitchFamily="34" charset="0"/>
                <a:cs typeface="Arial" pitchFamily="34" charset="0"/>
              </a:defRPr>
            </a:lvl3pPr>
            <a:lvl4pPr marL="716851" indent="-176042">
              <a:defRPr sz="1200">
                <a:latin typeface="Arial" pitchFamily="34" charset="0"/>
                <a:cs typeface="Arial" pitchFamily="34" charset="0"/>
              </a:defRPr>
            </a:lvl4pPr>
            <a:lvl5pPr marL="896064" indent="-180799">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50" tIns="45675" rIns="91350" bIns="4567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0" tIns="45675" rIns="91350" bIns="4567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256799044"/>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50" tIns="45675" rIns="91350" bIns="45675" rtlCol="0">
            <a:spAutoFit/>
          </a:bodyPr>
          <a:lstStyle/>
          <a:p>
            <a:pPr defTabSz="913556"/>
            <a:endParaRPr lang="de-DE" dirty="0">
              <a:solidFill>
                <a:prstClr val="black"/>
              </a:solidFill>
            </a:endParaRPr>
          </a:p>
        </p:txBody>
      </p:sp>
      <p:sp>
        <p:nvSpPr>
          <p:cNvPr id="9" name="Textplatzhalter 8"/>
          <p:cNvSpPr>
            <a:spLocks noGrp="1"/>
          </p:cNvSpPr>
          <p:nvPr>
            <p:ph type="body" sz="quarter" idx="11" hasCustomPrompt="1"/>
          </p:nvPr>
        </p:nvSpPr>
        <p:spPr>
          <a:xfrm>
            <a:off x="539552" y="1273004"/>
            <a:ext cx="7992888" cy="2859087"/>
          </a:xfrm>
          <a:prstGeom prst="rect">
            <a:avLst/>
          </a:prstGeom>
        </p:spPr>
        <p:txBody>
          <a:bodyPr lIns="91350" tIns="45675" rIns="91350" bIns="45675"/>
          <a:lstStyle>
            <a:lvl1pPr marL="183970" indent="-183970">
              <a:defRPr sz="1600">
                <a:solidFill>
                  <a:schemeClr val="tx1"/>
                </a:solidFill>
                <a:latin typeface="Arial" pitchFamily="34" charset="0"/>
                <a:cs typeface="Arial" pitchFamily="34" charset="0"/>
              </a:defRPr>
            </a:lvl1pPr>
            <a:lvl2pPr marL="360003" indent="-177629">
              <a:defRPr sz="1400">
                <a:latin typeface="Arial" pitchFamily="34" charset="0"/>
                <a:cs typeface="Arial" pitchFamily="34" charset="0"/>
              </a:defRPr>
            </a:lvl2pPr>
            <a:lvl3pPr marL="539224" indent="-182383">
              <a:defRPr sz="1200">
                <a:latin typeface="Arial" pitchFamily="34" charset="0"/>
                <a:cs typeface="Arial" pitchFamily="34" charset="0"/>
              </a:defRPr>
            </a:lvl3pPr>
            <a:lvl4pPr marL="716851" indent="-176042">
              <a:defRPr sz="1200">
                <a:latin typeface="Arial" pitchFamily="34" charset="0"/>
                <a:cs typeface="Arial" pitchFamily="34" charset="0"/>
              </a:defRPr>
            </a:lvl4pPr>
            <a:lvl5pPr marL="896064" indent="-180799">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50" tIns="45675" rIns="91350" bIns="45675"/>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50" tIns="45675" rIns="91350" bIns="45675"/>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2497022386"/>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611560" y="1131591"/>
            <a:ext cx="7488832" cy="292382"/>
          </a:xfrm>
          <a:prstGeom prst="rect">
            <a:avLst/>
          </a:prstGeom>
          <a:noFill/>
        </p:spPr>
        <p:txBody>
          <a:bodyPr wrap="square" lIns="91359" tIns="45680" rIns="91359" bIns="45680" rtlCol="0">
            <a:spAutoFit/>
          </a:bodyPr>
          <a:lstStyle/>
          <a:p>
            <a:pPr defTabSz="913556"/>
            <a:endParaRPr lang="de-DE" sz="1300">
              <a:solidFill>
                <a:prstClr val="black"/>
              </a:solidFill>
            </a:endParaRPr>
          </a:p>
        </p:txBody>
      </p:sp>
      <p:sp>
        <p:nvSpPr>
          <p:cNvPr id="9" name="Textplatzhalter 8"/>
          <p:cNvSpPr>
            <a:spLocks noGrp="1"/>
          </p:cNvSpPr>
          <p:nvPr>
            <p:ph type="body" sz="quarter" idx="11" hasCustomPrompt="1"/>
          </p:nvPr>
        </p:nvSpPr>
        <p:spPr>
          <a:xfrm>
            <a:off x="539552" y="1273003"/>
            <a:ext cx="7992888" cy="2859087"/>
          </a:xfrm>
          <a:prstGeom prst="rect">
            <a:avLst/>
          </a:prstGeom>
        </p:spPr>
        <p:txBody>
          <a:bodyPr lIns="129929" tIns="64964" rIns="129929" bIns="64964"/>
          <a:lstStyle>
            <a:lvl1pPr marL="183979" indent="-183979">
              <a:defRPr sz="1100">
                <a:solidFill>
                  <a:schemeClr val="tx1"/>
                </a:solidFill>
                <a:latin typeface="Arial" pitchFamily="34" charset="0"/>
                <a:cs typeface="Arial" pitchFamily="34" charset="0"/>
              </a:defRPr>
            </a:lvl1pPr>
            <a:lvl2pPr marL="360022" indent="-177638">
              <a:defRPr sz="1000">
                <a:latin typeface="Arial" pitchFamily="34" charset="0"/>
                <a:cs typeface="Arial" pitchFamily="34" charset="0"/>
              </a:defRPr>
            </a:lvl2pPr>
            <a:lvl3pPr marL="539252" indent="-182393">
              <a:defRPr sz="800">
                <a:latin typeface="Arial" pitchFamily="34" charset="0"/>
                <a:cs typeface="Arial" pitchFamily="34" charset="0"/>
              </a:defRPr>
            </a:lvl3pPr>
            <a:lvl4pPr marL="716888" indent="-176051">
              <a:defRPr sz="800">
                <a:latin typeface="Arial" pitchFamily="34" charset="0"/>
                <a:cs typeface="Arial" pitchFamily="34" charset="0"/>
              </a:defRPr>
            </a:lvl4pPr>
            <a:lvl5pPr marL="896110" indent="-180808">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129929" tIns="64964" rIns="129929" bIns="64964"/>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129929" tIns="64964" rIns="129929" bIns="64964"/>
          <a:lstStyle>
            <a:lvl1pPr>
              <a:buNone/>
              <a:defRPr lang="de-DE" sz="6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129929" tIns="64964" rIns="129929" bIns="64964"/>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353236203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366609" cy="4510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4644082" y="270000"/>
            <a:ext cx="3904695" cy="431800"/>
          </a:xfrm>
          <a:prstGeom prst="rect">
            <a:avLst/>
          </a:prstGeom>
        </p:spPr>
        <p:txBody>
          <a:bodyPr lIns="91392" tIns="45697" rIns="91392" bIns="45697"/>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4716473" y="699542"/>
            <a:ext cx="3815977" cy="1512888"/>
          </a:xfrm>
          <a:prstGeom prst="rect">
            <a:avLst/>
          </a:prstGeom>
        </p:spPr>
        <p:txBody>
          <a:bodyPr lIns="91392" tIns="45697" rIns="91392" bIns="45697"/>
          <a:lstStyle>
            <a:lvl1pPr marL="0" indent="0" algn="r">
              <a:buNone/>
              <a:defRPr sz="2400" b="1" cap="all" baseline="0">
                <a:solidFill>
                  <a:schemeClr val="tx1"/>
                </a:solidFill>
              </a:defRPr>
            </a:lvl1pPr>
          </a:lstStyle>
          <a:p>
            <a:pPr lvl="0"/>
            <a:r>
              <a:rPr lang="de-DE" dirty="0" smtClean="0"/>
              <a:t>HEADLINE OF PRESENTATION</a:t>
            </a:r>
            <a:endParaRPr lang="de-DE" dirty="0"/>
          </a:p>
        </p:txBody>
      </p:sp>
    </p:spTree>
    <p:extLst>
      <p:ext uri="{BB962C8B-B14F-4D97-AF65-F5344CB8AC3E}">
        <p14:creationId xmlns:p14="http://schemas.microsoft.com/office/powerpoint/2010/main" val="564574327"/>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5"/>
            <a:ext cx="7992888" cy="2859087"/>
          </a:xfrm>
          <a:prstGeom prst="rect">
            <a:avLst/>
          </a:prstGeom>
        </p:spPr>
        <p:txBody>
          <a:bodyPr lIns="91392" tIns="45697" rIns="91392" bIns="45697"/>
          <a:lstStyle>
            <a:lvl1pPr marL="184055" indent="-184055">
              <a:defRPr sz="1600">
                <a:solidFill>
                  <a:schemeClr val="tx1"/>
                </a:solidFill>
                <a:latin typeface="Arial" pitchFamily="34" charset="0"/>
                <a:cs typeface="Arial" pitchFamily="34" charset="0"/>
              </a:defRPr>
            </a:lvl1pPr>
            <a:lvl2pPr marL="360174" indent="-177710">
              <a:defRPr sz="1400">
                <a:latin typeface="Arial" pitchFamily="34" charset="0"/>
                <a:cs typeface="Arial" pitchFamily="34" charset="0"/>
              </a:defRPr>
            </a:lvl2pPr>
            <a:lvl3pPr marL="539473" indent="-182469">
              <a:defRPr sz="1200">
                <a:latin typeface="Arial" pitchFamily="34" charset="0"/>
                <a:cs typeface="Arial" pitchFamily="34" charset="0"/>
              </a:defRPr>
            </a:lvl3pPr>
            <a:lvl4pPr marL="717182" indent="-176123">
              <a:defRPr sz="1200">
                <a:latin typeface="Arial" pitchFamily="34" charset="0"/>
                <a:cs typeface="Arial" pitchFamily="34" charset="0"/>
              </a:defRPr>
            </a:lvl4pPr>
            <a:lvl5pPr marL="896478" indent="-18088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190924236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435" tIns="45718" rIns="91435" bIns="45718"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539552" y="1272986"/>
            <a:ext cx="7992888" cy="2859087"/>
          </a:xfrm>
          <a:prstGeom prst="rect">
            <a:avLst/>
          </a:prstGeom>
        </p:spPr>
        <p:txBody>
          <a:bodyPr lIns="91435" tIns="45718" rIns="91435" bIns="45718"/>
          <a:lstStyle>
            <a:lvl1pPr marL="184140" indent="-184140">
              <a:defRPr sz="1100">
                <a:solidFill>
                  <a:schemeClr val="tx1"/>
                </a:solidFill>
                <a:latin typeface="Arial" pitchFamily="34" charset="0"/>
                <a:cs typeface="Arial" pitchFamily="34" charset="0"/>
              </a:defRPr>
            </a:lvl1pPr>
            <a:lvl2pPr marL="360344" indent="-177791">
              <a:defRPr sz="1000">
                <a:latin typeface="Arial" pitchFamily="34" charset="0"/>
                <a:cs typeface="Arial" pitchFamily="34" charset="0"/>
              </a:defRPr>
            </a:lvl2pPr>
            <a:lvl3pPr marL="539722" indent="-182554">
              <a:defRPr sz="800">
                <a:latin typeface="Arial" pitchFamily="34" charset="0"/>
                <a:cs typeface="Arial" pitchFamily="34" charset="0"/>
              </a:defRPr>
            </a:lvl3pPr>
            <a:lvl4pPr marL="717514" indent="-176204">
              <a:defRPr sz="800">
                <a:latin typeface="Arial" pitchFamily="34" charset="0"/>
                <a:cs typeface="Arial" pitchFamily="34" charset="0"/>
              </a:defRPr>
            </a:lvl4pPr>
            <a:lvl5pPr marL="896892" indent="-180966">
              <a:defRPr sz="8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435" tIns="45718" rIns="91435" bIns="45718"/>
          <a:lstStyle>
            <a:lvl1pPr algn="l">
              <a:defRPr sz="14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8" y="195263"/>
            <a:ext cx="7993063" cy="215900"/>
          </a:xfrm>
          <a:prstGeom prst="rect">
            <a:avLst/>
          </a:prstGeom>
        </p:spPr>
        <p:txBody>
          <a:bodyPr lIns="91435" tIns="45718" rIns="91435" bIns="45718"/>
          <a:lstStyle>
            <a:lvl1pPr>
              <a:buNone/>
              <a:defRPr lang="de-DE" sz="6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72369141"/>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8" name="Diagrammplatzhalter 7"/>
          <p:cNvSpPr>
            <a:spLocks noGrp="1"/>
          </p:cNvSpPr>
          <p:nvPr>
            <p:ph type="chart" sz="quarter" idx="12"/>
          </p:nvPr>
        </p:nvSpPr>
        <p:spPr>
          <a:xfrm>
            <a:off x="539552" y="1276211"/>
            <a:ext cx="7993063" cy="2879725"/>
          </a:xfrm>
          <a:prstGeom prst="rect">
            <a:avLst/>
          </a:prstGeom>
        </p:spPr>
        <p:txBody>
          <a:bodyPr lIns="91392" tIns="45697" rIns="91392" bIns="45697"/>
          <a:lstStyle>
            <a:lvl1pPr marL="184055" indent="-160257">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78767701"/>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0" y="1275616"/>
            <a:ext cx="7993063" cy="2879725"/>
          </a:xfrm>
          <a:prstGeom prst="rect">
            <a:avLst/>
          </a:prstGeom>
        </p:spPr>
        <p:txBody>
          <a:bodyPr lIns="91392" tIns="45697" rIns="91392" bIns="45697"/>
          <a:lstStyle>
            <a:lvl1pPr marL="184055" indent="-184055" algn="l" defTabSz="91393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174" indent="-177710" algn="l" defTabSz="91393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539473" indent="-180882"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182" indent="-184055"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478" indent="-172948" algn="l" defTabSz="91393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2410729213"/>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11"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539751" y="1275616"/>
            <a:ext cx="3960242" cy="2879725"/>
          </a:xfrm>
          <a:prstGeom prst="rect">
            <a:avLst/>
          </a:prstGeom>
        </p:spPr>
        <p:txBody>
          <a:bodyPr lIns="91392" tIns="45697" rIns="91392" bIns="45697"/>
          <a:lstStyle>
            <a:lvl1pPr marL="184055" indent="-184055" algn="l" defTabSz="91393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174" indent="-177710"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473" indent="-180882"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182" indent="-184055"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478" indent="-172948" algn="l" defTabSz="91393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4572000" y="1275616"/>
            <a:ext cx="3960242" cy="2879725"/>
          </a:xfrm>
          <a:prstGeom prst="rect">
            <a:avLst/>
          </a:prstGeom>
        </p:spPr>
        <p:txBody>
          <a:bodyPr lIns="91392" tIns="45697" rIns="91392" bIns="45697"/>
          <a:lstStyle>
            <a:lvl1pPr marL="184055" indent="-184055" algn="l" defTabSz="91393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360174" indent="-177710"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2pPr>
            <a:lvl3pPr marL="539473" indent="-180882"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717182" indent="-184055" algn="l" defTabSz="91393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896478" indent="-172948" algn="l" defTabSz="91393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3465672636"/>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4"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4292910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4114073" cy="319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4211970" y="3579813"/>
            <a:ext cx="4320853" cy="792162"/>
          </a:xfrm>
          <a:prstGeom prst="rect">
            <a:avLst/>
          </a:prstGeom>
        </p:spPr>
        <p:txBody>
          <a:bodyPr lIns="91392" tIns="45697" rIns="91392" bIns="45697"/>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Tree>
    <p:extLst>
      <p:ext uri="{BB962C8B-B14F-4D97-AF65-F5344CB8AC3E}">
        <p14:creationId xmlns:p14="http://schemas.microsoft.com/office/powerpoint/2010/main" val="1713506255"/>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92" tIns="45697" rIns="91392" bIns="45697"/>
          <a:lstStyle>
            <a:lvl1pPr>
              <a:defRPr/>
            </a:lvl1pPr>
          </a:lstStyle>
          <a:p>
            <a:pPr defTabSz="913930"/>
            <a:fld id="{C8781829-351C-496B-BFE0-759DA8063DA7}" type="slidenum">
              <a:rPr lang="de-DE" smtClean="0">
                <a:solidFill>
                  <a:prstClr val="black"/>
                </a:solidFill>
              </a:rPr>
              <a:pPr defTabSz="913930"/>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92" tIns="45697" rIns="91392" bIns="45697"/>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033440693"/>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3351" y="618382"/>
            <a:ext cx="8194104" cy="695399"/>
          </a:xfrm>
          <a:prstGeom prst="rect">
            <a:avLst/>
          </a:prstGeom>
        </p:spPr>
        <p:txBody>
          <a:bodyPr/>
          <a:lstStyle/>
          <a:p>
            <a:r>
              <a:rPr lang="de-DE" smtClean="0"/>
              <a:t>Titelmasterformat durch Klicken bearbeiten</a:t>
            </a:r>
            <a:endParaRPr lang="de-DE"/>
          </a:p>
        </p:txBody>
      </p:sp>
      <p:sp>
        <p:nvSpPr>
          <p:cNvPr id="5" name="Foliennummernplatzhalter 4"/>
          <p:cNvSpPr>
            <a:spLocks noGrp="1"/>
          </p:cNvSpPr>
          <p:nvPr>
            <p:ph type="sldNum" sz="quarter" idx="11"/>
          </p:nvPr>
        </p:nvSpPr>
        <p:spPr>
          <a:xfrm>
            <a:off x="8737700" y="5028531"/>
            <a:ext cx="189756" cy="84832"/>
          </a:xfrm>
          <a:prstGeom prst="rect">
            <a:avLst/>
          </a:prstGeom>
        </p:spPr>
        <p:txBody>
          <a:bodyPr lIns="91392" tIns="45697" rIns="91392" bIns="45697"/>
          <a:lstStyle>
            <a:lvl1pPr>
              <a:defRPr/>
            </a:lvl1pPr>
          </a:lstStyle>
          <a:p>
            <a:pPr defTabSz="913930"/>
            <a:fld id="{C8781829-351C-496B-BFE0-759DA8063DA7}" type="slidenum">
              <a:rPr lang="de-DE" smtClean="0">
                <a:solidFill>
                  <a:prstClr val="black"/>
                </a:solidFill>
              </a:rPr>
              <a:pPr defTabSz="913930"/>
              <a:t>‹Nr.›</a:t>
            </a:fld>
            <a:endParaRPr lang="de-DE">
              <a:solidFill>
                <a:prstClr val="black"/>
              </a:solidFill>
            </a:endParaRPr>
          </a:p>
        </p:txBody>
      </p:sp>
      <p:sp>
        <p:nvSpPr>
          <p:cNvPr id="6" name="Inhaltsplatzhalter 2"/>
          <p:cNvSpPr>
            <a:spLocks noGrp="1"/>
          </p:cNvSpPr>
          <p:nvPr>
            <p:ph idx="12"/>
          </p:nvPr>
        </p:nvSpPr>
        <p:spPr>
          <a:xfrm>
            <a:off x="734467" y="1440282"/>
            <a:ext cx="8196188" cy="3275438"/>
          </a:xfrm>
          <a:prstGeom prst="rect">
            <a:avLst/>
          </a:prstGeom>
        </p:spPr>
        <p:txBody>
          <a:bodyPr lIns="91392" tIns="45697" rIns="91392" bIns="45697"/>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3322946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5"/>
            <a:ext cx="7992888" cy="2859087"/>
          </a:xfrm>
          <a:prstGeom prst="rect">
            <a:avLst/>
          </a:prstGeom>
        </p:spPr>
        <p:txBody>
          <a:bodyPr lIns="91392" tIns="45697" rIns="91392" bIns="45697"/>
          <a:lstStyle>
            <a:lvl1pPr marL="184055" indent="-184055">
              <a:defRPr sz="1600">
                <a:solidFill>
                  <a:schemeClr val="tx1"/>
                </a:solidFill>
                <a:latin typeface="Arial" pitchFamily="34" charset="0"/>
                <a:cs typeface="Arial" pitchFamily="34" charset="0"/>
              </a:defRPr>
            </a:lvl1pPr>
            <a:lvl2pPr marL="360174" indent="-177710">
              <a:defRPr sz="1400">
                <a:latin typeface="Arial" pitchFamily="34" charset="0"/>
                <a:cs typeface="Arial" pitchFamily="34" charset="0"/>
              </a:defRPr>
            </a:lvl2pPr>
            <a:lvl3pPr marL="539473" indent="-182469">
              <a:defRPr sz="1200">
                <a:latin typeface="Arial" pitchFamily="34" charset="0"/>
                <a:cs typeface="Arial" pitchFamily="34" charset="0"/>
              </a:defRPr>
            </a:lvl3pPr>
            <a:lvl4pPr marL="717182" indent="-176123">
              <a:defRPr sz="1200">
                <a:latin typeface="Arial" pitchFamily="34" charset="0"/>
                <a:cs typeface="Arial" pitchFamily="34" charset="0"/>
              </a:defRPr>
            </a:lvl4pPr>
            <a:lvl5pPr marL="896478" indent="-18088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92" tIns="45697" rIns="91392" bIns="45697"/>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482994205"/>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92" tIns="45697" rIns="91392" bIns="45697"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5"/>
            <a:ext cx="7992888" cy="2859087"/>
          </a:xfrm>
          <a:prstGeom prst="rect">
            <a:avLst/>
          </a:prstGeom>
        </p:spPr>
        <p:txBody>
          <a:bodyPr lIns="91392" tIns="45697" rIns="91392" bIns="45697"/>
          <a:lstStyle>
            <a:lvl1pPr marL="184055" indent="-184055">
              <a:defRPr sz="1600">
                <a:solidFill>
                  <a:schemeClr val="tx1"/>
                </a:solidFill>
                <a:latin typeface="Arial" pitchFamily="34" charset="0"/>
                <a:cs typeface="Arial" pitchFamily="34" charset="0"/>
              </a:defRPr>
            </a:lvl1pPr>
            <a:lvl2pPr marL="360174" indent="-177710">
              <a:defRPr sz="1400">
                <a:latin typeface="Arial" pitchFamily="34" charset="0"/>
                <a:cs typeface="Arial" pitchFamily="34" charset="0"/>
              </a:defRPr>
            </a:lvl2pPr>
            <a:lvl3pPr marL="539473" indent="-182469">
              <a:defRPr sz="1200">
                <a:latin typeface="Arial" pitchFamily="34" charset="0"/>
                <a:cs typeface="Arial" pitchFamily="34" charset="0"/>
              </a:defRPr>
            </a:lvl3pPr>
            <a:lvl4pPr marL="717182" indent="-176123">
              <a:defRPr sz="1200">
                <a:latin typeface="Arial" pitchFamily="34" charset="0"/>
                <a:cs typeface="Arial" pitchFamily="34" charset="0"/>
              </a:defRPr>
            </a:lvl4pPr>
            <a:lvl5pPr marL="896478" indent="-18088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92" tIns="45697" rIns="91392" bIns="45697"/>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331640" y="4876006"/>
            <a:ext cx="2520280" cy="236314"/>
          </a:xfrm>
          <a:prstGeom prst="rect">
            <a:avLst/>
          </a:prstGeom>
        </p:spPr>
        <p:txBody>
          <a:bodyPr lIns="91392" tIns="45697" rIns="91392" bIns="45697"/>
          <a:lstStyle>
            <a:lvl1pPr marL="0" indent="0" algn="l">
              <a:spcBef>
                <a:spcPts val="0"/>
              </a:spcBef>
              <a:buNone/>
              <a:defRPr kumimoji="0" lang="de-DE" sz="8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4115128574"/>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611560" y="1131590"/>
            <a:ext cx="7488832" cy="373659"/>
          </a:xfrm>
          <a:prstGeom prst="rect">
            <a:avLst/>
          </a:prstGeom>
          <a:noFill/>
        </p:spPr>
        <p:txBody>
          <a:bodyPr wrap="square" lIns="91388" tIns="45694" rIns="91388" bIns="45694" rtlCol="0">
            <a:spAutoFit/>
          </a:bodyPr>
          <a:lstStyle/>
          <a:p>
            <a:pPr defTabSz="913930"/>
            <a:endParaRPr lang="de-DE" dirty="0">
              <a:solidFill>
                <a:prstClr val="black"/>
              </a:solidFill>
            </a:endParaRPr>
          </a:p>
        </p:txBody>
      </p:sp>
      <p:sp>
        <p:nvSpPr>
          <p:cNvPr id="9" name="Textplatzhalter 8"/>
          <p:cNvSpPr>
            <a:spLocks noGrp="1"/>
          </p:cNvSpPr>
          <p:nvPr>
            <p:ph type="body" sz="quarter" idx="11" hasCustomPrompt="1"/>
          </p:nvPr>
        </p:nvSpPr>
        <p:spPr>
          <a:xfrm>
            <a:off x="539552" y="1272996"/>
            <a:ext cx="7992888" cy="2859087"/>
          </a:xfrm>
          <a:prstGeom prst="rect">
            <a:avLst/>
          </a:prstGeom>
        </p:spPr>
        <p:txBody>
          <a:bodyPr lIns="91388" tIns="45694" rIns="91388" bIns="45694"/>
          <a:lstStyle>
            <a:lvl1pPr marL="184046" indent="-184046">
              <a:defRPr sz="1600">
                <a:solidFill>
                  <a:schemeClr val="tx1"/>
                </a:solidFill>
                <a:latin typeface="Arial" pitchFamily="34" charset="0"/>
                <a:cs typeface="Arial" pitchFamily="34" charset="0"/>
              </a:defRPr>
            </a:lvl1pPr>
            <a:lvl2pPr marL="360155" indent="-177701">
              <a:defRPr sz="1400">
                <a:latin typeface="Arial" pitchFamily="34" charset="0"/>
                <a:cs typeface="Arial" pitchFamily="34" charset="0"/>
              </a:defRPr>
            </a:lvl2pPr>
            <a:lvl3pPr marL="539446" indent="-182459">
              <a:defRPr sz="1200">
                <a:latin typeface="Arial" pitchFamily="34" charset="0"/>
                <a:cs typeface="Arial" pitchFamily="34" charset="0"/>
              </a:defRPr>
            </a:lvl3pPr>
            <a:lvl4pPr marL="717145" indent="-176114">
              <a:defRPr sz="1200">
                <a:latin typeface="Arial" pitchFamily="34" charset="0"/>
                <a:cs typeface="Arial" pitchFamily="34" charset="0"/>
              </a:defRPr>
            </a:lvl4pPr>
            <a:lvl5pPr marL="896432" indent="-180872">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539552" y="418356"/>
            <a:ext cx="7992888" cy="857250"/>
          </a:xfrm>
          <a:prstGeom prst="rect">
            <a:avLst/>
          </a:prstGeom>
        </p:spPr>
        <p:txBody>
          <a:bodyPr lIns="91388" tIns="45694" rIns="91388" bIns="45694"/>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539379" y="195263"/>
            <a:ext cx="7993063" cy="215900"/>
          </a:xfrm>
          <a:prstGeom prst="rect">
            <a:avLst/>
          </a:prstGeom>
        </p:spPr>
        <p:txBody>
          <a:bodyPr lIns="91388" tIns="45694" rIns="91388" bIns="45694"/>
          <a:lstStyle>
            <a:lvl1pPr>
              <a:buNone/>
              <a:defRPr lang="de-DE" sz="8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51332081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29"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theme" Target="../theme/theme2.xml"/><Relationship Id="rId17" Type="http://schemas.openxmlformats.org/officeDocument/2006/relationships/image" Target="../media/image4.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theme" Target="../theme/theme3.xml"/><Relationship Id="rId17" Type="http://schemas.openxmlformats.org/officeDocument/2006/relationships/image" Target="../media/image4.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theme" Target="../theme/theme4.xml"/><Relationship Id="rId17" Type="http://schemas.openxmlformats.org/officeDocument/2006/relationships/image" Target="../media/image4.jpe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theme" Target="../theme/theme5.xml"/><Relationship Id="rId17" Type="http://schemas.openxmlformats.org/officeDocument/2006/relationships/image" Target="../media/image4.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slideLayout" Target="../slideLayouts/slideLayout102.xml"/><Relationship Id="rId16" Type="http://schemas.openxmlformats.org/officeDocument/2006/relationships/theme" Target="../theme/theme6.xml"/><Relationship Id="rId17" Type="http://schemas.openxmlformats.org/officeDocument/2006/relationships/image" Target="../media/image4.jpe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theme" Target="../theme/theme7.xml"/><Relationship Id="rId17" Type="http://schemas.openxmlformats.org/officeDocument/2006/relationships/image" Target="../media/image4.jpe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831"/>
            <a:ext cx="9144000" cy="362736"/>
          </a:xfrm>
          <a:prstGeom prst="rect">
            <a:avLst/>
          </a:prstGeom>
          <a:solidFill>
            <a:srgbClr val="C4C4C4"/>
          </a:solidFill>
          <a:ln>
            <a:noFill/>
          </a:ln>
          <a:extLst/>
        </p:spPr>
        <p:txBody>
          <a:bodyPr vert="horz" wrap="square" lIns="91246" tIns="45623" rIns="91246" bIns="45623" numCol="1" anchor="t" anchorCtr="0" compatLnSpc="1">
            <a:prstTxWarp prst="textNoShape">
              <a:avLst/>
            </a:prstTxWarp>
          </a:bodyPr>
          <a:lstStyle/>
          <a:p>
            <a:endParaRPr lang="de-DE"/>
          </a:p>
        </p:txBody>
      </p:sp>
      <p:sp>
        <p:nvSpPr>
          <p:cNvPr id="7" name="Textplatzhalter 14"/>
          <p:cNvSpPr txBox="1">
            <a:spLocks/>
          </p:cNvSpPr>
          <p:nvPr userDrawn="1"/>
        </p:nvSpPr>
        <p:spPr>
          <a:xfrm>
            <a:off x="522892" y="4876007"/>
            <a:ext cx="2248949" cy="137471"/>
          </a:xfrm>
          <a:prstGeom prst="rect">
            <a:avLst/>
          </a:prstGeom>
        </p:spPr>
        <p:txBody>
          <a:bodyPr lIns="91246" tIns="45623" rIns="91246" bIns="45623"/>
          <a:lstStyle>
            <a:lvl1pPr>
              <a:buNone/>
              <a:defRPr sz="800" baseline="0">
                <a:solidFill>
                  <a:schemeClr val="bg1"/>
                </a:solidFill>
              </a:defRPr>
            </a:lvl1pPr>
          </a:lstStyle>
          <a:p>
            <a:pPr marL="342190" marR="0" lvl="0" indent="-342190" algn="l" defTabSz="912479" rtl="0" eaLnBrk="1" fontAlgn="auto" latinLnBrk="0" hangingPunct="1">
              <a:lnSpc>
                <a:spcPct val="100000"/>
              </a:lnSpc>
              <a:spcBef>
                <a:spcPct val="20000"/>
              </a:spcBef>
              <a:spcAft>
                <a:spcPts val="0"/>
              </a:spcAft>
              <a:buClrTx/>
              <a:buSzTx/>
              <a:buFont typeface="Arial" pitchFamily="34" charset="0"/>
              <a:buNone/>
              <a:tabLst/>
              <a:defRPr/>
            </a:pPr>
            <a:r>
              <a:rPr kumimoji="0" lang="de-DE" sz="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April 2016 / Helen </a:t>
            </a:r>
            <a:r>
              <a:rPr kumimoji="0" lang="de-DE" sz="800" b="0" i="0" u="none" strike="noStrike" kern="1200" cap="none" spc="0" normalizeH="0" baseline="0" noProof="0" dirty="0" err="1" smtClean="0">
                <a:ln>
                  <a:noFill/>
                </a:ln>
                <a:solidFill>
                  <a:schemeClr val="bg1"/>
                </a:solidFill>
                <a:effectLst/>
                <a:uLnTx/>
                <a:uFillTx/>
                <a:latin typeface="Arial" pitchFamily="34" charset="0"/>
                <a:ea typeface="+mn-ea"/>
                <a:cs typeface="Arial" pitchFamily="34" charset="0"/>
              </a:rPr>
              <a:t>Loomes</a:t>
            </a:r>
            <a:r>
              <a:rPr kumimoji="0" lang="de-DE" sz="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p>
        </p:txBody>
      </p:sp>
      <p:pic>
        <p:nvPicPr>
          <p:cNvPr id="5" name="Picture 2" descr="C:\Users\awagner\AppData\Local\Microsoft\Windows\Temporary Internet Files\Content.Outlook\SWN8Z4MB\TRILUX_AK_linksbündig.jpg"/>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884580" y="4784062"/>
            <a:ext cx="1586019" cy="35943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60" r:id="rId3"/>
    <p:sldLayoutId id="2147483662" r:id="rId4"/>
    <p:sldLayoutId id="2147483664" r:id="rId5"/>
    <p:sldLayoutId id="2147483665" r:id="rId6"/>
    <p:sldLayoutId id="2147483666"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Lst>
  <p:timing>
    <p:tnLst>
      <p:par>
        <p:cTn xmlns:p14="http://schemas.microsoft.com/office/powerpoint/2010/main" id="1" dur="indefinite" restart="never" nodeType="tmRoot"/>
      </p:par>
    </p:tnLst>
  </p:timing>
  <p:txStyles>
    <p:titleStyle>
      <a:lvl1pPr algn="ctr" defTabSz="912479" rtl="0" eaLnBrk="1" latinLnBrk="0" hangingPunct="1">
        <a:spcBef>
          <a:spcPct val="0"/>
        </a:spcBef>
        <a:buNone/>
        <a:defRPr sz="4400" kern="1200">
          <a:solidFill>
            <a:schemeClr val="tx1"/>
          </a:solidFill>
          <a:latin typeface="+mj-lt"/>
          <a:ea typeface="+mj-ea"/>
          <a:cs typeface="+mj-cs"/>
        </a:defRPr>
      </a:lvl1pPr>
    </p:titleStyle>
    <p:bodyStyle>
      <a:lvl1pPr marL="342190" indent="-342190" algn="l" defTabSz="912479"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1392" indent="-285163" algn="l" defTabSz="9124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602" indent="-228114" algn="l" defTabSz="9124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840"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095"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9334"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570"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817"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044" indent="-228114" algn="l" defTabSz="9124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2479" rtl="0" eaLnBrk="1" latinLnBrk="0" hangingPunct="1">
        <a:defRPr sz="1800" kern="1200">
          <a:solidFill>
            <a:schemeClr val="tx1"/>
          </a:solidFill>
          <a:latin typeface="+mn-lt"/>
          <a:ea typeface="+mn-ea"/>
          <a:cs typeface="+mn-cs"/>
        </a:defRPr>
      </a:lvl1pPr>
      <a:lvl2pPr marL="456230" algn="l" defTabSz="912479" rtl="0" eaLnBrk="1" latinLnBrk="0" hangingPunct="1">
        <a:defRPr sz="1800" kern="1200">
          <a:solidFill>
            <a:schemeClr val="tx1"/>
          </a:solidFill>
          <a:latin typeface="+mn-lt"/>
          <a:ea typeface="+mn-ea"/>
          <a:cs typeface="+mn-cs"/>
        </a:defRPr>
      </a:lvl2pPr>
      <a:lvl3pPr marL="912479" algn="l" defTabSz="912479" rtl="0" eaLnBrk="1" latinLnBrk="0" hangingPunct="1">
        <a:defRPr sz="1800" kern="1200">
          <a:solidFill>
            <a:schemeClr val="tx1"/>
          </a:solidFill>
          <a:latin typeface="+mn-lt"/>
          <a:ea typeface="+mn-ea"/>
          <a:cs typeface="+mn-cs"/>
        </a:defRPr>
      </a:lvl3pPr>
      <a:lvl4pPr marL="1368730" algn="l" defTabSz="912479" rtl="0" eaLnBrk="1" latinLnBrk="0" hangingPunct="1">
        <a:defRPr sz="1800" kern="1200">
          <a:solidFill>
            <a:schemeClr val="tx1"/>
          </a:solidFill>
          <a:latin typeface="+mn-lt"/>
          <a:ea typeface="+mn-ea"/>
          <a:cs typeface="+mn-cs"/>
        </a:defRPr>
      </a:lvl4pPr>
      <a:lvl5pPr marL="1824968" algn="l" defTabSz="912479" rtl="0" eaLnBrk="1" latinLnBrk="0" hangingPunct="1">
        <a:defRPr sz="1800" kern="1200">
          <a:solidFill>
            <a:schemeClr val="tx1"/>
          </a:solidFill>
          <a:latin typeface="+mn-lt"/>
          <a:ea typeface="+mn-ea"/>
          <a:cs typeface="+mn-cs"/>
        </a:defRPr>
      </a:lvl5pPr>
      <a:lvl6pPr marL="2281203" algn="l" defTabSz="912479" rtl="0" eaLnBrk="1" latinLnBrk="0" hangingPunct="1">
        <a:defRPr sz="1800" kern="1200">
          <a:solidFill>
            <a:schemeClr val="tx1"/>
          </a:solidFill>
          <a:latin typeface="+mn-lt"/>
          <a:ea typeface="+mn-ea"/>
          <a:cs typeface="+mn-cs"/>
        </a:defRPr>
      </a:lvl6pPr>
      <a:lvl7pPr marL="2737455" algn="l" defTabSz="912479" rtl="0" eaLnBrk="1" latinLnBrk="0" hangingPunct="1">
        <a:defRPr sz="1800" kern="1200">
          <a:solidFill>
            <a:schemeClr val="tx1"/>
          </a:solidFill>
          <a:latin typeface="+mn-lt"/>
          <a:ea typeface="+mn-ea"/>
          <a:cs typeface="+mn-cs"/>
        </a:defRPr>
      </a:lvl7pPr>
      <a:lvl8pPr marL="3193693" algn="l" defTabSz="912479" rtl="0" eaLnBrk="1" latinLnBrk="0" hangingPunct="1">
        <a:defRPr sz="1800" kern="1200">
          <a:solidFill>
            <a:schemeClr val="tx1"/>
          </a:solidFill>
          <a:latin typeface="+mn-lt"/>
          <a:ea typeface="+mn-ea"/>
          <a:cs typeface="+mn-cs"/>
        </a:defRPr>
      </a:lvl8pPr>
      <a:lvl9pPr marL="3649933" algn="l" defTabSz="9124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274" tIns="45638" rIns="91274" bIns="45638" numCol="1" anchor="t" anchorCtr="0" compatLnSpc="1">
            <a:prstTxWarp prst="textNoShape">
              <a:avLst/>
            </a:prstTxWarp>
          </a:bodyPr>
          <a:lstStyle/>
          <a:p>
            <a:pPr defTabSz="912760"/>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274" tIns="45638" rIns="91274" bIns="45638"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66546235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iming>
    <p:tnLst>
      <p:par>
        <p:cTn xmlns:p14="http://schemas.microsoft.com/office/powerpoint/2010/main" id="1" dur="indefinite" restart="never" nodeType="tmRoot"/>
      </p:par>
    </p:tnLst>
  </p:timing>
  <p:txStyles>
    <p:titleStyle>
      <a:lvl1pPr algn="ctr" defTabSz="912760" rtl="0" eaLnBrk="1" latinLnBrk="0" hangingPunct="1">
        <a:spcBef>
          <a:spcPct val="0"/>
        </a:spcBef>
        <a:buNone/>
        <a:defRPr sz="4400" kern="1200">
          <a:solidFill>
            <a:schemeClr val="tx1"/>
          </a:solidFill>
          <a:latin typeface="+mj-lt"/>
          <a:ea typeface="+mj-ea"/>
          <a:cs typeface="+mj-cs"/>
        </a:defRPr>
      </a:lvl1pPr>
    </p:titleStyle>
    <p:bodyStyle>
      <a:lvl1pPr marL="342294" indent="-342294" algn="l" defTabSz="91276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1620" indent="-285248" algn="l" defTabSz="91276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950" indent="-228185" algn="l" defTabSz="91276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31"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725"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103"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480"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867"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238"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2760" rtl="0" eaLnBrk="1" latinLnBrk="0" hangingPunct="1">
        <a:defRPr sz="1800" kern="1200">
          <a:solidFill>
            <a:schemeClr val="tx1"/>
          </a:solidFill>
          <a:latin typeface="+mn-lt"/>
          <a:ea typeface="+mn-ea"/>
          <a:cs typeface="+mn-cs"/>
        </a:defRPr>
      </a:lvl1pPr>
      <a:lvl2pPr marL="456372" algn="l" defTabSz="912760" rtl="0" eaLnBrk="1" latinLnBrk="0" hangingPunct="1">
        <a:defRPr sz="1800" kern="1200">
          <a:solidFill>
            <a:schemeClr val="tx1"/>
          </a:solidFill>
          <a:latin typeface="+mn-lt"/>
          <a:ea typeface="+mn-ea"/>
          <a:cs typeface="+mn-cs"/>
        </a:defRPr>
      </a:lvl2pPr>
      <a:lvl3pPr marL="912760" algn="l" defTabSz="912760" rtl="0" eaLnBrk="1" latinLnBrk="0" hangingPunct="1">
        <a:defRPr sz="1800" kern="1200">
          <a:solidFill>
            <a:schemeClr val="tx1"/>
          </a:solidFill>
          <a:latin typeface="+mn-lt"/>
          <a:ea typeface="+mn-ea"/>
          <a:cs typeface="+mn-cs"/>
        </a:defRPr>
      </a:lvl3pPr>
      <a:lvl4pPr marL="1369150" algn="l" defTabSz="912760" rtl="0" eaLnBrk="1" latinLnBrk="0" hangingPunct="1">
        <a:defRPr sz="1800" kern="1200">
          <a:solidFill>
            <a:schemeClr val="tx1"/>
          </a:solidFill>
          <a:latin typeface="+mn-lt"/>
          <a:ea typeface="+mn-ea"/>
          <a:cs typeface="+mn-cs"/>
        </a:defRPr>
      </a:lvl4pPr>
      <a:lvl5pPr marL="1825529" algn="l" defTabSz="912760" rtl="0" eaLnBrk="1" latinLnBrk="0" hangingPunct="1">
        <a:defRPr sz="1800" kern="1200">
          <a:solidFill>
            <a:schemeClr val="tx1"/>
          </a:solidFill>
          <a:latin typeface="+mn-lt"/>
          <a:ea typeface="+mn-ea"/>
          <a:cs typeface="+mn-cs"/>
        </a:defRPr>
      </a:lvl5pPr>
      <a:lvl6pPr marL="2281905" algn="l" defTabSz="912760" rtl="0" eaLnBrk="1" latinLnBrk="0" hangingPunct="1">
        <a:defRPr sz="1800" kern="1200">
          <a:solidFill>
            <a:schemeClr val="tx1"/>
          </a:solidFill>
          <a:latin typeface="+mn-lt"/>
          <a:ea typeface="+mn-ea"/>
          <a:cs typeface="+mn-cs"/>
        </a:defRPr>
      </a:lvl6pPr>
      <a:lvl7pPr marL="2738295" algn="l" defTabSz="912760" rtl="0" eaLnBrk="1" latinLnBrk="0" hangingPunct="1">
        <a:defRPr sz="1800" kern="1200">
          <a:solidFill>
            <a:schemeClr val="tx1"/>
          </a:solidFill>
          <a:latin typeface="+mn-lt"/>
          <a:ea typeface="+mn-ea"/>
          <a:cs typeface="+mn-cs"/>
        </a:defRPr>
      </a:lvl7pPr>
      <a:lvl8pPr marL="3194673" algn="l" defTabSz="912760" rtl="0" eaLnBrk="1" latinLnBrk="0" hangingPunct="1">
        <a:defRPr sz="1800" kern="1200">
          <a:solidFill>
            <a:schemeClr val="tx1"/>
          </a:solidFill>
          <a:latin typeface="+mn-lt"/>
          <a:ea typeface="+mn-ea"/>
          <a:cs typeface="+mn-cs"/>
        </a:defRPr>
      </a:lvl8pPr>
      <a:lvl9pPr marL="3651055" algn="l" defTabSz="91276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298" tIns="45649" rIns="91298" bIns="45649" numCol="1" anchor="t" anchorCtr="0" compatLnSpc="1">
            <a:prstTxWarp prst="textNoShape">
              <a:avLst/>
            </a:prstTxWarp>
          </a:bodyPr>
          <a:lstStyle/>
          <a:p>
            <a:pPr defTabSz="912993"/>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298" tIns="45649" rIns="91298" bIns="45649"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204699195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timing>
    <p:tnLst>
      <p:par>
        <p:cTn xmlns:p14="http://schemas.microsoft.com/office/powerpoint/2010/main" id="1" dur="indefinite" restart="never" nodeType="tmRoot"/>
      </p:par>
    </p:tnLst>
  </p:timing>
  <p:txStyles>
    <p:titleStyle>
      <a:lvl1pPr algn="ctr" defTabSz="912993" rtl="0" eaLnBrk="1" latinLnBrk="0" hangingPunct="1">
        <a:spcBef>
          <a:spcPct val="0"/>
        </a:spcBef>
        <a:buNone/>
        <a:defRPr sz="4400" kern="1200">
          <a:solidFill>
            <a:schemeClr val="tx1"/>
          </a:solidFill>
          <a:latin typeface="+mj-lt"/>
          <a:ea typeface="+mj-ea"/>
          <a:cs typeface="+mj-cs"/>
        </a:defRPr>
      </a:lvl1pPr>
    </p:titleStyle>
    <p:bodyStyle>
      <a:lvl1pPr marL="342380" indent="-342380" algn="l" defTabSz="912993"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1810" indent="-285319" algn="l" defTabSz="9129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244" indent="-228245" algn="l" defTabSz="9129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741"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250"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745"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240"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743"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232" indent="-228245" algn="l" defTabSz="9129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2993" rtl="0" eaLnBrk="1" latinLnBrk="0" hangingPunct="1">
        <a:defRPr sz="1800" kern="1200">
          <a:solidFill>
            <a:schemeClr val="tx1"/>
          </a:solidFill>
          <a:latin typeface="+mn-lt"/>
          <a:ea typeface="+mn-ea"/>
          <a:cs typeface="+mn-cs"/>
        </a:defRPr>
      </a:lvl1pPr>
      <a:lvl2pPr marL="456490" algn="l" defTabSz="912993" rtl="0" eaLnBrk="1" latinLnBrk="0" hangingPunct="1">
        <a:defRPr sz="1800" kern="1200">
          <a:solidFill>
            <a:schemeClr val="tx1"/>
          </a:solidFill>
          <a:latin typeface="+mn-lt"/>
          <a:ea typeface="+mn-ea"/>
          <a:cs typeface="+mn-cs"/>
        </a:defRPr>
      </a:lvl2pPr>
      <a:lvl3pPr marL="912993" algn="l" defTabSz="912993" rtl="0" eaLnBrk="1" latinLnBrk="0" hangingPunct="1">
        <a:defRPr sz="1800" kern="1200">
          <a:solidFill>
            <a:schemeClr val="tx1"/>
          </a:solidFill>
          <a:latin typeface="+mn-lt"/>
          <a:ea typeface="+mn-ea"/>
          <a:cs typeface="+mn-cs"/>
        </a:defRPr>
      </a:lvl3pPr>
      <a:lvl4pPr marL="1369500" algn="l" defTabSz="912993" rtl="0" eaLnBrk="1" latinLnBrk="0" hangingPunct="1">
        <a:defRPr sz="1800" kern="1200">
          <a:solidFill>
            <a:schemeClr val="tx1"/>
          </a:solidFill>
          <a:latin typeface="+mn-lt"/>
          <a:ea typeface="+mn-ea"/>
          <a:cs typeface="+mn-cs"/>
        </a:defRPr>
      </a:lvl4pPr>
      <a:lvl5pPr marL="1825996" algn="l" defTabSz="912993" rtl="0" eaLnBrk="1" latinLnBrk="0" hangingPunct="1">
        <a:defRPr sz="1800" kern="1200">
          <a:solidFill>
            <a:schemeClr val="tx1"/>
          </a:solidFill>
          <a:latin typeface="+mn-lt"/>
          <a:ea typeface="+mn-ea"/>
          <a:cs typeface="+mn-cs"/>
        </a:defRPr>
      </a:lvl5pPr>
      <a:lvl6pPr marL="2282490" algn="l" defTabSz="912993" rtl="0" eaLnBrk="1" latinLnBrk="0" hangingPunct="1">
        <a:defRPr sz="1800" kern="1200">
          <a:solidFill>
            <a:schemeClr val="tx1"/>
          </a:solidFill>
          <a:latin typeface="+mn-lt"/>
          <a:ea typeface="+mn-ea"/>
          <a:cs typeface="+mn-cs"/>
        </a:defRPr>
      </a:lvl6pPr>
      <a:lvl7pPr marL="2738995" algn="l" defTabSz="912993" rtl="0" eaLnBrk="1" latinLnBrk="0" hangingPunct="1">
        <a:defRPr sz="1800" kern="1200">
          <a:solidFill>
            <a:schemeClr val="tx1"/>
          </a:solidFill>
          <a:latin typeface="+mn-lt"/>
          <a:ea typeface="+mn-ea"/>
          <a:cs typeface="+mn-cs"/>
        </a:defRPr>
      </a:lvl7pPr>
      <a:lvl8pPr marL="3195490" algn="l" defTabSz="912993" rtl="0" eaLnBrk="1" latinLnBrk="0" hangingPunct="1">
        <a:defRPr sz="1800" kern="1200">
          <a:solidFill>
            <a:schemeClr val="tx1"/>
          </a:solidFill>
          <a:latin typeface="+mn-lt"/>
          <a:ea typeface="+mn-ea"/>
          <a:cs typeface="+mn-cs"/>
        </a:defRPr>
      </a:lvl8pPr>
      <a:lvl9pPr marL="3651990" algn="l" defTabSz="9129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321" tIns="45661" rIns="91321" bIns="45661" numCol="1" anchor="t" anchorCtr="0" compatLnSpc="1">
            <a:prstTxWarp prst="textNoShape">
              <a:avLst/>
            </a:prstTxWarp>
          </a:bodyPr>
          <a:lstStyle/>
          <a:p>
            <a:pPr defTabSz="913227"/>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321" tIns="45661" rIns="91321" bIns="45661"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10675599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iming>
    <p:tnLst>
      <p:par>
        <p:cTn xmlns:p14="http://schemas.microsoft.com/office/powerpoint/2010/main" id="1" dur="indefinite" restart="never" nodeType="tmRoot"/>
      </p:par>
    </p:tnLst>
  </p:timing>
  <p:txStyles>
    <p:titleStyle>
      <a:lvl1pPr algn="ctr" defTabSz="913227" rtl="0" eaLnBrk="1" latinLnBrk="0" hangingPunct="1">
        <a:spcBef>
          <a:spcPct val="0"/>
        </a:spcBef>
        <a:buNone/>
        <a:defRPr sz="4400" kern="1200">
          <a:solidFill>
            <a:schemeClr val="tx1"/>
          </a:solidFill>
          <a:latin typeface="+mj-lt"/>
          <a:ea typeface="+mj-ea"/>
          <a:cs typeface="+mj-cs"/>
        </a:defRPr>
      </a:lvl1pPr>
    </p:titleStyle>
    <p:bodyStyle>
      <a:lvl1pPr marL="342467" indent="-342467" algn="l" defTabSz="913227"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000" indent="-285390" algn="l" defTabSz="91322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535" indent="-228304" algn="l" defTabSz="91322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151"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775"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388"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000"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619"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27"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227" rtl="0" eaLnBrk="1" latinLnBrk="0" hangingPunct="1">
        <a:defRPr sz="1800" kern="1200">
          <a:solidFill>
            <a:schemeClr val="tx1"/>
          </a:solidFill>
          <a:latin typeface="+mn-lt"/>
          <a:ea typeface="+mn-ea"/>
          <a:cs typeface="+mn-cs"/>
        </a:defRPr>
      </a:lvl1pPr>
      <a:lvl2pPr marL="456609" algn="l" defTabSz="913227" rtl="0" eaLnBrk="1" latinLnBrk="0" hangingPunct="1">
        <a:defRPr sz="1800" kern="1200">
          <a:solidFill>
            <a:schemeClr val="tx1"/>
          </a:solidFill>
          <a:latin typeface="+mn-lt"/>
          <a:ea typeface="+mn-ea"/>
          <a:cs typeface="+mn-cs"/>
        </a:defRPr>
      </a:lvl2pPr>
      <a:lvl3pPr marL="913227" algn="l" defTabSz="913227" rtl="0" eaLnBrk="1" latinLnBrk="0" hangingPunct="1">
        <a:defRPr sz="1800" kern="1200">
          <a:solidFill>
            <a:schemeClr val="tx1"/>
          </a:solidFill>
          <a:latin typeface="+mn-lt"/>
          <a:ea typeface="+mn-ea"/>
          <a:cs typeface="+mn-cs"/>
        </a:defRPr>
      </a:lvl3pPr>
      <a:lvl4pPr marL="1369850" algn="l" defTabSz="913227" rtl="0" eaLnBrk="1" latinLnBrk="0" hangingPunct="1">
        <a:defRPr sz="1800" kern="1200">
          <a:solidFill>
            <a:schemeClr val="tx1"/>
          </a:solidFill>
          <a:latin typeface="+mn-lt"/>
          <a:ea typeface="+mn-ea"/>
          <a:cs typeface="+mn-cs"/>
        </a:defRPr>
      </a:lvl4pPr>
      <a:lvl5pPr marL="1826463" algn="l" defTabSz="913227" rtl="0" eaLnBrk="1" latinLnBrk="0" hangingPunct="1">
        <a:defRPr sz="1800" kern="1200">
          <a:solidFill>
            <a:schemeClr val="tx1"/>
          </a:solidFill>
          <a:latin typeface="+mn-lt"/>
          <a:ea typeface="+mn-ea"/>
          <a:cs typeface="+mn-cs"/>
        </a:defRPr>
      </a:lvl5pPr>
      <a:lvl6pPr marL="2283075" algn="l" defTabSz="913227" rtl="0" eaLnBrk="1" latinLnBrk="0" hangingPunct="1">
        <a:defRPr sz="1800" kern="1200">
          <a:solidFill>
            <a:schemeClr val="tx1"/>
          </a:solidFill>
          <a:latin typeface="+mn-lt"/>
          <a:ea typeface="+mn-ea"/>
          <a:cs typeface="+mn-cs"/>
        </a:defRPr>
      </a:lvl6pPr>
      <a:lvl7pPr marL="2739696" algn="l" defTabSz="913227" rtl="0" eaLnBrk="1" latinLnBrk="0" hangingPunct="1">
        <a:defRPr sz="1800" kern="1200">
          <a:solidFill>
            <a:schemeClr val="tx1"/>
          </a:solidFill>
          <a:latin typeface="+mn-lt"/>
          <a:ea typeface="+mn-ea"/>
          <a:cs typeface="+mn-cs"/>
        </a:defRPr>
      </a:lvl7pPr>
      <a:lvl8pPr marL="3196307" algn="l" defTabSz="913227" rtl="0" eaLnBrk="1" latinLnBrk="0" hangingPunct="1">
        <a:defRPr sz="1800" kern="1200">
          <a:solidFill>
            <a:schemeClr val="tx1"/>
          </a:solidFill>
          <a:latin typeface="+mn-lt"/>
          <a:ea typeface="+mn-ea"/>
          <a:cs typeface="+mn-cs"/>
        </a:defRPr>
      </a:lvl8pPr>
      <a:lvl9pPr marL="3652925" algn="l" defTabSz="91322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354" tIns="45678" rIns="91354" bIns="45678" numCol="1" anchor="t" anchorCtr="0" compatLnSpc="1">
            <a:prstTxWarp prst="textNoShape">
              <a:avLst/>
            </a:prstTxWarp>
          </a:bodyPr>
          <a:lstStyle/>
          <a:p>
            <a:pPr defTabSz="913556"/>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354" tIns="45678" rIns="91354" bIns="45678"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3591221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timing>
    <p:tnLst>
      <p:par>
        <p:cTn xmlns:p14="http://schemas.microsoft.com/office/powerpoint/2010/main" id="1" dur="indefinite" restart="never" nodeType="tmRoot"/>
      </p:par>
    </p:tnLst>
  </p:timing>
  <p:txStyles>
    <p:titleStyle>
      <a:lvl1pPr algn="ctr" defTabSz="913556" rtl="0" eaLnBrk="1" latinLnBrk="0" hangingPunct="1">
        <a:spcBef>
          <a:spcPct val="0"/>
        </a:spcBef>
        <a:buNone/>
        <a:defRPr sz="4400" kern="1200">
          <a:solidFill>
            <a:schemeClr val="tx1"/>
          </a:solidFill>
          <a:latin typeface="+mj-lt"/>
          <a:ea typeface="+mj-ea"/>
          <a:cs typeface="+mj-cs"/>
        </a:defRPr>
      </a:lvl1pPr>
    </p:titleStyle>
    <p:bodyStyle>
      <a:lvl1pPr marL="342588" indent="-342588" algn="l" defTabSz="913556"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266" indent="-285490" algn="l" defTabSz="9135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45" indent="-228387" algn="l" defTabSz="9135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25"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510"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87"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64"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846"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619" indent="-228387" algn="l" defTabSz="9135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556" rtl="0" eaLnBrk="1" latinLnBrk="0" hangingPunct="1">
        <a:defRPr sz="1800" kern="1200">
          <a:solidFill>
            <a:schemeClr val="tx1"/>
          </a:solidFill>
          <a:latin typeface="+mn-lt"/>
          <a:ea typeface="+mn-ea"/>
          <a:cs typeface="+mn-cs"/>
        </a:defRPr>
      </a:lvl1pPr>
      <a:lvl2pPr marL="456775" algn="l" defTabSz="913556" rtl="0" eaLnBrk="1" latinLnBrk="0" hangingPunct="1">
        <a:defRPr sz="1800" kern="1200">
          <a:solidFill>
            <a:schemeClr val="tx1"/>
          </a:solidFill>
          <a:latin typeface="+mn-lt"/>
          <a:ea typeface="+mn-ea"/>
          <a:cs typeface="+mn-cs"/>
        </a:defRPr>
      </a:lvl2pPr>
      <a:lvl3pPr marL="913556" algn="l" defTabSz="913556" rtl="0" eaLnBrk="1" latinLnBrk="0" hangingPunct="1">
        <a:defRPr sz="1800" kern="1200">
          <a:solidFill>
            <a:schemeClr val="tx1"/>
          </a:solidFill>
          <a:latin typeface="+mn-lt"/>
          <a:ea typeface="+mn-ea"/>
          <a:cs typeface="+mn-cs"/>
        </a:defRPr>
      </a:lvl3pPr>
      <a:lvl4pPr marL="1370340" algn="l" defTabSz="913556" rtl="0" eaLnBrk="1" latinLnBrk="0" hangingPunct="1">
        <a:defRPr sz="1800" kern="1200">
          <a:solidFill>
            <a:schemeClr val="tx1"/>
          </a:solidFill>
          <a:latin typeface="+mn-lt"/>
          <a:ea typeface="+mn-ea"/>
          <a:cs typeface="+mn-cs"/>
        </a:defRPr>
      </a:lvl4pPr>
      <a:lvl5pPr marL="1827117" algn="l" defTabSz="913556" rtl="0" eaLnBrk="1" latinLnBrk="0" hangingPunct="1">
        <a:defRPr sz="1800" kern="1200">
          <a:solidFill>
            <a:schemeClr val="tx1"/>
          </a:solidFill>
          <a:latin typeface="+mn-lt"/>
          <a:ea typeface="+mn-ea"/>
          <a:cs typeface="+mn-cs"/>
        </a:defRPr>
      </a:lvl5pPr>
      <a:lvl6pPr marL="2283894" algn="l" defTabSz="913556" rtl="0" eaLnBrk="1" latinLnBrk="0" hangingPunct="1">
        <a:defRPr sz="1800" kern="1200">
          <a:solidFill>
            <a:schemeClr val="tx1"/>
          </a:solidFill>
          <a:latin typeface="+mn-lt"/>
          <a:ea typeface="+mn-ea"/>
          <a:cs typeface="+mn-cs"/>
        </a:defRPr>
      </a:lvl6pPr>
      <a:lvl7pPr marL="2740677" algn="l" defTabSz="913556" rtl="0" eaLnBrk="1" latinLnBrk="0" hangingPunct="1">
        <a:defRPr sz="1800" kern="1200">
          <a:solidFill>
            <a:schemeClr val="tx1"/>
          </a:solidFill>
          <a:latin typeface="+mn-lt"/>
          <a:ea typeface="+mn-ea"/>
          <a:cs typeface="+mn-cs"/>
        </a:defRPr>
      </a:lvl7pPr>
      <a:lvl8pPr marL="3197451" algn="l" defTabSz="913556" rtl="0" eaLnBrk="1" latinLnBrk="0" hangingPunct="1">
        <a:defRPr sz="1800" kern="1200">
          <a:solidFill>
            <a:schemeClr val="tx1"/>
          </a:solidFill>
          <a:latin typeface="+mn-lt"/>
          <a:ea typeface="+mn-ea"/>
          <a:cs typeface="+mn-cs"/>
        </a:defRPr>
      </a:lvl8pPr>
      <a:lvl9pPr marL="3654234" algn="l" defTabSz="91355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392" tIns="45697" rIns="91392" bIns="45697" numCol="1" anchor="t" anchorCtr="0" compatLnSpc="1">
            <a:prstTxWarp prst="textNoShape">
              <a:avLst/>
            </a:prstTxWarp>
          </a:bodyPr>
          <a:lstStyle/>
          <a:p>
            <a:pPr defTabSz="913930"/>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392" tIns="45697" rIns="91392" bIns="45697"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290854242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Lst>
  <p:timing>
    <p:tnLst>
      <p:par>
        <p:cTn xmlns:p14="http://schemas.microsoft.com/office/powerpoint/2010/main" id="1" dur="indefinite" restart="never" nodeType="tmRoot"/>
      </p:par>
    </p:tnLst>
  </p:timing>
  <p:txStyles>
    <p:titleStyle>
      <a:lvl1pPr algn="ctr" defTabSz="913930" rtl="0" eaLnBrk="1" latinLnBrk="0" hangingPunct="1">
        <a:spcBef>
          <a:spcPct val="0"/>
        </a:spcBef>
        <a:buNone/>
        <a:defRPr sz="4400" kern="1200">
          <a:solidFill>
            <a:schemeClr val="tx1"/>
          </a:solidFill>
          <a:latin typeface="+mj-lt"/>
          <a:ea typeface="+mj-ea"/>
          <a:cs typeface="+mj-cs"/>
        </a:defRPr>
      </a:lvl1pPr>
    </p:titleStyle>
    <p:bodyStyle>
      <a:lvl1pPr marL="342727" indent="-342727" algn="l" defTabSz="91393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570" indent="-285603" algn="l" defTabSz="91393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12" indent="-228481" algn="l" defTabSz="9139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8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5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16"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8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48"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11"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4780764"/>
            <a:ext cx="9144000" cy="362736"/>
          </a:xfrm>
          <a:prstGeom prst="rect">
            <a:avLst/>
          </a:prstGeom>
          <a:solidFill>
            <a:schemeClr val="accent5">
              <a:lumMod val="60000"/>
              <a:lumOff val="40000"/>
            </a:schemeClr>
          </a:solidFill>
          <a:ln>
            <a:noFill/>
          </a:ln>
          <a:extLst/>
        </p:spPr>
        <p:txBody>
          <a:bodyPr vert="horz" wrap="square" lIns="91430" tIns="45716" rIns="91430" bIns="45716" numCol="1" anchor="t" anchorCtr="0" compatLnSpc="1">
            <a:prstTxWarp prst="textNoShape">
              <a:avLst/>
            </a:prstTxWarp>
          </a:bodyPr>
          <a:lstStyle/>
          <a:p>
            <a:pPr defTabSz="914306"/>
            <a:endParaRPr lang="de-DE">
              <a:solidFill>
                <a:prstClr val="black"/>
              </a:solidFill>
            </a:endParaRPr>
          </a:p>
        </p:txBody>
      </p:sp>
      <p:pic>
        <p:nvPicPr>
          <p:cNvPr id="1026" name="Picture 2" descr="C:\Users\awagner\AppData\Local\Microsoft\Windows\Temporary Internet Files\Content.Outlook\SWN8Z4MB\TRILUX_AK_linksbündig.jp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18525" y="4780764"/>
            <a:ext cx="1613916" cy="365760"/>
          </a:xfrm>
          <a:prstGeom prst="rect">
            <a:avLst/>
          </a:prstGeom>
          <a:noFill/>
        </p:spPr>
      </p:pic>
      <p:sp>
        <p:nvSpPr>
          <p:cNvPr id="2" name="Titelplatzhalter 1"/>
          <p:cNvSpPr>
            <a:spLocks noGrp="1"/>
          </p:cNvSpPr>
          <p:nvPr>
            <p:ph type="title"/>
          </p:nvPr>
        </p:nvSpPr>
        <p:spPr>
          <a:xfrm>
            <a:off x="457200" y="206375"/>
            <a:ext cx="8229600" cy="857250"/>
          </a:xfrm>
          <a:prstGeom prst="rect">
            <a:avLst/>
          </a:prstGeom>
        </p:spPr>
        <p:txBody>
          <a:bodyPr vert="horz" lIns="91430" tIns="45716" rIns="91430" bIns="45716" rtlCol="0" anchor="ctr">
            <a:normAutofit/>
          </a:bodyPr>
          <a:lstStyle/>
          <a:p>
            <a:r>
              <a:rPr lang="de-DE" smtClean="0"/>
              <a:t>Titelmasterformat durch Klicken bearbeiten</a:t>
            </a:r>
            <a:endParaRPr lang="de-DE"/>
          </a:p>
        </p:txBody>
      </p:sp>
    </p:spTree>
    <p:extLst>
      <p:ext uri="{BB962C8B-B14F-4D97-AF65-F5344CB8AC3E}">
        <p14:creationId xmlns:p14="http://schemas.microsoft.com/office/powerpoint/2010/main" val="219969555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Lst>
  <p:timing>
    <p:tnLst>
      <p:par>
        <p:cTn xmlns:p14="http://schemas.microsoft.com/office/powerpoint/2010/main" id="1" dur="indefinite" restart="never" nodeType="tmRoot"/>
      </p:par>
    </p:tnLst>
  </p:timing>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874" indent="-285722"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2.png"/><Relationship Id="rId5" Type="http://schemas.openxmlformats.org/officeDocument/2006/relationships/oleObject" Target="../embeddings/oleObject2.bin"/><Relationship Id="rId6" Type="http://schemas.openxmlformats.org/officeDocument/2006/relationships/image" Target="../media/image29.emf"/><Relationship Id="rId7" Type="http://schemas.openxmlformats.org/officeDocument/2006/relationships/oleObject" Target="../embeddings/oleObject3.bin"/><Relationship Id="rId8" Type="http://schemas.openxmlformats.org/officeDocument/2006/relationships/image" Target="../media/image30.emf"/><Relationship Id="rId9" Type="http://schemas.openxmlformats.org/officeDocument/2006/relationships/oleObject" Target="../embeddings/oleObject4.bin"/><Relationship Id="rId10"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8.pn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5.jpeg"/><Relationship Id="rId3"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jpeg"/><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png"/><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7.tiff"/></Relationships>
</file>

<file path=ppt/slides/_rels/slide69.xml.rels><?xml version="1.0" encoding="UTF-8" standalone="yes"?>
<Relationships xmlns="http://schemas.openxmlformats.org/package/2006/relationships"><Relationship Id="rId3" Type="http://schemas.openxmlformats.org/officeDocument/2006/relationships/image" Target="../media/image99.tiff"/><Relationship Id="rId4" Type="http://schemas.openxmlformats.org/officeDocument/2006/relationships/image" Target="../media/image100.tiff"/><Relationship Id="rId5" Type="http://schemas.openxmlformats.org/officeDocument/2006/relationships/image" Target="../media/image101.jpeg"/><Relationship Id="rId6" Type="http://schemas.microsoft.com/office/2007/relationships/hdphoto" Target="../media/hdphoto2.wdp"/><Relationship Id="rId1" Type="http://schemas.openxmlformats.org/officeDocument/2006/relationships/slideLayout" Target="../slideLayouts/slideLayout23.xml"/><Relationship Id="rId2" Type="http://schemas.openxmlformats.org/officeDocument/2006/relationships/image" Target="../media/image9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png"/><Relationship Id="rId5" Type="http://schemas.openxmlformats.org/officeDocument/2006/relationships/oleObject" Target="../embeddings/oleObject1.bin"/><Relationship Id="rId6"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1" Type="http://schemas.openxmlformats.org/officeDocument/2006/relationships/notesSlide" Target="../notesSlides/notesSlide2.xml"/><Relationship Id="rId12"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0"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Human responses to light</a:t>
            </a:r>
            <a:endParaRPr lang="de-DE" dirty="0"/>
          </a:p>
          <a:p>
            <a:endParaRPr lang="en-GB" dirty="0"/>
          </a:p>
        </p:txBody>
      </p:sp>
      <p:sp>
        <p:nvSpPr>
          <p:cNvPr id="3" name="Text Placeholder 2"/>
          <p:cNvSpPr>
            <a:spLocks noGrp="1"/>
          </p:cNvSpPr>
          <p:nvPr>
            <p:ph type="body" sz="quarter" idx="12"/>
          </p:nvPr>
        </p:nvSpPr>
        <p:spPr>
          <a:xfrm>
            <a:off x="4716504" y="699582"/>
            <a:ext cx="3815977" cy="1973469"/>
          </a:xfrm>
        </p:spPr>
        <p:txBody>
          <a:bodyPr/>
          <a:lstStyle/>
          <a:p>
            <a:r>
              <a:rPr lang="en-GB" sz="2000" dirty="0"/>
              <a:t>IS LIGHT A DRUG?</a:t>
            </a:r>
          </a:p>
          <a:p>
            <a:endParaRPr lang="en-GB" sz="2000" dirty="0"/>
          </a:p>
          <a:p>
            <a:endParaRPr lang="en-GB" sz="2000" dirty="0"/>
          </a:p>
          <a:p>
            <a:endParaRPr lang="en-GB" dirty="0"/>
          </a:p>
          <a:p>
            <a:endParaRPr lang="en-GB" dirty="0" smtClean="0"/>
          </a:p>
        </p:txBody>
      </p:sp>
    </p:spTree>
    <p:extLst>
      <p:ext uri="{BB962C8B-B14F-4D97-AF65-F5344CB8AC3E}">
        <p14:creationId xmlns:p14="http://schemas.microsoft.com/office/powerpoint/2010/main" val="39630320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grpSp>
        <p:nvGrpSpPr>
          <p:cNvPr id="15" name="Group 14"/>
          <p:cNvGrpSpPr/>
          <p:nvPr/>
        </p:nvGrpSpPr>
        <p:grpSpPr>
          <a:xfrm>
            <a:off x="569123" y="242742"/>
            <a:ext cx="8407741" cy="4192104"/>
            <a:chOff x="1317824" y="993305"/>
            <a:chExt cx="11237596" cy="531403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824" y="2073424"/>
              <a:ext cx="10713964" cy="42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22679" y="993305"/>
              <a:ext cx="3532741" cy="528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estreifter Pfeil nach rechts 9"/>
            <p:cNvSpPr/>
            <p:nvPr/>
          </p:nvSpPr>
          <p:spPr bwMode="auto">
            <a:xfrm flipH="1">
              <a:off x="5638304" y="2721496"/>
              <a:ext cx="2808312" cy="1584176"/>
            </a:xfrm>
            <a:prstGeom prst="stripedRightArrow">
              <a:avLst/>
            </a:prstGeom>
            <a:solidFill>
              <a:srgbClr val="FFF000"/>
            </a:solidFill>
            <a:ln w="9525" cap="flat" cmpd="sng" algn="ctr">
              <a:noFill/>
              <a:prstDash val="solid"/>
              <a:round/>
              <a:headEnd type="none" w="med" len="med"/>
              <a:tailEnd type="none" w="med" len="med"/>
            </a:ln>
            <a:effectLst/>
          </p:spPr>
          <p:txBody>
            <a:bodyPr vert="horz" wrap="none" lIns="71433" tIns="35716" rIns="71433" bIns="35716" numCol="1" rtlCol="0" anchor="ctr" anchorCtr="0" compatLnSpc="1">
              <a:prstTxWarp prst="textNoShape">
                <a:avLst/>
              </a:prstTxWarp>
            </a:bodyPr>
            <a:lstStyle/>
            <a:p>
              <a:pPr defTabSz="534284">
                <a:defRPr/>
              </a:pPr>
              <a:r>
                <a:rPr lang="de-DE" kern="0" dirty="0">
                  <a:solidFill>
                    <a:prstClr val="white"/>
                  </a:solidFill>
                </a:rPr>
                <a:t>LIGHT</a:t>
              </a:r>
              <a:endParaRPr lang="de-DE" sz="1500" kern="0" dirty="0">
                <a:solidFill>
                  <a:prstClr val="white"/>
                </a:solidFill>
              </a:endParaRPr>
            </a:p>
          </p:txBody>
        </p:sp>
        <p:sp>
          <p:nvSpPr>
            <p:cNvPr id="9" name="TextBox 8"/>
            <p:cNvSpPr txBox="1"/>
            <p:nvPr/>
          </p:nvSpPr>
          <p:spPr>
            <a:xfrm>
              <a:off x="5174488" y="2242701"/>
              <a:ext cx="1868722" cy="273103"/>
            </a:xfrm>
            <a:prstGeom prst="rect">
              <a:avLst/>
            </a:prstGeom>
            <a:solidFill>
              <a:schemeClr val="bg1">
                <a:lumMod val="85000"/>
              </a:schemeClr>
            </a:solidFill>
          </p:spPr>
          <p:txBody>
            <a:bodyPr wrap="none" rtlCol="0">
              <a:spAutoFit/>
            </a:bodyPr>
            <a:lstStyle/>
            <a:p>
              <a:r>
                <a:rPr lang="en-GB" sz="800" dirty="0" err="1">
                  <a:latin typeface="Arial" pitchFamily="34" charset="0"/>
                  <a:cs typeface="Arial" pitchFamily="34" charset="0"/>
                </a:rPr>
                <a:t>Suprachiassmatic</a:t>
              </a:r>
              <a:r>
                <a:rPr lang="en-GB" sz="800" dirty="0">
                  <a:latin typeface="Arial" pitchFamily="34" charset="0"/>
                  <a:cs typeface="Arial" pitchFamily="34" charset="0"/>
                </a:rPr>
                <a:t> Nucleus</a:t>
              </a:r>
            </a:p>
          </p:txBody>
        </p:sp>
        <p:sp>
          <p:nvSpPr>
            <p:cNvPr id="10" name="TextBox 9"/>
            <p:cNvSpPr txBox="1"/>
            <p:nvPr/>
          </p:nvSpPr>
          <p:spPr>
            <a:xfrm>
              <a:off x="1317825" y="2156465"/>
              <a:ext cx="1152128" cy="273103"/>
            </a:xfrm>
            <a:prstGeom prst="rect">
              <a:avLst/>
            </a:prstGeom>
            <a:solidFill>
              <a:schemeClr val="bg1">
                <a:lumMod val="85000"/>
              </a:schemeClr>
            </a:solidFill>
          </p:spPr>
          <p:txBody>
            <a:bodyPr wrap="square" rtlCol="0">
              <a:spAutoFit/>
            </a:bodyPr>
            <a:lstStyle/>
            <a:p>
              <a:r>
                <a:rPr lang="en-GB" sz="800" dirty="0">
                  <a:latin typeface="Arial" pitchFamily="34" charset="0"/>
                  <a:cs typeface="Arial" pitchFamily="34" charset="0"/>
                </a:rPr>
                <a:t>Visual Cortex</a:t>
              </a:r>
            </a:p>
          </p:txBody>
        </p:sp>
        <p:sp>
          <p:nvSpPr>
            <p:cNvPr id="11" name="TextBox 10"/>
            <p:cNvSpPr txBox="1"/>
            <p:nvPr/>
          </p:nvSpPr>
          <p:spPr>
            <a:xfrm>
              <a:off x="1385161" y="2513656"/>
              <a:ext cx="668901" cy="429161"/>
            </a:xfrm>
            <a:prstGeom prst="rect">
              <a:avLst/>
            </a:prstGeom>
            <a:solidFill>
              <a:schemeClr val="bg1">
                <a:lumMod val="85000"/>
              </a:schemeClr>
            </a:solidFill>
          </p:spPr>
          <p:txBody>
            <a:bodyPr wrap="none" rtlCol="0">
              <a:spAutoFit/>
            </a:bodyPr>
            <a:lstStyle/>
            <a:p>
              <a:r>
                <a:rPr lang="en-GB" sz="800" dirty="0">
                  <a:latin typeface="Arial" pitchFamily="34" charset="0"/>
                  <a:cs typeface="Arial" pitchFamily="34" charset="0"/>
                </a:rPr>
                <a:t>Pineal </a:t>
              </a:r>
            </a:p>
            <a:p>
              <a:r>
                <a:rPr lang="en-GB" sz="800" dirty="0">
                  <a:latin typeface="Arial" pitchFamily="34" charset="0"/>
                  <a:cs typeface="Arial" pitchFamily="34" charset="0"/>
                </a:rPr>
                <a:t>Gland</a:t>
              </a:r>
            </a:p>
          </p:txBody>
        </p:sp>
        <p:sp>
          <p:nvSpPr>
            <p:cNvPr id="12" name="TextBox 11"/>
            <p:cNvSpPr txBox="1"/>
            <p:nvPr/>
          </p:nvSpPr>
          <p:spPr>
            <a:xfrm>
              <a:off x="1519305" y="4883477"/>
              <a:ext cx="806023" cy="585220"/>
            </a:xfrm>
            <a:prstGeom prst="rect">
              <a:avLst/>
            </a:prstGeom>
            <a:solidFill>
              <a:schemeClr val="bg1">
                <a:lumMod val="85000"/>
              </a:schemeClr>
            </a:solidFill>
          </p:spPr>
          <p:txBody>
            <a:bodyPr wrap="none" rtlCol="0">
              <a:spAutoFit/>
            </a:bodyPr>
            <a:lstStyle/>
            <a:p>
              <a:r>
                <a:rPr lang="en-GB" sz="800" dirty="0">
                  <a:latin typeface="Arial" pitchFamily="34" charset="0"/>
                  <a:cs typeface="Arial" pitchFamily="34" charset="0"/>
                </a:rPr>
                <a:t>Superior </a:t>
              </a:r>
            </a:p>
            <a:p>
              <a:r>
                <a:rPr lang="en-GB" sz="800" dirty="0">
                  <a:latin typeface="Arial" pitchFamily="34" charset="0"/>
                  <a:cs typeface="Arial" pitchFamily="34" charset="0"/>
                </a:rPr>
                <a:t>Cervical </a:t>
              </a:r>
            </a:p>
            <a:p>
              <a:r>
                <a:rPr lang="en-GB" sz="800" dirty="0">
                  <a:latin typeface="Arial" pitchFamily="34" charset="0"/>
                  <a:cs typeface="Arial" pitchFamily="34" charset="0"/>
                </a:rPr>
                <a:t>Ganglia</a:t>
              </a:r>
            </a:p>
          </p:txBody>
        </p:sp>
        <p:sp>
          <p:nvSpPr>
            <p:cNvPr id="13" name="TextBox 12"/>
            <p:cNvSpPr txBox="1"/>
            <p:nvPr/>
          </p:nvSpPr>
          <p:spPr>
            <a:xfrm>
              <a:off x="4319934" y="5752504"/>
              <a:ext cx="2438636" cy="273103"/>
            </a:xfrm>
            <a:prstGeom prst="rect">
              <a:avLst/>
            </a:prstGeom>
            <a:solidFill>
              <a:schemeClr val="bg1">
                <a:lumMod val="85000"/>
              </a:schemeClr>
            </a:solidFill>
          </p:spPr>
          <p:txBody>
            <a:bodyPr wrap="none" rtlCol="0">
              <a:spAutoFit/>
            </a:bodyPr>
            <a:lstStyle/>
            <a:p>
              <a:r>
                <a:rPr lang="en-GB" sz="800" dirty="0">
                  <a:latin typeface="Arial" pitchFamily="34" charset="0"/>
                  <a:cs typeface="Arial" pitchFamily="34" charset="0"/>
                </a:rPr>
                <a:t>Preganglionic Sympathetic Neurons</a:t>
              </a:r>
            </a:p>
          </p:txBody>
        </p:sp>
        <p:sp>
          <p:nvSpPr>
            <p:cNvPr id="14" name="TextBox 13"/>
            <p:cNvSpPr txBox="1"/>
            <p:nvPr/>
          </p:nvSpPr>
          <p:spPr>
            <a:xfrm>
              <a:off x="4990232" y="5475505"/>
              <a:ext cx="1368153" cy="273103"/>
            </a:xfrm>
            <a:prstGeom prst="rect">
              <a:avLst/>
            </a:prstGeom>
            <a:solidFill>
              <a:schemeClr val="bg1">
                <a:lumMod val="85000"/>
              </a:schemeClr>
            </a:solidFill>
          </p:spPr>
          <p:txBody>
            <a:bodyPr wrap="square" rtlCol="0">
              <a:spAutoFit/>
            </a:bodyPr>
            <a:lstStyle/>
            <a:p>
              <a:endParaRPr lang="en-GB" sz="800" dirty="0">
                <a:latin typeface="Arial" pitchFamily="34" charset="0"/>
                <a:cs typeface="Arial" pitchFamily="34" charset="0"/>
              </a:endParaRPr>
            </a:p>
          </p:txBody>
        </p:sp>
      </p:grpSp>
    </p:spTree>
    <p:extLst>
      <p:ext uri="{BB962C8B-B14F-4D97-AF65-F5344CB8AC3E}">
        <p14:creationId xmlns:p14="http://schemas.microsoft.com/office/powerpoint/2010/main" val="40159745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a:solidFill>
                  <a:srgbClr val="000000"/>
                </a:solidFill>
              </a:rPr>
              <a:t>Natural light changes in intensity, colour temperature and direction...</a:t>
            </a:r>
          </a:p>
          <a:p>
            <a:endParaRPr lang="en-GB" dirty="0"/>
          </a:p>
        </p:txBody>
      </p:sp>
      <p:sp>
        <p:nvSpPr>
          <p:cNvPr id="3" name="Title 2"/>
          <p:cNvSpPr>
            <a:spLocks noGrp="1"/>
          </p:cNvSpPr>
          <p:nvPr>
            <p:ph type="title"/>
          </p:nvPr>
        </p:nvSpPr>
        <p:spPr>
          <a:xfrm>
            <a:off x="521550" y="418356"/>
            <a:ext cx="7992888" cy="857250"/>
          </a:xfrm>
        </p:spPr>
        <p:txBody>
          <a:bodyPr/>
          <a:lstStyle/>
          <a:p>
            <a:r>
              <a:rPr lang="en-GB" sz="1700" dirty="0"/>
              <a:t>DYNAMIC LIGHT</a:t>
            </a:r>
            <a:r>
              <a:rPr lang="en-GB" dirty="0"/>
              <a:t/>
            </a:r>
            <a:br>
              <a:rPr lang="en-GB" dirty="0"/>
            </a:b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3" descr="npo0000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247" y="2170838"/>
            <a:ext cx="8063508"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9"/>
          <p:cNvSpPr>
            <a:spLocks/>
          </p:cNvSpPr>
          <p:nvPr/>
        </p:nvSpPr>
        <p:spPr bwMode="auto">
          <a:xfrm>
            <a:off x="0" y="1846062"/>
            <a:ext cx="9163348" cy="1563811"/>
          </a:xfrm>
          <a:custGeom>
            <a:avLst/>
            <a:gdLst>
              <a:gd name="T0" fmla="*/ 0 w 5772"/>
              <a:gd name="T1" fmla="*/ 2147483647 h 1314"/>
              <a:gd name="T2" fmla="*/ 2147483647 w 5772"/>
              <a:gd name="T3" fmla="*/ 2147483647 h 1314"/>
              <a:gd name="T4" fmla="*/ 2147483647 w 5772"/>
              <a:gd name="T5" fmla="*/ 2147483647 h 1314"/>
              <a:gd name="T6" fmla="*/ 2147483647 w 5772"/>
              <a:gd name="T7" fmla="*/ 2147483647 h 1314"/>
              <a:gd name="T8" fmla="*/ 2147483647 w 5772"/>
              <a:gd name="T9" fmla="*/ 2147483647 h 1314"/>
              <a:gd name="T10" fmla="*/ 2147483647 w 5772"/>
              <a:gd name="T11" fmla="*/ 2147483647 h 1314"/>
              <a:gd name="T12" fmla="*/ 2147483647 w 5772"/>
              <a:gd name="T13" fmla="*/ 2147483647 h 1314"/>
              <a:gd name="T14" fmla="*/ 2147483647 w 5772"/>
              <a:gd name="T15" fmla="*/ 2147483647 h 1314"/>
              <a:gd name="T16" fmla="*/ 2147483647 w 5772"/>
              <a:gd name="T17" fmla="*/ 2147483647 h 1314"/>
              <a:gd name="T18" fmla="*/ 2147483647 w 5772"/>
              <a:gd name="T19" fmla="*/ 2147483647 h 1314"/>
              <a:gd name="T20" fmla="*/ 2147483647 w 5772"/>
              <a:gd name="T21" fmla="*/ 2147483647 h 1314"/>
              <a:gd name="T22" fmla="*/ 2147483647 w 5772"/>
              <a:gd name="T23" fmla="*/ 2147483647 h 1314"/>
              <a:gd name="T24" fmla="*/ 2147483647 w 5772"/>
              <a:gd name="T25" fmla="*/ 2147483647 h 1314"/>
              <a:gd name="T26" fmla="*/ 2147483647 w 5772"/>
              <a:gd name="T27" fmla="*/ 2147483647 h 1314"/>
              <a:gd name="T28" fmla="*/ 2147483647 w 5772"/>
              <a:gd name="T29" fmla="*/ 2147483647 h 1314"/>
              <a:gd name="T30" fmla="*/ 2147483647 w 5772"/>
              <a:gd name="T31" fmla="*/ 2147483647 h 1314"/>
              <a:gd name="T32" fmla="*/ 2147483647 w 5772"/>
              <a:gd name="T33" fmla="*/ 2147483647 h 1314"/>
              <a:gd name="T34" fmla="*/ 2147483647 w 5772"/>
              <a:gd name="T35" fmla="*/ 2147483647 h 1314"/>
              <a:gd name="T36" fmla="*/ 2147483647 w 5772"/>
              <a:gd name="T37" fmla="*/ 2147483647 h 1314"/>
              <a:gd name="T38" fmla="*/ 2147483647 w 5772"/>
              <a:gd name="T39" fmla="*/ 2147483647 h 1314"/>
              <a:gd name="T40" fmla="*/ 2147483647 w 5772"/>
              <a:gd name="T41" fmla="*/ 2147483647 h 1314"/>
              <a:gd name="T42" fmla="*/ 2147483647 w 5772"/>
              <a:gd name="T43" fmla="*/ 2147483647 h 1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72"/>
              <a:gd name="T67" fmla="*/ 0 h 1314"/>
              <a:gd name="T68" fmla="*/ 5772 w 5772"/>
              <a:gd name="T69" fmla="*/ 1314 h 1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72" h="1314">
                <a:moveTo>
                  <a:pt x="0" y="1303"/>
                </a:moveTo>
                <a:cubicBezTo>
                  <a:pt x="69" y="1227"/>
                  <a:pt x="138" y="1151"/>
                  <a:pt x="228" y="1069"/>
                </a:cubicBezTo>
                <a:cubicBezTo>
                  <a:pt x="318" y="987"/>
                  <a:pt x="435" y="895"/>
                  <a:pt x="542" y="812"/>
                </a:cubicBezTo>
                <a:cubicBezTo>
                  <a:pt x="649" y="729"/>
                  <a:pt x="754" y="648"/>
                  <a:pt x="873" y="573"/>
                </a:cubicBezTo>
                <a:cubicBezTo>
                  <a:pt x="992" y="498"/>
                  <a:pt x="1121" y="424"/>
                  <a:pt x="1255" y="362"/>
                </a:cubicBezTo>
                <a:cubicBezTo>
                  <a:pt x="1389" y="300"/>
                  <a:pt x="1541" y="247"/>
                  <a:pt x="1677" y="202"/>
                </a:cubicBezTo>
                <a:cubicBezTo>
                  <a:pt x="1813" y="157"/>
                  <a:pt x="1909" y="125"/>
                  <a:pt x="2070" y="94"/>
                </a:cubicBezTo>
                <a:cubicBezTo>
                  <a:pt x="2231" y="63"/>
                  <a:pt x="2498" y="28"/>
                  <a:pt x="2641" y="14"/>
                </a:cubicBezTo>
                <a:cubicBezTo>
                  <a:pt x="2784" y="0"/>
                  <a:pt x="2828" y="7"/>
                  <a:pt x="2926" y="8"/>
                </a:cubicBezTo>
                <a:cubicBezTo>
                  <a:pt x="3024" y="9"/>
                  <a:pt x="3128" y="11"/>
                  <a:pt x="3228" y="20"/>
                </a:cubicBezTo>
                <a:cubicBezTo>
                  <a:pt x="3328" y="29"/>
                  <a:pt x="3427" y="43"/>
                  <a:pt x="3525" y="60"/>
                </a:cubicBezTo>
                <a:cubicBezTo>
                  <a:pt x="3623" y="77"/>
                  <a:pt x="3718" y="97"/>
                  <a:pt x="3816" y="122"/>
                </a:cubicBezTo>
                <a:cubicBezTo>
                  <a:pt x="3914" y="147"/>
                  <a:pt x="4020" y="178"/>
                  <a:pt x="4112" y="208"/>
                </a:cubicBezTo>
                <a:cubicBezTo>
                  <a:pt x="4204" y="238"/>
                  <a:pt x="4286" y="271"/>
                  <a:pt x="4369" y="305"/>
                </a:cubicBezTo>
                <a:cubicBezTo>
                  <a:pt x="4452" y="339"/>
                  <a:pt x="4543" y="381"/>
                  <a:pt x="4608" y="413"/>
                </a:cubicBezTo>
                <a:cubicBezTo>
                  <a:pt x="4673" y="445"/>
                  <a:pt x="4704" y="469"/>
                  <a:pt x="4757" y="499"/>
                </a:cubicBezTo>
                <a:cubicBezTo>
                  <a:pt x="4810" y="529"/>
                  <a:pt x="4866" y="557"/>
                  <a:pt x="4928" y="596"/>
                </a:cubicBezTo>
                <a:cubicBezTo>
                  <a:pt x="4990" y="635"/>
                  <a:pt x="5064" y="687"/>
                  <a:pt x="5127" y="732"/>
                </a:cubicBezTo>
                <a:cubicBezTo>
                  <a:pt x="5190" y="777"/>
                  <a:pt x="5246" y="817"/>
                  <a:pt x="5304" y="864"/>
                </a:cubicBezTo>
                <a:cubicBezTo>
                  <a:pt x="5362" y="911"/>
                  <a:pt x="5419" y="961"/>
                  <a:pt x="5475" y="1012"/>
                </a:cubicBezTo>
                <a:cubicBezTo>
                  <a:pt x="5531" y="1063"/>
                  <a:pt x="5592" y="1122"/>
                  <a:pt x="5641" y="1172"/>
                </a:cubicBezTo>
                <a:cubicBezTo>
                  <a:pt x="5690" y="1222"/>
                  <a:pt x="5739" y="1294"/>
                  <a:pt x="5772" y="1314"/>
                </a:cubicBezTo>
              </a:path>
            </a:pathLst>
          </a:custGeom>
          <a:noFill/>
          <a:ln w="28575" cap="flat">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lIns="68431" tIns="34215" rIns="68431" bIns="34215"/>
          <a:lstStyle/>
          <a:p>
            <a:endParaRPr lang="en-GB"/>
          </a:p>
        </p:txBody>
      </p:sp>
    </p:spTree>
    <p:extLst>
      <p:ext uri="{BB962C8B-B14F-4D97-AF65-F5344CB8AC3E}">
        <p14:creationId xmlns:p14="http://schemas.microsoft.com/office/powerpoint/2010/main" val="6744647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a:solidFill>
                  <a:srgbClr val="000000"/>
                </a:solidFill>
              </a:rPr>
              <a:t>… and so we </a:t>
            </a:r>
            <a:r>
              <a:rPr lang="en-GB" dirty="0"/>
              <a:t>should try to reproduce it </a:t>
            </a:r>
            <a:r>
              <a:rPr lang="en-GB" dirty="0">
                <a:solidFill>
                  <a:srgbClr val="000000"/>
                </a:solidFill>
              </a:rPr>
              <a:t>with flexible artificial light</a:t>
            </a:r>
            <a:endParaRPr lang="en-GB" dirty="0"/>
          </a:p>
        </p:txBody>
      </p:sp>
      <p:sp>
        <p:nvSpPr>
          <p:cNvPr id="3" name="Title 2"/>
          <p:cNvSpPr>
            <a:spLocks noGrp="1"/>
          </p:cNvSpPr>
          <p:nvPr>
            <p:ph type="title"/>
          </p:nvPr>
        </p:nvSpPr>
        <p:spPr>
          <a:xfrm>
            <a:off x="521550" y="418356"/>
            <a:ext cx="7992888" cy="857250"/>
          </a:xfrm>
        </p:spPr>
        <p:txBody>
          <a:bodyPr/>
          <a:lstStyle/>
          <a:p>
            <a:r>
              <a:rPr lang="en-GB" sz="1700" dirty="0"/>
              <a:t>DYNAMIC LIGHT</a:t>
            </a:r>
            <a:r>
              <a:rPr lang="en-GB" dirty="0"/>
              <a:t/>
            </a:r>
            <a:br>
              <a:rPr lang="en-GB" dirty="0"/>
            </a:b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2" descr="npo0000b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247" y="1887513"/>
            <a:ext cx="8063508" cy="273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auto">
          <a:xfrm>
            <a:off x="0" y="1545994"/>
            <a:ext cx="9163348" cy="1563811"/>
          </a:xfrm>
          <a:custGeom>
            <a:avLst/>
            <a:gdLst>
              <a:gd name="T0" fmla="*/ 0 w 5772"/>
              <a:gd name="T1" fmla="*/ 2147483647 h 1314"/>
              <a:gd name="T2" fmla="*/ 2147483647 w 5772"/>
              <a:gd name="T3" fmla="*/ 2147483647 h 1314"/>
              <a:gd name="T4" fmla="*/ 2147483647 w 5772"/>
              <a:gd name="T5" fmla="*/ 2147483647 h 1314"/>
              <a:gd name="T6" fmla="*/ 2147483647 w 5772"/>
              <a:gd name="T7" fmla="*/ 2147483647 h 1314"/>
              <a:gd name="T8" fmla="*/ 2147483647 w 5772"/>
              <a:gd name="T9" fmla="*/ 2147483647 h 1314"/>
              <a:gd name="T10" fmla="*/ 2147483647 w 5772"/>
              <a:gd name="T11" fmla="*/ 2147483647 h 1314"/>
              <a:gd name="T12" fmla="*/ 2147483647 w 5772"/>
              <a:gd name="T13" fmla="*/ 2147483647 h 1314"/>
              <a:gd name="T14" fmla="*/ 2147483647 w 5772"/>
              <a:gd name="T15" fmla="*/ 2147483647 h 1314"/>
              <a:gd name="T16" fmla="*/ 2147483647 w 5772"/>
              <a:gd name="T17" fmla="*/ 2147483647 h 1314"/>
              <a:gd name="T18" fmla="*/ 2147483647 w 5772"/>
              <a:gd name="T19" fmla="*/ 2147483647 h 1314"/>
              <a:gd name="T20" fmla="*/ 2147483647 w 5772"/>
              <a:gd name="T21" fmla="*/ 2147483647 h 1314"/>
              <a:gd name="T22" fmla="*/ 2147483647 w 5772"/>
              <a:gd name="T23" fmla="*/ 2147483647 h 1314"/>
              <a:gd name="T24" fmla="*/ 2147483647 w 5772"/>
              <a:gd name="T25" fmla="*/ 2147483647 h 1314"/>
              <a:gd name="T26" fmla="*/ 2147483647 w 5772"/>
              <a:gd name="T27" fmla="*/ 2147483647 h 1314"/>
              <a:gd name="T28" fmla="*/ 2147483647 w 5772"/>
              <a:gd name="T29" fmla="*/ 2147483647 h 1314"/>
              <a:gd name="T30" fmla="*/ 2147483647 w 5772"/>
              <a:gd name="T31" fmla="*/ 2147483647 h 1314"/>
              <a:gd name="T32" fmla="*/ 2147483647 w 5772"/>
              <a:gd name="T33" fmla="*/ 2147483647 h 1314"/>
              <a:gd name="T34" fmla="*/ 2147483647 w 5772"/>
              <a:gd name="T35" fmla="*/ 2147483647 h 1314"/>
              <a:gd name="T36" fmla="*/ 2147483647 w 5772"/>
              <a:gd name="T37" fmla="*/ 2147483647 h 1314"/>
              <a:gd name="T38" fmla="*/ 2147483647 w 5772"/>
              <a:gd name="T39" fmla="*/ 2147483647 h 1314"/>
              <a:gd name="T40" fmla="*/ 2147483647 w 5772"/>
              <a:gd name="T41" fmla="*/ 2147483647 h 1314"/>
              <a:gd name="T42" fmla="*/ 2147483647 w 5772"/>
              <a:gd name="T43" fmla="*/ 2147483647 h 1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72"/>
              <a:gd name="T67" fmla="*/ 0 h 1314"/>
              <a:gd name="T68" fmla="*/ 5772 w 5772"/>
              <a:gd name="T69" fmla="*/ 1314 h 1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72" h="1314">
                <a:moveTo>
                  <a:pt x="0" y="1303"/>
                </a:moveTo>
                <a:cubicBezTo>
                  <a:pt x="69" y="1227"/>
                  <a:pt x="138" y="1151"/>
                  <a:pt x="228" y="1069"/>
                </a:cubicBezTo>
                <a:cubicBezTo>
                  <a:pt x="318" y="987"/>
                  <a:pt x="435" y="895"/>
                  <a:pt x="542" y="812"/>
                </a:cubicBezTo>
                <a:cubicBezTo>
                  <a:pt x="649" y="729"/>
                  <a:pt x="754" y="648"/>
                  <a:pt x="873" y="573"/>
                </a:cubicBezTo>
                <a:cubicBezTo>
                  <a:pt x="992" y="498"/>
                  <a:pt x="1121" y="424"/>
                  <a:pt x="1255" y="362"/>
                </a:cubicBezTo>
                <a:cubicBezTo>
                  <a:pt x="1389" y="300"/>
                  <a:pt x="1541" y="247"/>
                  <a:pt x="1677" y="202"/>
                </a:cubicBezTo>
                <a:cubicBezTo>
                  <a:pt x="1813" y="157"/>
                  <a:pt x="1909" y="125"/>
                  <a:pt x="2070" y="94"/>
                </a:cubicBezTo>
                <a:cubicBezTo>
                  <a:pt x="2231" y="63"/>
                  <a:pt x="2498" y="28"/>
                  <a:pt x="2641" y="14"/>
                </a:cubicBezTo>
                <a:cubicBezTo>
                  <a:pt x="2784" y="0"/>
                  <a:pt x="2828" y="7"/>
                  <a:pt x="2926" y="8"/>
                </a:cubicBezTo>
                <a:cubicBezTo>
                  <a:pt x="3024" y="9"/>
                  <a:pt x="3128" y="11"/>
                  <a:pt x="3228" y="20"/>
                </a:cubicBezTo>
                <a:cubicBezTo>
                  <a:pt x="3328" y="29"/>
                  <a:pt x="3427" y="43"/>
                  <a:pt x="3525" y="60"/>
                </a:cubicBezTo>
                <a:cubicBezTo>
                  <a:pt x="3623" y="77"/>
                  <a:pt x="3718" y="97"/>
                  <a:pt x="3816" y="122"/>
                </a:cubicBezTo>
                <a:cubicBezTo>
                  <a:pt x="3914" y="147"/>
                  <a:pt x="4020" y="178"/>
                  <a:pt x="4112" y="208"/>
                </a:cubicBezTo>
                <a:cubicBezTo>
                  <a:pt x="4204" y="238"/>
                  <a:pt x="4286" y="271"/>
                  <a:pt x="4369" y="305"/>
                </a:cubicBezTo>
                <a:cubicBezTo>
                  <a:pt x="4452" y="339"/>
                  <a:pt x="4543" y="381"/>
                  <a:pt x="4608" y="413"/>
                </a:cubicBezTo>
                <a:cubicBezTo>
                  <a:pt x="4673" y="445"/>
                  <a:pt x="4704" y="469"/>
                  <a:pt x="4757" y="499"/>
                </a:cubicBezTo>
                <a:cubicBezTo>
                  <a:pt x="4810" y="529"/>
                  <a:pt x="4866" y="557"/>
                  <a:pt x="4928" y="596"/>
                </a:cubicBezTo>
                <a:cubicBezTo>
                  <a:pt x="4990" y="635"/>
                  <a:pt x="5064" y="687"/>
                  <a:pt x="5127" y="732"/>
                </a:cubicBezTo>
                <a:cubicBezTo>
                  <a:pt x="5190" y="777"/>
                  <a:pt x="5246" y="817"/>
                  <a:pt x="5304" y="864"/>
                </a:cubicBezTo>
                <a:cubicBezTo>
                  <a:pt x="5362" y="911"/>
                  <a:pt x="5419" y="961"/>
                  <a:pt x="5475" y="1012"/>
                </a:cubicBezTo>
                <a:cubicBezTo>
                  <a:pt x="5531" y="1063"/>
                  <a:pt x="5592" y="1122"/>
                  <a:pt x="5641" y="1172"/>
                </a:cubicBezTo>
                <a:cubicBezTo>
                  <a:pt x="5690" y="1222"/>
                  <a:pt x="5739" y="1294"/>
                  <a:pt x="5772" y="1314"/>
                </a:cubicBezTo>
              </a:path>
            </a:pathLst>
          </a:custGeom>
          <a:noFill/>
          <a:ln w="28575" cap="flat">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lIns="68431" tIns="34215" rIns="68431" bIns="34215"/>
          <a:lstStyle/>
          <a:p>
            <a:endParaRPr lang="en-GB"/>
          </a:p>
        </p:txBody>
      </p:sp>
    </p:spTree>
    <p:extLst>
      <p:ext uri="{BB962C8B-B14F-4D97-AF65-F5344CB8AC3E}">
        <p14:creationId xmlns:p14="http://schemas.microsoft.com/office/powerpoint/2010/main" val="10341453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_Trilux_lichtsituation-0125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5" name="Picture 3" descr="B_Trilux_lichtsituation-01251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6" name="Picture 4" descr="B_Trilux_lichtsituation-0125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7" name="Picture 5" descr="B_Trilux_lichtsituation-0125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8" name="Picture 6" descr="B_Trilux_lichtsituation-0125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9" name="Picture 7" descr="B_Trilux_lichtsituation-01253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60" name="Picture 8" descr="B_Trilux_lichtsituation-01253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343833"/>
            <a:ext cx="9144000" cy="5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9"/>
          <p:cNvSpPr>
            <a:spLocks noChangeArrowheads="1"/>
          </p:cNvSpPr>
          <p:nvPr/>
        </p:nvSpPr>
        <p:spPr bwMode="auto">
          <a:xfrm>
            <a:off x="2482494" y="4557490"/>
            <a:ext cx="4249043"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0" tIns="34205" rIns="68410" bIns="34205"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algn="ctr" eaLnBrk="0" fontAlgn="base" hangingPunct="0">
              <a:spcBef>
                <a:spcPct val="0"/>
              </a:spcBef>
              <a:spcAft>
                <a:spcPct val="0"/>
              </a:spcAft>
              <a:defRPr sz="1600">
                <a:solidFill>
                  <a:schemeClr val="tx1"/>
                </a:solidFill>
                <a:latin typeface="Arial" pitchFamily="34" charset="0"/>
              </a:defRPr>
            </a:lvl6pPr>
            <a:lvl7pPr marL="2971800" indent="-228600" algn="ctr" eaLnBrk="0" fontAlgn="base" hangingPunct="0">
              <a:spcBef>
                <a:spcPct val="0"/>
              </a:spcBef>
              <a:spcAft>
                <a:spcPct val="0"/>
              </a:spcAft>
              <a:defRPr sz="1600">
                <a:solidFill>
                  <a:schemeClr val="tx1"/>
                </a:solidFill>
                <a:latin typeface="Arial" pitchFamily="34" charset="0"/>
              </a:defRPr>
            </a:lvl7pPr>
            <a:lvl8pPr marL="3429000" indent="-228600" algn="ctr" eaLnBrk="0" fontAlgn="base" hangingPunct="0">
              <a:spcBef>
                <a:spcPct val="0"/>
              </a:spcBef>
              <a:spcAft>
                <a:spcPct val="0"/>
              </a:spcAft>
              <a:defRPr sz="1600">
                <a:solidFill>
                  <a:schemeClr val="tx1"/>
                </a:solidFill>
                <a:latin typeface="Arial" pitchFamily="34" charset="0"/>
              </a:defRPr>
            </a:lvl8pPr>
            <a:lvl9pPr marL="3886200" indent="-228600" algn="ctr" eaLnBrk="0" fontAlgn="base" hangingPunct="0">
              <a:spcBef>
                <a:spcPct val="0"/>
              </a:spcBef>
              <a:spcAft>
                <a:spcPct val="0"/>
              </a:spcAft>
              <a:defRPr sz="1600">
                <a:solidFill>
                  <a:schemeClr val="tx1"/>
                </a:solidFill>
                <a:latin typeface="Arial" pitchFamily="34" charset="0"/>
              </a:defRPr>
            </a:lvl9pPr>
          </a:lstStyle>
          <a:p>
            <a:pPr eaLnBrk="1" hangingPunct="1"/>
            <a:r>
              <a:rPr lang="en-GB" altLang="en-US" sz="1700" b="1">
                <a:solidFill>
                  <a:schemeClr val="bg1"/>
                </a:solidFill>
              </a:rPr>
              <a:t>in a </a:t>
            </a:r>
          </a:p>
          <a:p>
            <a:pPr eaLnBrk="1" hangingPunct="1"/>
            <a:r>
              <a:rPr lang="en-GB" altLang="en-US" sz="1700" b="1">
                <a:solidFill>
                  <a:schemeClr val="bg1"/>
                </a:solidFill>
              </a:rPr>
              <a:t>meeting room</a:t>
            </a:r>
            <a:endParaRPr lang="de-DE" altLang="en-US" sz="1700" b="1">
              <a:solidFill>
                <a:schemeClr val="tx2"/>
              </a:solidFill>
            </a:endParaRPr>
          </a:p>
        </p:txBody>
      </p:sp>
      <p:sp>
        <p:nvSpPr>
          <p:cNvPr id="12" name="Rectangle 2"/>
          <p:cNvSpPr txBox="1">
            <a:spLocks noChangeArrowheads="1"/>
          </p:cNvSpPr>
          <p:nvPr/>
        </p:nvSpPr>
        <p:spPr>
          <a:xfrm>
            <a:off x="2006203" y="718843"/>
            <a:ext cx="5536406" cy="333747"/>
          </a:xfrm>
          <a:prstGeom prst="rect">
            <a:avLst/>
          </a:prstGeom>
        </p:spPr>
        <p:txBody>
          <a:bodyPr lIns="64161" tIns="32076" rIns="64161" bIns="32076"/>
          <a:lstStyle/>
          <a:p>
            <a:pPr defTabSz="682813">
              <a:lnSpc>
                <a:spcPct val="88000"/>
              </a:lnSpc>
              <a:defRPr/>
            </a:pPr>
            <a:r>
              <a:rPr lang="en-GB" sz="1700" b="1" kern="0" dirty="0">
                <a:latin typeface="+mj-lt"/>
                <a:ea typeface="+mj-ea"/>
                <a:cs typeface="+mj-cs"/>
              </a:rPr>
              <a:t>Dynamic light can affect concentration or well-being…</a:t>
            </a:r>
          </a:p>
        </p:txBody>
      </p:sp>
    </p:spTree>
    <p:extLst>
      <p:ext uri="{BB962C8B-B14F-4D97-AF65-F5344CB8AC3E}">
        <p14:creationId xmlns:p14="http://schemas.microsoft.com/office/powerpoint/2010/main" val="19999919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407555"/>
                                        </p:tgtEl>
                                        <p:attrNameLst>
                                          <p:attrName>style.visibility</p:attrName>
                                        </p:attrNameLst>
                                      </p:cBhvr>
                                      <p:to>
                                        <p:strVal val="visible"/>
                                      </p:to>
                                    </p:set>
                                    <p:animEffect transition="in" filter="fade">
                                      <p:cBhvr>
                                        <p:cTn id="7" dur="3000"/>
                                        <p:tgtEl>
                                          <p:spTgt spid="407555"/>
                                        </p:tgtEl>
                                      </p:cBhvr>
                                    </p:animEffect>
                                  </p:childTnLst>
                                </p:cTn>
                              </p:par>
                            </p:childTnLst>
                          </p:cTn>
                        </p:par>
                        <p:par>
                          <p:cTn id="8" fill="hold" nodeType="afterGroup">
                            <p:stCondLst>
                              <p:cond delay="5000"/>
                            </p:stCondLst>
                            <p:childTnLst>
                              <p:par>
                                <p:cTn id="9" presetID="10" presetClass="entr" presetSubtype="0" fill="hold" nodeType="afterEffect">
                                  <p:stCondLst>
                                    <p:cond delay="2000"/>
                                  </p:stCondLst>
                                  <p:childTnLst>
                                    <p:set>
                                      <p:cBhvr>
                                        <p:cTn id="10" dur="1" fill="hold">
                                          <p:stCondLst>
                                            <p:cond delay="0"/>
                                          </p:stCondLst>
                                        </p:cTn>
                                        <p:tgtEl>
                                          <p:spTgt spid="407556"/>
                                        </p:tgtEl>
                                        <p:attrNameLst>
                                          <p:attrName>style.visibility</p:attrName>
                                        </p:attrNameLst>
                                      </p:cBhvr>
                                      <p:to>
                                        <p:strVal val="visible"/>
                                      </p:to>
                                    </p:set>
                                    <p:animEffect transition="in" filter="fade">
                                      <p:cBhvr>
                                        <p:cTn id="11" dur="3000"/>
                                        <p:tgtEl>
                                          <p:spTgt spid="407556"/>
                                        </p:tgtEl>
                                      </p:cBhvr>
                                    </p:animEffect>
                                  </p:childTnLst>
                                </p:cTn>
                              </p:par>
                            </p:childTnLst>
                          </p:cTn>
                        </p:par>
                        <p:par>
                          <p:cTn id="12" fill="hold" nodeType="afterGroup">
                            <p:stCondLst>
                              <p:cond delay="10000"/>
                            </p:stCondLst>
                            <p:childTnLst>
                              <p:par>
                                <p:cTn id="13" presetID="10" presetClass="entr" presetSubtype="0" fill="hold" nodeType="afterEffect">
                                  <p:stCondLst>
                                    <p:cond delay="2000"/>
                                  </p:stCondLst>
                                  <p:childTnLst>
                                    <p:set>
                                      <p:cBhvr>
                                        <p:cTn id="14" dur="1" fill="hold">
                                          <p:stCondLst>
                                            <p:cond delay="0"/>
                                          </p:stCondLst>
                                        </p:cTn>
                                        <p:tgtEl>
                                          <p:spTgt spid="407557"/>
                                        </p:tgtEl>
                                        <p:attrNameLst>
                                          <p:attrName>style.visibility</p:attrName>
                                        </p:attrNameLst>
                                      </p:cBhvr>
                                      <p:to>
                                        <p:strVal val="visible"/>
                                      </p:to>
                                    </p:set>
                                    <p:animEffect transition="in" filter="fade">
                                      <p:cBhvr>
                                        <p:cTn id="15" dur="3000"/>
                                        <p:tgtEl>
                                          <p:spTgt spid="407557"/>
                                        </p:tgtEl>
                                      </p:cBhvr>
                                    </p:animEffect>
                                  </p:childTnLst>
                                </p:cTn>
                              </p:par>
                            </p:childTnLst>
                          </p:cTn>
                        </p:par>
                        <p:par>
                          <p:cTn id="16" fill="hold" nodeType="afterGroup">
                            <p:stCondLst>
                              <p:cond delay="15000"/>
                            </p:stCondLst>
                            <p:childTnLst>
                              <p:par>
                                <p:cTn id="17" presetID="10" presetClass="entr" presetSubtype="0" fill="hold" nodeType="afterEffect">
                                  <p:stCondLst>
                                    <p:cond delay="2000"/>
                                  </p:stCondLst>
                                  <p:childTnLst>
                                    <p:set>
                                      <p:cBhvr>
                                        <p:cTn id="18" dur="1" fill="hold">
                                          <p:stCondLst>
                                            <p:cond delay="0"/>
                                          </p:stCondLst>
                                        </p:cTn>
                                        <p:tgtEl>
                                          <p:spTgt spid="407558"/>
                                        </p:tgtEl>
                                        <p:attrNameLst>
                                          <p:attrName>style.visibility</p:attrName>
                                        </p:attrNameLst>
                                      </p:cBhvr>
                                      <p:to>
                                        <p:strVal val="visible"/>
                                      </p:to>
                                    </p:set>
                                    <p:animEffect transition="in" filter="fade">
                                      <p:cBhvr>
                                        <p:cTn id="19" dur="3000"/>
                                        <p:tgtEl>
                                          <p:spTgt spid="407558"/>
                                        </p:tgtEl>
                                      </p:cBhvr>
                                    </p:animEffect>
                                  </p:childTnLst>
                                </p:cTn>
                              </p:par>
                            </p:childTnLst>
                          </p:cTn>
                        </p:par>
                        <p:par>
                          <p:cTn id="20" fill="hold" nodeType="afterGroup">
                            <p:stCondLst>
                              <p:cond delay="20000"/>
                            </p:stCondLst>
                            <p:childTnLst>
                              <p:par>
                                <p:cTn id="21" presetID="10" presetClass="entr" presetSubtype="0" fill="hold" nodeType="afterEffect">
                                  <p:stCondLst>
                                    <p:cond delay="0"/>
                                  </p:stCondLst>
                                  <p:childTnLst>
                                    <p:set>
                                      <p:cBhvr>
                                        <p:cTn id="22" dur="1" fill="hold">
                                          <p:stCondLst>
                                            <p:cond delay="0"/>
                                          </p:stCondLst>
                                        </p:cTn>
                                        <p:tgtEl>
                                          <p:spTgt spid="407559"/>
                                        </p:tgtEl>
                                        <p:attrNameLst>
                                          <p:attrName>style.visibility</p:attrName>
                                        </p:attrNameLst>
                                      </p:cBhvr>
                                      <p:to>
                                        <p:strVal val="visible"/>
                                      </p:to>
                                    </p:set>
                                    <p:animEffect transition="in" filter="fade">
                                      <p:cBhvr>
                                        <p:cTn id="23" dur="3000"/>
                                        <p:tgtEl>
                                          <p:spTgt spid="407559"/>
                                        </p:tgtEl>
                                      </p:cBhvr>
                                    </p:animEffect>
                                  </p:childTnLst>
                                </p:cTn>
                              </p:par>
                            </p:childTnLst>
                          </p:cTn>
                        </p:par>
                        <p:par>
                          <p:cTn id="24" fill="hold" nodeType="afterGroup">
                            <p:stCondLst>
                              <p:cond delay="23000"/>
                            </p:stCondLst>
                            <p:childTnLst>
                              <p:par>
                                <p:cTn id="25" presetID="10" presetClass="entr" presetSubtype="0" fill="hold" nodeType="afterEffect">
                                  <p:stCondLst>
                                    <p:cond delay="2000"/>
                                  </p:stCondLst>
                                  <p:childTnLst>
                                    <p:set>
                                      <p:cBhvr>
                                        <p:cTn id="26" dur="1" fill="hold">
                                          <p:stCondLst>
                                            <p:cond delay="0"/>
                                          </p:stCondLst>
                                        </p:cTn>
                                        <p:tgtEl>
                                          <p:spTgt spid="407560"/>
                                        </p:tgtEl>
                                        <p:attrNameLst>
                                          <p:attrName>style.visibility</p:attrName>
                                        </p:attrNameLst>
                                      </p:cBhvr>
                                      <p:to>
                                        <p:strVal val="visible"/>
                                      </p:to>
                                    </p:set>
                                    <p:animEffect transition="in" filter="fade">
                                      <p:cBhvr>
                                        <p:cTn id="27" dur="3000"/>
                                        <p:tgtEl>
                                          <p:spTgt spid="407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920" y="418356"/>
            <a:ext cx="7992888" cy="857250"/>
          </a:xfrm>
        </p:spPr>
        <p:txBody>
          <a:bodyPr/>
          <a:lstStyle/>
          <a:p>
            <a:r>
              <a:rPr lang="en-GB" sz="1700" dirty="0"/>
              <a:t>EDUCATION</a:t>
            </a:r>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9518" y="0"/>
            <a:ext cx="4774523" cy="480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5463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altLang="en-US" sz="1300" dirty="0"/>
              <a:t>TRILUX was involved in several research projects at schools in Hamburg, Dresden and Berlin.</a:t>
            </a:r>
          </a:p>
          <a:p>
            <a:pPr marL="0" indent="0">
              <a:buNone/>
            </a:pPr>
            <a:endParaRPr lang="en-GB" altLang="en-US" sz="1300" dirty="0"/>
          </a:p>
          <a:p>
            <a:r>
              <a:rPr lang="en-GB" altLang="en-US" sz="1300" dirty="0"/>
              <a:t>For the research project in Hamburg, 39 schools were modified with dynamic light from TRILUX and Philips.</a:t>
            </a:r>
          </a:p>
          <a:p>
            <a:pPr marL="0" indent="0">
              <a:buNone/>
            </a:pPr>
            <a:endParaRPr lang="en-GB" altLang="en-US" sz="1300" dirty="0"/>
          </a:p>
          <a:p>
            <a:r>
              <a:rPr lang="en-GB" altLang="en-US" sz="1300" dirty="0"/>
              <a:t>The modified schools had the opportunity to switch their lighting to suit the situation.</a:t>
            </a:r>
          </a:p>
          <a:p>
            <a:endParaRPr lang="en-GB" altLang="en-US" sz="1300" dirty="0"/>
          </a:p>
          <a:p>
            <a:pPr marL="0" indent="0">
              <a:buNone/>
            </a:pPr>
            <a:r>
              <a:rPr lang="en-GB" altLang="en-US" sz="1300" dirty="0"/>
              <a:t>	300 lux   	4.000 K (traditional light),                                            </a:t>
            </a:r>
          </a:p>
          <a:p>
            <a:pPr marL="0" indent="0">
              <a:buNone/>
            </a:pPr>
            <a:r>
              <a:rPr lang="en-GB" altLang="en-US" sz="1300" dirty="0"/>
              <a:t>	1.000 lux  	 6.000 K (concentration),                                            </a:t>
            </a:r>
          </a:p>
          <a:p>
            <a:pPr marL="0" indent="0">
              <a:buNone/>
            </a:pPr>
            <a:r>
              <a:rPr lang="en-GB" altLang="en-US" sz="1300" dirty="0"/>
              <a:t>	650 lux  	12.000 K (activate)                                                          </a:t>
            </a:r>
          </a:p>
          <a:p>
            <a:pPr marL="0" indent="0">
              <a:buNone/>
            </a:pPr>
            <a:r>
              <a:rPr lang="en-GB" altLang="en-US" sz="1300" dirty="0"/>
              <a:t>	300 lux   	2.700 K (calm).</a:t>
            </a:r>
          </a:p>
          <a:p>
            <a:endParaRPr lang="en-GB" dirty="0"/>
          </a:p>
        </p:txBody>
      </p:sp>
      <p:sp>
        <p:nvSpPr>
          <p:cNvPr id="3" name="Title 2"/>
          <p:cNvSpPr>
            <a:spLocks noGrp="1"/>
          </p:cNvSpPr>
          <p:nvPr>
            <p:ph type="title"/>
          </p:nvPr>
        </p:nvSpPr>
        <p:spPr>
          <a:xfrm>
            <a:off x="470920" y="418356"/>
            <a:ext cx="7992888" cy="857250"/>
          </a:xfrm>
        </p:spPr>
        <p:txBody>
          <a:bodyPr/>
          <a:lstStyle/>
          <a:p>
            <a:r>
              <a:rPr lang="en-GB" altLang="en-US" sz="1700" dirty="0"/>
              <a:t>JOINT RESEARCH IN HAMBURG SCHOOLS 2011-2012</a:t>
            </a:r>
            <a:endParaRPr lang="en-GB" sz="1700" dirty="0"/>
          </a:p>
        </p:txBody>
      </p:sp>
      <p:sp>
        <p:nvSpPr>
          <p:cNvPr id="4" name="Text Placeholder 3"/>
          <p:cNvSpPr>
            <a:spLocks noGrp="1"/>
          </p:cNvSpPr>
          <p:nvPr>
            <p:ph type="body" sz="quarter" idx="13"/>
          </p:nvPr>
        </p:nvSpPr>
        <p:spPr/>
        <p:txBody>
          <a:bodyPr/>
          <a:lstStyle/>
          <a:p>
            <a:endParaRPr lang="en-GB"/>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03815" y="3382159"/>
            <a:ext cx="2894707" cy="121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http://www.bb-ev.de/uploads/pics/Beh_rde-f_r-Schule-und-Berufsbildung-Nachbau_rg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181" y="3989340"/>
            <a:ext cx="849808" cy="60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http://www.tonera24.de/images/gallery/Kategoriebilder/PhilipsBild.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3354" y="4172043"/>
            <a:ext cx="1416633" cy="42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My Documents\Trilux\Trilux identity\New logo 2014\June 2014\12_TRILUX_Logo_Sonne_mit_claim_neg.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02059" y="4067205"/>
            <a:ext cx="2221005" cy="55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443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56693" y="749048"/>
            <a:ext cx="7561619" cy="2859087"/>
          </a:xfrm>
        </p:spPr>
        <p:txBody>
          <a:bodyPr/>
          <a:lstStyle/>
          <a:p>
            <a:pPr marL="0" indent="0">
              <a:lnSpc>
                <a:spcPct val="150000"/>
              </a:lnSpc>
              <a:buNone/>
            </a:pPr>
            <a:r>
              <a:rPr lang="en-GB" sz="1300" dirty="0"/>
              <a:t>The study comprised of 166 students and 18 teachers over the course of 1 year. </a:t>
            </a:r>
          </a:p>
          <a:p>
            <a:pPr marL="0" indent="0">
              <a:lnSpc>
                <a:spcPct val="150000"/>
              </a:lnSpc>
              <a:buNone/>
            </a:pPr>
            <a:r>
              <a:rPr lang="en-GB" sz="1300" dirty="0"/>
              <a:t>The students were between 7 and 16 years of age.</a:t>
            </a:r>
          </a:p>
          <a:p>
            <a:pPr marL="0" indent="0">
              <a:lnSpc>
                <a:spcPct val="150000"/>
              </a:lnSpc>
              <a:buNone/>
            </a:pPr>
            <a:r>
              <a:rPr lang="en-GB" sz="1300" dirty="0"/>
              <a:t>Conducted by the Hamburg UKE Clinical Centre for Child and Youth Psychosomatic Research.</a:t>
            </a:r>
          </a:p>
          <a:p>
            <a:pPr>
              <a:lnSpc>
                <a:spcPct val="150000"/>
              </a:lnSpc>
            </a:pPr>
            <a:endParaRPr lang="en-GB" sz="1000" dirty="0"/>
          </a:p>
          <a:p>
            <a:endParaRPr lang="en-GB" dirty="0"/>
          </a:p>
        </p:txBody>
      </p:sp>
      <p:sp>
        <p:nvSpPr>
          <p:cNvPr id="3" name="Title 2"/>
          <p:cNvSpPr>
            <a:spLocks noGrp="1"/>
          </p:cNvSpPr>
          <p:nvPr>
            <p:ph type="title"/>
          </p:nvPr>
        </p:nvSpPr>
        <p:spPr>
          <a:xfrm>
            <a:off x="470920" y="418356"/>
            <a:ext cx="7992888" cy="857250"/>
          </a:xfrm>
        </p:spPr>
        <p:txBody>
          <a:bodyPr/>
          <a:lstStyle/>
          <a:p>
            <a:r>
              <a:rPr lang="en-GB" sz="1700" dirty="0">
                <a:latin typeface="Arial" charset="0"/>
              </a:rPr>
              <a:t>CASE STUDY: HAMBURG-EPPENDORF</a:t>
            </a:r>
            <a:r>
              <a:rPr lang="en-US" dirty="0">
                <a:latin typeface="Arial" charset="0"/>
              </a:rPr>
              <a:t/>
            </a:r>
            <a:br>
              <a:rPr lang="en-US" dirty="0">
                <a:latin typeface="Arial" charset="0"/>
              </a:rPr>
            </a:br>
            <a:endParaRPr lang="en-GB" dirty="0"/>
          </a:p>
        </p:txBody>
      </p:sp>
      <p:sp>
        <p:nvSpPr>
          <p:cNvPr id="4" name="Text Placeholder 3"/>
          <p:cNvSpPr>
            <a:spLocks noGrp="1"/>
          </p:cNvSpPr>
          <p:nvPr>
            <p:ph type="body" sz="quarter" idx="13"/>
          </p:nvPr>
        </p:nvSpPr>
        <p:spPr/>
        <p:txBody>
          <a:bodyPr/>
          <a:lstStyle/>
          <a:p>
            <a:endParaRPr lang="en-GB"/>
          </a:p>
        </p:txBody>
      </p:sp>
      <p:grpSp>
        <p:nvGrpSpPr>
          <p:cNvPr id="6" name="Group 36"/>
          <p:cNvGrpSpPr>
            <a:grpSpLocks/>
          </p:cNvGrpSpPr>
          <p:nvPr/>
        </p:nvGrpSpPr>
        <p:grpSpPr bwMode="auto">
          <a:xfrm>
            <a:off x="1053172" y="1761661"/>
            <a:ext cx="7037657" cy="2987207"/>
            <a:chOff x="336" y="1156"/>
            <a:chExt cx="5124" cy="2984"/>
          </a:xfrm>
        </p:grpSpPr>
        <p:pic>
          <p:nvPicPr>
            <p:cNvPr id="7" name="Picture 37"/>
            <p:cNvPicPr>
              <a:picLocks noChangeAspect="1" noChangeArrowheads="1"/>
            </p:cNvPicPr>
            <p:nvPr/>
          </p:nvPicPr>
          <p:blipFill>
            <a:blip r:embed="rId4" cstate="print"/>
            <a:srcRect/>
            <a:stretch>
              <a:fillRect/>
            </a:stretch>
          </p:blipFill>
          <p:spPr bwMode="auto">
            <a:xfrm>
              <a:off x="340" y="1156"/>
              <a:ext cx="5120" cy="2984"/>
            </a:xfrm>
            <a:prstGeom prst="rect">
              <a:avLst/>
            </a:prstGeom>
            <a:noFill/>
            <a:ln w="9525">
              <a:noFill/>
              <a:miter lim="800000"/>
              <a:headEnd/>
              <a:tailEnd/>
            </a:ln>
          </p:spPr>
        </p:pic>
        <p:graphicFrame>
          <p:nvGraphicFramePr>
            <p:cNvPr id="8" name="Object 38"/>
            <p:cNvGraphicFramePr>
              <a:graphicFrameLocks noChangeAspect="1"/>
            </p:cNvGraphicFramePr>
            <p:nvPr/>
          </p:nvGraphicFramePr>
          <p:xfrm>
            <a:off x="336" y="2880"/>
            <a:ext cx="1728" cy="1248"/>
          </p:xfrm>
          <a:graphic>
            <a:graphicData uri="http://schemas.openxmlformats.org/presentationml/2006/ole">
              <mc:AlternateContent xmlns:mc="http://schemas.openxmlformats.org/markup-compatibility/2006">
                <mc:Choice xmlns:v="urn:schemas-microsoft-com:vml" Requires="v">
                  <p:oleObj spid="_x0000_s2211" name="Acrobat Document" r:id="rId5" imgW="5286146" imgH="3485998" progId="AcroExch.Document.7">
                    <p:embed/>
                  </p:oleObj>
                </mc:Choice>
                <mc:Fallback>
                  <p:oleObj name="Acrobat Document" r:id="rId5" imgW="5286146" imgH="3485998"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2880"/>
                          <a:ext cx="1728" cy="1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9"/>
            <p:cNvGraphicFramePr>
              <a:graphicFrameLocks noChangeAspect="1"/>
            </p:cNvGraphicFramePr>
            <p:nvPr/>
          </p:nvGraphicFramePr>
          <p:xfrm>
            <a:off x="2064" y="2880"/>
            <a:ext cx="1632" cy="1248"/>
          </p:xfrm>
          <a:graphic>
            <a:graphicData uri="http://schemas.openxmlformats.org/presentationml/2006/ole">
              <mc:AlternateContent xmlns:mc="http://schemas.openxmlformats.org/markup-compatibility/2006">
                <mc:Choice xmlns:v="urn:schemas-microsoft-com:vml" Requires="v">
                  <p:oleObj spid="_x0000_s2212" name="Acrobat Document" r:id="rId7" imgW="2743200" imgH="1961998" progId="AcroExch.Document.7">
                    <p:embed/>
                  </p:oleObj>
                </mc:Choice>
                <mc:Fallback>
                  <p:oleObj name="Acrobat Document" r:id="rId7" imgW="2743200" imgH="1961998"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2880"/>
                          <a:ext cx="1632" cy="1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0"/>
            <p:cNvGraphicFramePr>
              <a:graphicFrameLocks noChangeAspect="1"/>
            </p:cNvGraphicFramePr>
            <p:nvPr/>
          </p:nvGraphicFramePr>
          <p:xfrm>
            <a:off x="3696" y="2880"/>
            <a:ext cx="1757" cy="1248"/>
          </p:xfrm>
          <a:graphic>
            <a:graphicData uri="http://schemas.openxmlformats.org/presentationml/2006/ole">
              <mc:AlternateContent xmlns:mc="http://schemas.openxmlformats.org/markup-compatibility/2006">
                <mc:Choice xmlns:v="urn:schemas-microsoft-com:vml" Requires="v">
                  <p:oleObj spid="_x0000_s2213" name="Acrobat Document" r:id="rId9" imgW="6019800" imgH="4191000" progId="AcroExch.Document.7">
                    <p:embed/>
                  </p:oleObj>
                </mc:Choice>
                <mc:Fallback>
                  <p:oleObj name="Acrobat Document" r:id="rId9" imgW="6019800" imgH="4191000" progId="AcroExch.Document.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2880"/>
                          <a:ext cx="1757" cy="1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275482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920" y="448734"/>
            <a:ext cx="7992888" cy="857250"/>
          </a:xfrm>
        </p:spPr>
        <p:txBody>
          <a:bodyPr/>
          <a:lstStyle/>
          <a:p>
            <a:r>
              <a:rPr lang="en-GB" sz="1700" dirty="0">
                <a:latin typeface="Arial" charset="0"/>
              </a:rPr>
              <a:t>CASE STUDY: HAMBURG-EPPENDORF</a:t>
            </a:r>
            <a:r>
              <a:rPr lang="en-US" dirty="0">
                <a:latin typeface="Arial" charset="0"/>
              </a:rPr>
              <a:t/>
            </a:r>
            <a:br>
              <a:rPr lang="en-US" dirty="0">
                <a:latin typeface="Arial" charset="0"/>
              </a:rPr>
            </a:br>
            <a:endParaRPr lang="en-GB" dirty="0"/>
          </a:p>
        </p:txBody>
      </p:sp>
      <p:sp>
        <p:nvSpPr>
          <p:cNvPr id="4" name="Text Placeholder 3"/>
          <p:cNvSpPr>
            <a:spLocks noGrp="1"/>
          </p:cNvSpPr>
          <p:nvPr>
            <p:ph type="body" sz="quarter" idx="13"/>
          </p:nvPr>
        </p:nvSpPr>
        <p:spPr/>
        <p:txBody>
          <a:bodyPr/>
          <a:lstStyle/>
          <a:p>
            <a:endParaRPr lang="en-GB"/>
          </a:p>
        </p:txBody>
      </p:sp>
      <p:sp>
        <p:nvSpPr>
          <p:cNvPr id="33" name="Rectangle 4"/>
          <p:cNvSpPr>
            <a:spLocks noChangeArrowheads="1"/>
          </p:cNvSpPr>
          <p:nvPr>
            <p:custDataLst>
              <p:tags r:id="rId1"/>
            </p:custDataLst>
          </p:nvPr>
        </p:nvSpPr>
        <p:spPr bwMode="auto">
          <a:xfrm>
            <a:off x="1179748" y="966809"/>
            <a:ext cx="6462239" cy="351473"/>
          </a:xfrm>
          <a:prstGeom prst="rect">
            <a:avLst/>
          </a:prstGeom>
          <a:noFill/>
          <a:ln w="0">
            <a:noFill/>
            <a:miter lim="800000"/>
            <a:headEnd/>
            <a:tailEnd/>
          </a:ln>
        </p:spPr>
        <p:txBody>
          <a:bodyPr lIns="0" tIns="0" rIns="0" bIns="0"/>
          <a:lstStyle/>
          <a:p>
            <a:pPr algn="ctr" eaLnBrk="0" hangingPunct="0">
              <a:defRPr/>
            </a:pPr>
            <a:endParaRPr lang="en-US" sz="2100" dirty="0">
              <a:solidFill>
                <a:schemeClr val="bg1">
                  <a:lumMod val="65000"/>
                </a:schemeClr>
              </a:solidFill>
              <a:latin typeface="Arial" charset="0"/>
            </a:endParaRPr>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429" r="9899"/>
          <a:stretch/>
        </p:blipFill>
        <p:spPr bwMode="auto">
          <a:xfrm>
            <a:off x="251520" y="1325663"/>
            <a:ext cx="3576028" cy="247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9455" y="90597"/>
            <a:ext cx="4171057" cy="226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62343" y="2427734"/>
            <a:ext cx="4942105" cy="231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0368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a:xfrm>
            <a:off x="521550" y="418356"/>
            <a:ext cx="7992888" cy="857250"/>
          </a:xfrm>
        </p:spPr>
        <p:txBody>
          <a:bodyPr/>
          <a:lstStyle/>
          <a:p>
            <a:r>
              <a:rPr lang="en-GB" sz="1700" dirty="0"/>
              <a:t>Health</a:t>
            </a:r>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18848" y="1"/>
            <a:ext cx="4825153" cy="476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4167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9" name="Text Placeholder 8"/>
          <p:cNvSpPr>
            <a:spLocks noGrp="1"/>
          </p:cNvSpPr>
          <p:nvPr>
            <p:ph type="body" sz="quarter" idx="13"/>
          </p:nvPr>
        </p:nvSpPr>
        <p:spPr/>
        <p:txBody>
          <a:bodyPr/>
          <a:lstStyle/>
          <a:p>
            <a:endParaRPr lang="en-GB"/>
          </a:p>
        </p:txBody>
      </p:sp>
      <p:pic>
        <p:nvPicPr>
          <p:cNvPr id="11" name="Picture 3"/>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1449256" y="581049"/>
            <a:ext cx="6245490" cy="398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8766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572181" y="900940"/>
            <a:ext cx="8338078" cy="3711076"/>
          </a:xfrm>
          <a:prstGeom prst="rect">
            <a:avLst/>
          </a:prstGeom>
          <a:effectLst>
            <a:outerShdw blurRad="50800" dist="50800" dir="5400000" sx="1000" sy="1000" algn="ctr" rotWithShape="0">
              <a:srgbClr val="000000">
                <a:alpha val="43137"/>
              </a:srgbClr>
            </a:outerShdw>
          </a:effectLst>
        </p:spPr>
      </p:pic>
      <p:sp>
        <p:nvSpPr>
          <p:cNvPr id="8" name="Rectangle 7"/>
          <p:cNvSpPr/>
          <p:nvPr/>
        </p:nvSpPr>
        <p:spPr>
          <a:xfrm>
            <a:off x="572180" y="885899"/>
            <a:ext cx="5468108" cy="372611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GB"/>
          </a:p>
        </p:txBody>
      </p:sp>
      <p:sp>
        <p:nvSpPr>
          <p:cNvPr id="2" name="Text Placeholder 1"/>
          <p:cNvSpPr>
            <a:spLocks noGrp="1"/>
          </p:cNvSpPr>
          <p:nvPr>
            <p:ph type="body" sz="quarter" idx="11"/>
          </p:nvPr>
        </p:nvSpPr>
        <p:spPr>
          <a:xfrm>
            <a:off x="539552" y="1272986"/>
            <a:ext cx="7992888" cy="3339030"/>
          </a:xfrm>
        </p:spPr>
        <p:txBody>
          <a:bodyPr/>
          <a:lstStyle/>
          <a:p>
            <a:pPr marL="0" indent="0">
              <a:buNone/>
            </a:pPr>
            <a:r>
              <a:rPr lang="en-GB" sz="2000" b="1" dirty="0"/>
              <a:t>Helen </a:t>
            </a:r>
            <a:r>
              <a:rPr lang="en-GB" sz="2000" b="1" dirty="0" err="1"/>
              <a:t>Loomes</a:t>
            </a:r>
            <a:r>
              <a:rPr lang="en-GB" sz="2000" b="1" dirty="0"/>
              <a:t> FSLL</a:t>
            </a:r>
          </a:p>
          <a:p>
            <a:pPr marL="0" indent="0">
              <a:buNone/>
            </a:pPr>
            <a:r>
              <a:rPr lang="en-GB" sz="2000" dirty="0"/>
              <a:t>Business Development Director</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International Projects</a:t>
            </a:r>
          </a:p>
          <a:p>
            <a:pPr marL="0" indent="0">
              <a:buNone/>
            </a:pPr>
            <a:r>
              <a:rPr lang="en-GB" sz="2000" dirty="0" err="1"/>
              <a:t>Akademie</a:t>
            </a:r>
            <a:r>
              <a:rPr lang="en-GB" sz="2000" dirty="0"/>
              <a:t> Presenter</a:t>
            </a:r>
          </a:p>
          <a:p>
            <a:pPr marL="0" indent="0">
              <a:buNone/>
            </a:pPr>
            <a:r>
              <a:rPr lang="en-GB" sz="2000" dirty="0"/>
              <a:t>Fellow of The Society of Light and Lighting</a:t>
            </a:r>
          </a:p>
          <a:p>
            <a:pPr marL="0" indent="0">
              <a:buNone/>
            </a:pPr>
            <a:r>
              <a:rPr lang="en-GB" sz="2000" dirty="0"/>
              <a:t>BSI and ISO TC</a:t>
            </a:r>
          </a:p>
          <a:p>
            <a:pPr marL="0" indent="0">
              <a:buNone/>
            </a:pPr>
            <a:endParaRPr lang="en-GB" sz="2000" dirty="0"/>
          </a:p>
          <a:p>
            <a:endParaRPr lang="en-GB" sz="2000" b="1" dirty="0"/>
          </a:p>
        </p:txBody>
      </p:sp>
      <p:sp>
        <p:nvSpPr>
          <p:cNvPr id="3" name="Title 2"/>
          <p:cNvSpPr>
            <a:spLocks noGrp="1"/>
          </p:cNvSpPr>
          <p:nvPr>
            <p:ph type="title"/>
          </p:nvPr>
        </p:nvSpPr>
        <p:spPr/>
        <p:txBody>
          <a:bodyPr/>
          <a:lstStyle/>
          <a:p>
            <a:r>
              <a:rPr lang="en-GB" dirty="0" smtClean="0"/>
              <a:t>May I introduce myself</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4110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5"/>
          <p:cNvSpPr>
            <a:spLocks noChangeArrowheads="1"/>
          </p:cNvSpPr>
          <p:nvPr>
            <p:custDataLst>
              <p:tags r:id="rId1"/>
            </p:custDataLst>
          </p:nvPr>
        </p:nvSpPr>
        <p:spPr bwMode="auto">
          <a:xfrm>
            <a:off x="470920" y="457554"/>
            <a:ext cx="8407400" cy="342124"/>
          </a:xfrm>
          <a:prstGeom prst="rect">
            <a:avLst/>
          </a:prstGeom>
          <a:noFill/>
          <a:ln w="9525">
            <a:noFill/>
            <a:miter lim="800000"/>
            <a:headEnd/>
            <a:tailEnd/>
          </a:ln>
        </p:spPr>
        <p:txBody>
          <a:bodyPr lIns="81475" tIns="40738" rIns="81475" bIns="40738">
            <a:spAutoFit/>
          </a:bodyPr>
          <a:lstStyle/>
          <a:p>
            <a:pPr eaLnBrk="0" hangingPunct="0"/>
            <a:r>
              <a:rPr lang="en-US" sz="1700" b="1" dirty="0">
                <a:latin typeface="Arial" charset="0"/>
              </a:rPr>
              <a:t>THE AGEING EYE</a:t>
            </a:r>
          </a:p>
        </p:txBody>
      </p:sp>
      <p:pic>
        <p:nvPicPr>
          <p:cNvPr id="10137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27028"/>
          <a:stretch>
            <a:fillRect/>
          </a:stretch>
        </p:blipFill>
        <p:spPr bwMode="auto">
          <a:xfrm>
            <a:off x="1390650" y="1148953"/>
            <a:ext cx="6605588" cy="3571875"/>
          </a:xfrm>
          <a:prstGeom prst="rect">
            <a:avLst/>
          </a:prstGeom>
          <a:noFill/>
          <a:ln w="9525">
            <a:noFill/>
            <a:miter lim="800000"/>
            <a:headEnd/>
            <a:tailEnd/>
          </a:ln>
        </p:spPr>
      </p:pic>
      <p:sp>
        <p:nvSpPr>
          <p:cNvPr id="101380" name="Rectangle 5"/>
          <p:cNvSpPr>
            <a:spLocks noChangeArrowheads="1"/>
          </p:cNvSpPr>
          <p:nvPr/>
        </p:nvSpPr>
        <p:spPr bwMode="auto">
          <a:xfrm>
            <a:off x="1939925" y="2649182"/>
            <a:ext cx="1228725" cy="211931"/>
          </a:xfrm>
          <a:prstGeom prst="rect">
            <a:avLst/>
          </a:prstGeom>
          <a:solidFill>
            <a:schemeClr val="bg1"/>
          </a:solidFill>
          <a:ln w="9525" algn="ctr">
            <a:noFill/>
            <a:round/>
            <a:headEnd/>
            <a:tailEnd/>
          </a:ln>
        </p:spPr>
        <p:txBody>
          <a:bodyPr lIns="81475" tIns="40738" rIns="81475" bIns="40738"/>
          <a:lstStyle/>
          <a:p>
            <a:pPr algn="ctr" eaLnBrk="0" hangingPunct="0"/>
            <a:r>
              <a:rPr lang="en-GB" b="1" dirty="0"/>
              <a:t>25 years</a:t>
            </a:r>
            <a:endParaRPr lang="en-US" b="1" dirty="0"/>
          </a:p>
        </p:txBody>
      </p:sp>
      <p:sp>
        <p:nvSpPr>
          <p:cNvPr id="101381" name="Rectangle 6"/>
          <p:cNvSpPr>
            <a:spLocks noChangeArrowheads="1"/>
          </p:cNvSpPr>
          <p:nvPr/>
        </p:nvSpPr>
        <p:spPr bwMode="auto">
          <a:xfrm>
            <a:off x="3951289" y="2644419"/>
            <a:ext cx="1230312" cy="252413"/>
          </a:xfrm>
          <a:prstGeom prst="rect">
            <a:avLst/>
          </a:prstGeom>
          <a:solidFill>
            <a:schemeClr val="bg1"/>
          </a:solidFill>
          <a:ln w="9525" algn="ctr">
            <a:noFill/>
            <a:round/>
            <a:headEnd/>
            <a:tailEnd/>
          </a:ln>
        </p:spPr>
        <p:txBody>
          <a:bodyPr lIns="81475" tIns="40738" rIns="81475" bIns="40738"/>
          <a:lstStyle/>
          <a:p>
            <a:pPr algn="ctr" eaLnBrk="0" hangingPunct="0"/>
            <a:r>
              <a:rPr lang="en-GB" b="1"/>
              <a:t>47 years</a:t>
            </a:r>
            <a:endParaRPr lang="en-US" b="1"/>
          </a:p>
        </p:txBody>
      </p:sp>
      <p:sp>
        <p:nvSpPr>
          <p:cNvPr id="101382" name="Rectangle 7"/>
          <p:cNvSpPr>
            <a:spLocks noChangeArrowheads="1"/>
          </p:cNvSpPr>
          <p:nvPr/>
        </p:nvSpPr>
        <p:spPr bwMode="auto">
          <a:xfrm>
            <a:off x="6043614" y="2664621"/>
            <a:ext cx="1230312" cy="213122"/>
          </a:xfrm>
          <a:prstGeom prst="rect">
            <a:avLst/>
          </a:prstGeom>
          <a:solidFill>
            <a:schemeClr val="bg1"/>
          </a:solidFill>
          <a:ln w="9525" algn="ctr">
            <a:noFill/>
            <a:round/>
            <a:headEnd/>
            <a:tailEnd/>
          </a:ln>
        </p:spPr>
        <p:txBody>
          <a:bodyPr lIns="81475" tIns="40738" rIns="81475" bIns="40738"/>
          <a:lstStyle/>
          <a:p>
            <a:pPr eaLnBrk="0" hangingPunct="0"/>
            <a:r>
              <a:rPr lang="en-GB" b="1"/>
              <a:t>60 years</a:t>
            </a:r>
            <a:endParaRPr lang="en-US" b="1"/>
          </a:p>
        </p:txBody>
      </p:sp>
      <p:sp>
        <p:nvSpPr>
          <p:cNvPr id="101383" name="Rectangle 8"/>
          <p:cNvSpPr>
            <a:spLocks noChangeArrowheads="1"/>
          </p:cNvSpPr>
          <p:nvPr/>
        </p:nvSpPr>
        <p:spPr bwMode="auto">
          <a:xfrm>
            <a:off x="5959476" y="4316056"/>
            <a:ext cx="1230313" cy="213121"/>
          </a:xfrm>
          <a:prstGeom prst="rect">
            <a:avLst/>
          </a:prstGeom>
          <a:solidFill>
            <a:schemeClr val="bg1"/>
          </a:solidFill>
          <a:ln w="9525" algn="ctr">
            <a:noFill/>
            <a:round/>
            <a:headEnd/>
            <a:tailEnd/>
          </a:ln>
        </p:spPr>
        <p:txBody>
          <a:bodyPr lIns="81475" tIns="40738" rIns="81475" bIns="40738"/>
          <a:lstStyle/>
          <a:p>
            <a:pPr algn="ctr" eaLnBrk="0" hangingPunct="0"/>
            <a:r>
              <a:rPr lang="en-GB" b="1"/>
              <a:t>91 years</a:t>
            </a:r>
            <a:endParaRPr lang="en-US" b="1"/>
          </a:p>
        </p:txBody>
      </p:sp>
      <p:sp>
        <p:nvSpPr>
          <p:cNvPr id="101384" name="Rectangle 9"/>
          <p:cNvSpPr>
            <a:spLocks noChangeArrowheads="1"/>
          </p:cNvSpPr>
          <p:nvPr/>
        </p:nvSpPr>
        <p:spPr bwMode="auto">
          <a:xfrm>
            <a:off x="3983038" y="4323200"/>
            <a:ext cx="1230312" cy="213121"/>
          </a:xfrm>
          <a:prstGeom prst="rect">
            <a:avLst/>
          </a:prstGeom>
          <a:solidFill>
            <a:schemeClr val="bg1"/>
          </a:solidFill>
          <a:ln w="9525" algn="ctr">
            <a:noFill/>
            <a:round/>
            <a:headEnd/>
            <a:tailEnd/>
          </a:ln>
        </p:spPr>
        <p:txBody>
          <a:bodyPr lIns="81475" tIns="40738" rIns="81475" bIns="40738"/>
          <a:lstStyle/>
          <a:p>
            <a:pPr algn="ctr" eaLnBrk="0" hangingPunct="0"/>
            <a:r>
              <a:rPr lang="en-GB" b="1"/>
              <a:t>82 years</a:t>
            </a:r>
            <a:endParaRPr lang="en-US" b="1"/>
          </a:p>
        </p:txBody>
      </p:sp>
      <p:sp>
        <p:nvSpPr>
          <p:cNvPr id="101385" name="Rectangle 10"/>
          <p:cNvSpPr>
            <a:spLocks noChangeArrowheads="1"/>
          </p:cNvSpPr>
          <p:nvPr/>
        </p:nvSpPr>
        <p:spPr bwMode="auto">
          <a:xfrm>
            <a:off x="1928814" y="4319588"/>
            <a:ext cx="1230312" cy="213122"/>
          </a:xfrm>
          <a:prstGeom prst="rect">
            <a:avLst/>
          </a:prstGeom>
          <a:solidFill>
            <a:schemeClr val="bg1"/>
          </a:solidFill>
          <a:ln w="9525" algn="ctr">
            <a:noFill/>
            <a:round/>
            <a:headEnd/>
            <a:tailEnd/>
          </a:ln>
        </p:spPr>
        <p:txBody>
          <a:bodyPr lIns="81475" tIns="40738" rIns="81475" bIns="40738"/>
          <a:lstStyle/>
          <a:p>
            <a:pPr algn="ctr" eaLnBrk="0" hangingPunct="0"/>
            <a:r>
              <a:rPr lang="en-GB" b="1"/>
              <a:t>70 years</a:t>
            </a:r>
            <a:endParaRPr lang="en-US" b="1"/>
          </a:p>
        </p:txBody>
      </p:sp>
    </p:spTree>
    <p:extLst>
      <p:ext uri="{BB962C8B-B14F-4D97-AF65-F5344CB8AC3E}">
        <p14:creationId xmlns:p14="http://schemas.microsoft.com/office/powerpoint/2010/main" val="111630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550" y="1052832"/>
            <a:ext cx="7992888" cy="2859087"/>
          </a:xfrm>
        </p:spPr>
        <p:txBody>
          <a:bodyPr/>
          <a:lstStyle/>
          <a:p>
            <a:pPr marL="0" indent="0">
              <a:buNone/>
            </a:pPr>
            <a:r>
              <a:rPr lang="en-GB" sz="1400" dirty="0"/>
              <a:t>Older people experience</a:t>
            </a:r>
          </a:p>
          <a:p>
            <a:r>
              <a:rPr lang="en-GB" sz="1400" dirty="0"/>
              <a:t>A reduction in vividness of the colours of images e.g. reds begin to look like pinks</a:t>
            </a:r>
          </a:p>
          <a:p>
            <a:r>
              <a:rPr lang="en-GB" sz="1400" dirty="0"/>
              <a:t>A reduced ability to discriminate blues</a:t>
            </a:r>
          </a:p>
          <a:p>
            <a:pPr marL="0" indent="0">
              <a:buNone/>
            </a:pPr>
            <a:endParaRPr lang="en-GB" dirty="0"/>
          </a:p>
        </p:txBody>
      </p:sp>
      <p:sp>
        <p:nvSpPr>
          <p:cNvPr id="3" name="Title 2"/>
          <p:cNvSpPr>
            <a:spLocks noGrp="1"/>
          </p:cNvSpPr>
          <p:nvPr>
            <p:ph type="title"/>
          </p:nvPr>
        </p:nvSpPr>
        <p:spPr>
          <a:xfrm>
            <a:off x="470920" y="448734"/>
            <a:ext cx="7992888" cy="857250"/>
          </a:xfrm>
        </p:spPr>
        <p:txBody>
          <a:bodyPr/>
          <a:lstStyle/>
          <a:p>
            <a:r>
              <a:rPr lang="en-GB" sz="1700" dirty="0"/>
              <a:t>A darker, more hazy world</a:t>
            </a:r>
          </a:p>
        </p:txBody>
      </p:sp>
      <p:sp>
        <p:nvSpPr>
          <p:cNvPr id="4" name="Text Placeholder 3"/>
          <p:cNvSpPr>
            <a:spLocks noGrp="1"/>
          </p:cNvSpPr>
          <p:nvPr>
            <p:ph type="body" sz="quarter" idx="13"/>
          </p:nvPr>
        </p:nvSpPr>
        <p:spPr/>
        <p:txBody>
          <a:bodyPr/>
          <a:lstStyle/>
          <a:p>
            <a:endParaRPr lang="en-GB"/>
          </a:p>
        </p:txBody>
      </p:sp>
      <p:pic>
        <p:nvPicPr>
          <p:cNvPr id="6" name="Picture 2" descr="C:\Users\hloomes\AppData\Local\Microsoft\Windows\Temporary Internet Files\Content.Outlook\K6LYGC2K\thn4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9748" y="2065484"/>
            <a:ext cx="2599092" cy="2521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loomes\AppData\Local\Microsoft\Windows\Temporary Internet Files\Content.Outlook\K6LYGC2K\thn400 (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7175" y="2080347"/>
            <a:ext cx="2784684" cy="250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477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01531" y="3127896"/>
            <a:ext cx="2198301" cy="1388070"/>
          </a:xfrm>
          <a:prstGeom prst="rect">
            <a:avLst/>
          </a:prstGeom>
        </p:spPr>
      </p:pic>
      <p:sp>
        <p:nvSpPr>
          <p:cNvPr id="7" name="Textplatzhalter 6"/>
          <p:cNvSpPr>
            <a:spLocks noGrp="1"/>
          </p:cNvSpPr>
          <p:nvPr>
            <p:ph type="body" sz="quarter" idx="11"/>
          </p:nvPr>
        </p:nvSpPr>
        <p:spPr/>
        <p:txBody>
          <a:bodyPr/>
          <a:lstStyle/>
          <a:p>
            <a:pPr marL="0" indent="0">
              <a:lnSpc>
                <a:spcPct val="150000"/>
              </a:lnSpc>
              <a:buNone/>
            </a:pPr>
            <a:endParaRPr lang="en-GB" sz="1400" dirty="0"/>
          </a:p>
          <a:p>
            <a:pPr>
              <a:lnSpc>
                <a:spcPct val="150000"/>
              </a:lnSpc>
            </a:pPr>
            <a:r>
              <a:rPr lang="en-GB" sz="1400" dirty="0"/>
              <a:t>frequent </a:t>
            </a:r>
            <a:r>
              <a:rPr lang="en-GB" sz="1400" b="1" dirty="0">
                <a:solidFill>
                  <a:srgbClr val="000000"/>
                </a:solidFill>
              </a:rPr>
              <a:t>sleep disturbances</a:t>
            </a:r>
          </a:p>
          <a:p>
            <a:pPr>
              <a:lnSpc>
                <a:spcPct val="150000"/>
              </a:lnSpc>
            </a:pPr>
            <a:r>
              <a:rPr lang="en-GB" sz="1400" dirty="0"/>
              <a:t>including </a:t>
            </a:r>
            <a:r>
              <a:rPr lang="en-GB" sz="1400" b="1" dirty="0"/>
              <a:t>night wandering </a:t>
            </a:r>
            <a:r>
              <a:rPr lang="en-GB" sz="1400" dirty="0"/>
              <a:t>and </a:t>
            </a:r>
            <a:r>
              <a:rPr lang="en-GB" sz="1400" b="1" dirty="0"/>
              <a:t>confusion</a:t>
            </a:r>
          </a:p>
          <a:p>
            <a:pPr>
              <a:lnSpc>
                <a:spcPct val="150000"/>
              </a:lnSpc>
            </a:pPr>
            <a:endParaRPr lang="en-GB" sz="1800" dirty="0"/>
          </a:p>
          <a:p>
            <a:pPr marL="0" indent="0">
              <a:lnSpc>
                <a:spcPct val="150000"/>
              </a:lnSpc>
              <a:buNone/>
            </a:pPr>
            <a:endParaRPr lang="en-GB" sz="1800" dirty="0"/>
          </a:p>
          <a:p>
            <a:pPr marL="0" indent="0">
              <a:lnSpc>
                <a:spcPct val="150000"/>
              </a:lnSpc>
              <a:buNone/>
            </a:pPr>
            <a:r>
              <a:rPr lang="en-GB" sz="1800" dirty="0"/>
              <a:t>	</a:t>
            </a:r>
          </a:p>
        </p:txBody>
      </p:sp>
      <p:sp>
        <p:nvSpPr>
          <p:cNvPr id="6" name="Titel 5"/>
          <p:cNvSpPr>
            <a:spLocks noGrp="1"/>
          </p:cNvSpPr>
          <p:nvPr>
            <p:ph type="title"/>
          </p:nvPr>
        </p:nvSpPr>
        <p:spPr>
          <a:xfrm>
            <a:off x="470920" y="192111"/>
            <a:ext cx="7992888" cy="857250"/>
          </a:xfrm>
        </p:spPr>
        <p:txBody>
          <a:bodyPr>
            <a:normAutofit/>
          </a:bodyPr>
          <a:lstStyle/>
          <a:p>
            <a:r>
              <a:rPr lang="en-GB" sz="1700" dirty="0"/>
              <a:t>People with Dementia suffer from </a:t>
            </a:r>
          </a:p>
        </p:txBody>
      </p:sp>
      <p:sp>
        <p:nvSpPr>
          <p:cNvPr id="8" name="Textplatzhalter 7"/>
          <p:cNvSpPr>
            <a:spLocks noGrp="1"/>
          </p:cNvSpPr>
          <p:nvPr>
            <p:ph type="body" sz="quarter" idx="13"/>
          </p:nvPr>
        </p:nvSpPr>
        <p:spPr/>
        <p:txBody>
          <a:bodyPr/>
          <a:lstStyle/>
          <a:p>
            <a:endParaRPr lang="en-GB"/>
          </a:p>
        </p:txBody>
      </p:sp>
      <p:pic>
        <p:nvPicPr>
          <p:cNvPr id="9" name="Picture 2"/>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6768752" y="-20538"/>
            <a:ext cx="2411760" cy="481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2091099" y="3405178"/>
            <a:ext cx="5417477" cy="416753"/>
          </a:xfrm>
          <a:prstGeom prst="rect">
            <a:avLst/>
          </a:prstGeom>
        </p:spPr>
        <p:txBody>
          <a:bodyPr wrap="square" lIns="91250" tIns="45626" rIns="91250" bIns="45626">
            <a:spAutoFit/>
          </a:bodyPr>
          <a:lstStyle/>
          <a:p>
            <a:pPr>
              <a:lnSpc>
                <a:spcPct val="150000"/>
              </a:lnSpc>
            </a:pPr>
            <a:r>
              <a:rPr lang="en-GB" sz="1400" dirty="0">
                <a:solidFill>
                  <a:prstClr val="black"/>
                </a:solidFill>
                <a:latin typeface="Arial"/>
                <a:cs typeface="Arial"/>
              </a:rPr>
              <a:t>drugs can lead to further confusion and increase the risk of falls</a:t>
            </a:r>
          </a:p>
        </p:txBody>
      </p:sp>
      <p:sp>
        <p:nvSpPr>
          <p:cNvPr id="13" name="Textfeld 12"/>
          <p:cNvSpPr txBox="1"/>
          <p:nvPr/>
        </p:nvSpPr>
        <p:spPr>
          <a:xfrm>
            <a:off x="611575" y="4515980"/>
            <a:ext cx="754951" cy="184476"/>
          </a:xfrm>
          <a:prstGeom prst="rect">
            <a:avLst/>
          </a:prstGeom>
          <a:noFill/>
        </p:spPr>
        <p:txBody>
          <a:bodyPr wrap="none" lIns="91250" tIns="45626" rIns="91250" bIns="45626" rtlCol="0">
            <a:spAutoFit/>
          </a:bodyPr>
          <a:lstStyle/>
          <a:p>
            <a:r>
              <a:rPr lang="de-DE" sz="600" dirty="0">
                <a:solidFill>
                  <a:prstClr val="white">
                    <a:lumMod val="75000"/>
                  </a:prstClr>
                </a:solidFill>
              </a:rPr>
              <a:t>Source: </a:t>
            </a:r>
            <a:r>
              <a:rPr lang="de-DE" sz="600" dirty="0" err="1">
                <a:solidFill>
                  <a:prstClr val="white">
                    <a:lumMod val="75000"/>
                  </a:prstClr>
                </a:solidFill>
              </a:rPr>
              <a:t>wikimedia</a:t>
            </a:r>
            <a:endParaRPr lang="de-DE" sz="600" dirty="0">
              <a:solidFill>
                <a:prstClr val="white">
                  <a:lumMod val="75000"/>
                </a:prstClr>
              </a:solidFill>
            </a:endParaRPr>
          </a:p>
        </p:txBody>
      </p:sp>
    </p:spTree>
    <p:extLst>
      <p:ext uri="{BB962C8B-B14F-4D97-AF65-F5344CB8AC3E}">
        <p14:creationId xmlns:p14="http://schemas.microsoft.com/office/powerpoint/2010/main" val="29600304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1"/>
          </p:nvPr>
        </p:nvSpPr>
        <p:spPr>
          <a:xfrm>
            <a:off x="611560" y="1059582"/>
            <a:ext cx="7992888" cy="3517041"/>
          </a:xfrm>
        </p:spPr>
        <p:txBody>
          <a:bodyPr/>
          <a:lstStyle/>
          <a:p>
            <a:pPr>
              <a:lnSpc>
                <a:spcPct val="150000"/>
              </a:lnSpc>
            </a:pPr>
            <a:r>
              <a:rPr lang="en-GB" sz="1400" dirty="0" smtClean="0"/>
              <a:t>Old</a:t>
            </a:r>
            <a:endParaRPr lang="en-GB" sz="1400" b="1" dirty="0">
              <a:solidFill>
                <a:srgbClr val="000000"/>
              </a:solidFill>
            </a:endParaRPr>
          </a:p>
          <a:p>
            <a:pPr>
              <a:lnSpc>
                <a:spcPct val="150000"/>
              </a:lnSpc>
            </a:pPr>
            <a:r>
              <a:rPr lang="en-GB" sz="1400" dirty="0" smtClean="0"/>
              <a:t>Easily confused, which leads to </a:t>
            </a:r>
            <a:r>
              <a:rPr lang="en-GB" sz="1400" b="1" dirty="0" smtClean="0"/>
              <a:t>frustration</a:t>
            </a:r>
          </a:p>
          <a:p>
            <a:pPr>
              <a:lnSpc>
                <a:spcPct val="150000"/>
              </a:lnSpc>
            </a:pPr>
            <a:r>
              <a:rPr lang="en-GB" sz="1400" dirty="0" smtClean="0"/>
              <a:t>Liable to </a:t>
            </a:r>
            <a:r>
              <a:rPr lang="en-GB" sz="1400" b="1" dirty="0" smtClean="0"/>
              <a:t>fall</a:t>
            </a:r>
          </a:p>
          <a:p>
            <a:pPr marL="0" indent="0">
              <a:lnSpc>
                <a:spcPct val="150000"/>
              </a:lnSpc>
              <a:buNone/>
            </a:pPr>
            <a:r>
              <a:rPr lang="en-GB" sz="1400" b="1" dirty="0"/>
              <a:t> </a:t>
            </a:r>
            <a:r>
              <a:rPr lang="en-GB" sz="1400" b="1" dirty="0" smtClean="0"/>
              <a:t>                                    </a:t>
            </a:r>
            <a:r>
              <a:rPr lang="en-GB" dirty="0" smtClean="0"/>
              <a:t>People with dementia have 8.9 times as many falls.</a:t>
            </a:r>
          </a:p>
          <a:p>
            <a:pPr marL="0" indent="0">
              <a:lnSpc>
                <a:spcPct val="150000"/>
              </a:lnSpc>
              <a:buNone/>
            </a:pPr>
            <a:r>
              <a:rPr lang="en-GB" sz="1400" b="1" dirty="0"/>
              <a:t> </a:t>
            </a:r>
            <a:r>
              <a:rPr lang="en-GB" sz="1400" b="1" dirty="0" smtClean="0"/>
              <a:t>                                     </a:t>
            </a:r>
            <a:r>
              <a:rPr lang="en-GB" sz="1400" dirty="0" smtClean="0"/>
              <a:t>Approximately half of all fallers who fracture their hips will never be 		                   functional walkers again.</a:t>
            </a:r>
          </a:p>
          <a:p>
            <a:pPr marL="0" indent="0">
              <a:lnSpc>
                <a:spcPct val="150000"/>
              </a:lnSpc>
              <a:buNone/>
            </a:pPr>
            <a:r>
              <a:rPr lang="en-GB" sz="1400" dirty="0"/>
              <a:t>	</a:t>
            </a:r>
            <a:r>
              <a:rPr lang="en-GB" sz="1400" dirty="0" smtClean="0"/>
              <a:t>	20% will die within 6 months</a:t>
            </a:r>
          </a:p>
          <a:p>
            <a:pPr marL="0" indent="0">
              <a:lnSpc>
                <a:spcPct val="150000"/>
              </a:lnSpc>
              <a:buNone/>
            </a:pPr>
            <a:r>
              <a:rPr lang="en-GB" sz="1400" dirty="0"/>
              <a:t>	</a:t>
            </a:r>
            <a:r>
              <a:rPr lang="en-GB" sz="1400" dirty="0" smtClean="0"/>
              <a:t>	In 2014 in England and Wales, 10 people died from the effects of  fall</a:t>
            </a:r>
          </a:p>
          <a:p>
            <a:pPr marL="0" indent="0">
              <a:lnSpc>
                <a:spcPct val="150000"/>
              </a:lnSpc>
              <a:buNone/>
            </a:pPr>
            <a:r>
              <a:rPr lang="en-GB" sz="1400" dirty="0"/>
              <a:t>	</a:t>
            </a:r>
            <a:r>
              <a:rPr lang="en-GB" sz="1400" dirty="0" smtClean="0"/>
              <a:t>	 - every day!</a:t>
            </a:r>
            <a:endParaRPr lang="en-GB" sz="1400" b="1" dirty="0"/>
          </a:p>
          <a:p>
            <a:pPr marL="0" indent="0">
              <a:lnSpc>
                <a:spcPct val="150000"/>
              </a:lnSpc>
              <a:buNone/>
            </a:pPr>
            <a:r>
              <a:rPr lang="en-GB" b="1" dirty="0" smtClean="0"/>
              <a:t>Lighting can help promote independent living and maintain dignity</a:t>
            </a:r>
            <a:endParaRPr lang="en-GB" b="1" dirty="0"/>
          </a:p>
          <a:p>
            <a:pPr>
              <a:lnSpc>
                <a:spcPct val="150000"/>
              </a:lnSpc>
            </a:pPr>
            <a:endParaRPr lang="en-GB" sz="1800" dirty="0"/>
          </a:p>
          <a:p>
            <a:pPr marL="0" indent="0">
              <a:lnSpc>
                <a:spcPct val="150000"/>
              </a:lnSpc>
              <a:buNone/>
            </a:pPr>
            <a:endParaRPr lang="en-GB" sz="1800" dirty="0"/>
          </a:p>
          <a:p>
            <a:pPr marL="0" indent="0">
              <a:lnSpc>
                <a:spcPct val="150000"/>
              </a:lnSpc>
              <a:buNone/>
            </a:pPr>
            <a:r>
              <a:rPr lang="en-GB" sz="1800" dirty="0"/>
              <a:t>	</a:t>
            </a:r>
          </a:p>
        </p:txBody>
      </p:sp>
      <p:sp>
        <p:nvSpPr>
          <p:cNvPr id="6" name="Titel 5"/>
          <p:cNvSpPr>
            <a:spLocks noGrp="1"/>
          </p:cNvSpPr>
          <p:nvPr>
            <p:ph type="title"/>
          </p:nvPr>
        </p:nvSpPr>
        <p:spPr>
          <a:xfrm>
            <a:off x="470920" y="192111"/>
            <a:ext cx="7992888" cy="857250"/>
          </a:xfrm>
        </p:spPr>
        <p:txBody>
          <a:bodyPr>
            <a:normAutofit/>
          </a:bodyPr>
          <a:lstStyle/>
          <a:p>
            <a:r>
              <a:rPr lang="en-GB" sz="1700" dirty="0"/>
              <a:t>People with Dementia </a:t>
            </a:r>
            <a:r>
              <a:rPr lang="en-GB" sz="1700" dirty="0" smtClean="0"/>
              <a:t>tend to be </a:t>
            </a:r>
            <a:endParaRPr lang="en-GB" sz="1700" dirty="0"/>
          </a:p>
        </p:txBody>
      </p:sp>
      <p:sp>
        <p:nvSpPr>
          <p:cNvPr id="8" name="Textplatzhalter 7"/>
          <p:cNvSpPr>
            <a:spLocks noGrp="1"/>
          </p:cNvSpPr>
          <p:nvPr>
            <p:ph type="body" sz="quarter" idx="13"/>
          </p:nvPr>
        </p:nvSpPr>
        <p:spPr/>
        <p:txBody>
          <a:bodyPr/>
          <a:lstStyle/>
          <a:p>
            <a:endParaRPr lang="en-GB"/>
          </a:p>
        </p:txBody>
      </p:sp>
      <p:pic>
        <p:nvPicPr>
          <p:cNvPr id="9" name="Picture 2"/>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6768752" y="-20538"/>
            <a:ext cx="2411760" cy="481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284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39552" y="1154093"/>
            <a:ext cx="7992888" cy="2978017"/>
          </a:xfrm>
        </p:spPr>
        <p:txBody>
          <a:bodyPr/>
          <a:lstStyle/>
          <a:p>
            <a:r>
              <a:rPr lang="de-DE" sz="1400" dirty="0" err="1"/>
              <a:t>Adapting</a:t>
            </a:r>
            <a:r>
              <a:rPr lang="de-DE" sz="1400" dirty="0"/>
              <a:t> </a:t>
            </a:r>
            <a:r>
              <a:rPr lang="de-DE" sz="1400" dirty="0" err="1"/>
              <a:t>the</a:t>
            </a:r>
            <a:r>
              <a:rPr lang="de-DE" sz="1400" dirty="0"/>
              <a:t> </a:t>
            </a:r>
            <a:r>
              <a:rPr lang="de-DE" sz="1400" dirty="0" err="1"/>
              <a:t>architecture</a:t>
            </a:r>
            <a:r>
              <a:rPr lang="de-DE" sz="1400" dirty="0"/>
              <a:t> </a:t>
            </a:r>
            <a:r>
              <a:rPr lang="de-DE" sz="1400" dirty="0" err="1"/>
              <a:t>to</a:t>
            </a:r>
            <a:r>
              <a:rPr lang="de-DE" sz="1400" dirty="0"/>
              <a:t> </a:t>
            </a:r>
            <a:r>
              <a:rPr lang="de-DE" sz="1400" dirty="0" err="1"/>
              <a:t>the</a:t>
            </a:r>
            <a:r>
              <a:rPr lang="de-DE" sz="1400" dirty="0"/>
              <a:t> </a:t>
            </a:r>
            <a:r>
              <a:rPr lang="de-DE" sz="1400" dirty="0" err="1"/>
              <a:t>patients</a:t>
            </a:r>
            <a:r>
              <a:rPr lang="de-DE" sz="1400" dirty="0"/>
              <a:t> </a:t>
            </a:r>
            <a:r>
              <a:rPr lang="de-DE" sz="1400" dirty="0" err="1"/>
              <a:t>requirements</a:t>
            </a:r>
            <a:r>
              <a:rPr lang="de-DE" sz="1400" dirty="0"/>
              <a:t> </a:t>
            </a:r>
            <a:r>
              <a:rPr lang="de-DE" sz="1400" dirty="0" err="1"/>
              <a:t>can</a:t>
            </a:r>
            <a:r>
              <a:rPr lang="de-DE" sz="1400" dirty="0"/>
              <a:t> </a:t>
            </a:r>
            <a:r>
              <a:rPr lang="de-DE" sz="1400" dirty="0" err="1"/>
              <a:t>increase</a:t>
            </a:r>
            <a:r>
              <a:rPr lang="de-DE" sz="1400" dirty="0"/>
              <a:t> </a:t>
            </a:r>
            <a:r>
              <a:rPr lang="de-DE" sz="1400" dirty="0" err="1"/>
              <a:t>their</a:t>
            </a:r>
            <a:r>
              <a:rPr lang="de-DE" sz="1400" dirty="0"/>
              <a:t> well-</a:t>
            </a:r>
            <a:r>
              <a:rPr lang="de-DE" sz="1400" dirty="0" err="1"/>
              <a:t>being</a:t>
            </a:r>
            <a:endParaRPr lang="de-DE" sz="1400" dirty="0"/>
          </a:p>
          <a:p>
            <a:endParaRPr lang="de-DE" sz="1400" dirty="0"/>
          </a:p>
          <a:p>
            <a:r>
              <a:rPr lang="de-DE" sz="1400" dirty="0" err="1"/>
              <a:t>Provide</a:t>
            </a:r>
            <a:r>
              <a:rPr lang="de-DE" sz="1400" dirty="0"/>
              <a:t> </a:t>
            </a:r>
            <a:r>
              <a:rPr lang="de-DE" sz="1400" dirty="0" err="1"/>
              <a:t>orientation</a:t>
            </a:r>
            <a:r>
              <a:rPr lang="de-DE" sz="1400" dirty="0"/>
              <a:t> </a:t>
            </a:r>
            <a:r>
              <a:rPr lang="de-DE" sz="1400" dirty="0" err="1"/>
              <a:t>and</a:t>
            </a:r>
            <a:r>
              <a:rPr lang="de-DE" sz="1400" dirty="0"/>
              <a:t> </a:t>
            </a:r>
            <a:r>
              <a:rPr lang="de-DE" sz="1400" dirty="0" err="1"/>
              <a:t>security</a:t>
            </a:r>
            <a:endParaRPr lang="de-DE" sz="1400" dirty="0"/>
          </a:p>
          <a:p>
            <a:endParaRPr lang="de-DE" dirty="0"/>
          </a:p>
          <a:p>
            <a:endParaRPr lang="de-DE" dirty="0"/>
          </a:p>
        </p:txBody>
      </p:sp>
      <p:sp>
        <p:nvSpPr>
          <p:cNvPr id="3" name="Titel 2"/>
          <p:cNvSpPr>
            <a:spLocks noGrp="1"/>
          </p:cNvSpPr>
          <p:nvPr>
            <p:ph type="title"/>
          </p:nvPr>
        </p:nvSpPr>
        <p:spPr>
          <a:xfrm>
            <a:off x="427040" y="195581"/>
            <a:ext cx="7992888" cy="857250"/>
          </a:xfrm>
        </p:spPr>
        <p:txBody>
          <a:bodyPr>
            <a:normAutofit/>
          </a:bodyPr>
          <a:lstStyle/>
          <a:p>
            <a:r>
              <a:rPr lang="de-DE" sz="1700" dirty="0" err="1"/>
              <a:t>Architecture</a:t>
            </a:r>
            <a:endParaRPr lang="de-DE" sz="1700" dirty="0"/>
          </a:p>
        </p:txBody>
      </p:sp>
      <p:sp>
        <p:nvSpPr>
          <p:cNvPr id="4" name="Textplatzhalter 3"/>
          <p:cNvSpPr>
            <a:spLocks noGrp="1"/>
          </p:cNvSpPr>
          <p:nvPr>
            <p:ph type="body" sz="quarter" idx="13"/>
          </p:nvPr>
        </p:nvSpPr>
        <p:spPr/>
        <p:txBody>
          <a:bodyPr/>
          <a:lstStyle/>
          <a:p>
            <a:endParaRPr lang="de-DE"/>
          </a:p>
        </p:txBody>
      </p:sp>
      <p:sp>
        <p:nvSpPr>
          <p:cNvPr id="5" name="Textplatzhalter 4"/>
          <p:cNvSpPr>
            <a:spLocks noGrp="1"/>
          </p:cNvSpPr>
          <p:nvPr>
            <p:ph type="body" sz="quarter" idx="14"/>
          </p:nvPr>
        </p:nvSpPr>
        <p:spPr/>
        <p:txBody>
          <a:bodyPr/>
          <a:lstStyle/>
          <a:p>
            <a:endParaRPr lang="de-DE"/>
          </a:p>
        </p:txBody>
      </p:sp>
      <p:graphicFrame>
        <p:nvGraphicFramePr>
          <p:cNvPr id="6" name="Diagramm 5"/>
          <p:cNvGraphicFramePr/>
          <p:nvPr>
            <p:extLst>
              <p:ext uri="{D42A27DB-BD31-4B8C-83A1-F6EECF244321}">
                <p14:modId xmlns:p14="http://schemas.microsoft.com/office/powerpoint/2010/main" val="3152443343"/>
              </p:ext>
            </p:extLst>
          </p:nvPr>
        </p:nvGraphicFramePr>
        <p:xfrm>
          <a:off x="724073" y="1862960"/>
          <a:ext cx="7645224" cy="2227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5046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5536" y="1273026"/>
            <a:ext cx="8748464" cy="3386956"/>
          </a:xfrm>
        </p:spPr>
        <p:txBody>
          <a:bodyPr/>
          <a:lstStyle/>
          <a:p>
            <a:pPr marL="0" indent="0">
              <a:buNone/>
            </a:pPr>
            <a:r>
              <a:rPr lang="en-GB" sz="1400" dirty="0"/>
              <a:t>Primary elements</a:t>
            </a:r>
          </a:p>
          <a:p>
            <a:pPr marL="0" indent="0">
              <a:buNone/>
            </a:pPr>
            <a:endParaRPr lang="en-GB" sz="1400" dirty="0"/>
          </a:p>
          <a:p>
            <a:pPr marL="0" indent="0">
              <a:buNone/>
            </a:pPr>
            <a:r>
              <a:rPr lang="en-GB" sz="1400" dirty="0"/>
              <a:t>  	Use daylight wherever </a:t>
            </a:r>
            <a:r>
              <a:rPr lang="en-GB" sz="1400" dirty="0" smtClean="0"/>
              <a:t>possible</a:t>
            </a:r>
          </a:p>
          <a:p>
            <a:pPr marL="0" indent="0">
              <a:buNone/>
            </a:pPr>
            <a:endParaRPr lang="en-GB" sz="1400" dirty="0"/>
          </a:p>
          <a:p>
            <a:pPr marL="0" indent="0">
              <a:buNone/>
            </a:pPr>
            <a:r>
              <a:rPr lang="en-GB" sz="1400" dirty="0" smtClean="0"/>
              <a:t>	Expose </a:t>
            </a:r>
            <a:r>
              <a:rPr lang="en-GB" sz="1400" dirty="0"/>
              <a:t>people to the 24-hour cycle of light and </a:t>
            </a:r>
            <a:r>
              <a:rPr lang="en-GB" sz="1400" dirty="0" smtClean="0"/>
              <a:t>dark</a:t>
            </a:r>
            <a:endParaRPr lang="en-GB" sz="1400" dirty="0"/>
          </a:p>
          <a:p>
            <a:pPr marL="0" indent="0">
              <a:buNone/>
            </a:pPr>
            <a:endParaRPr lang="en-GB" sz="1400" dirty="0"/>
          </a:p>
          <a:p>
            <a:pPr marL="0" indent="0">
              <a:buNone/>
            </a:pPr>
            <a:r>
              <a:rPr lang="en-GB" sz="1400" dirty="0"/>
              <a:t>  	Choose the right light source and high light </a:t>
            </a:r>
            <a:r>
              <a:rPr lang="en-GB" sz="1400" dirty="0" smtClean="0"/>
              <a:t>levels, possibly up to twice normal levels</a:t>
            </a:r>
          </a:p>
          <a:p>
            <a:pPr marL="0" indent="0">
              <a:buNone/>
            </a:pPr>
            <a:endParaRPr lang="en-GB" sz="1400" dirty="0"/>
          </a:p>
          <a:p>
            <a:pPr marL="0" indent="0">
              <a:buNone/>
            </a:pPr>
            <a:r>
              <a:rPr lang="en-GB" sz="1400" dirty="0" smtClean="0"/>
              <a:t>	Consider surfaces: reflection, contrast and perception</a:t>
            </a:r>
            <a:endParaRPr lang="en-GB" sz="1400" dirty="0"/>
          </a:p>
          <a:p>
            <a:pPr marL="0" indent="0">
              <a:buNone/>
            </a:pPr>
            <a:endParaRPr lang="en-GB" sz="1400" dirty="0"/>
          </a:p>
          <a:p>
            <a:pPr marL="0" indent="0">
              <a:buNone/>
            </a:pPr>
            <a:r>
              <a:rPr lang="en-GB" sz="1400" dirty="0"/>
              <a:t>  	Use sufficient ‘domestic’ style </a:t>
            </a:r>
            <a:r>
              <a:rPr lang="en-GB" sz="1400" dirty="0" smtClean="0"/>
              <a:t>fittings</a:t>
            </a:r>
          </a:p>
          <a:p>
            <a:pPr marL="0" indent="0">
              <a:buNone/>
            </a:pPr>
            <a:endParaRPr lang="en-GB" sz="1400" dirty="0"/>
          </a:p>
          <a:p>
            <a:pPr marL="0" indent="0">
              <a:buNone/>
            </a:pPr>
            <a:r>
              <a:rPr lang="en-GB" sz="1400" b="1" dirty="0" smtClean="0"/>
              <a:t>At 75 years a person requires 3.9 times the light that a 32 year old needs to elicit the same response</a:t>
            </a:r>
            <a:endParaRPr lang="en-GB" sz="1400" b="1" dirty="0"/>
          </a:p>
          <a:p>
            <a:pPr marL="0" indent="0">
              <a:buNone/>
            </a:pPr>
            <a:endParaRPr lang="en-GB" sz="1400" dirty="0"/>
          </a:p>
          <a:p>
            <a:pPr marL="0" indent="0">
              <a:buNone/>
            </a:pPr>
            <a:r>
              <a:rPr lang="en-GB" sz="1400" dirty="0"/>
              <a:t>  	</a:t>
            </a:r>
            <a:endParaRPr lang="en-GB" dirty="0"/>
          </a:p>
        </p:txBody>
      </p:sp>
      <p:sp>
        <p:nvSpPr>
          <p:cNvPr id="3" name="Title 2"/>
          <p:cNvSpPr>
            <a:spLocks noGrp="1"/>
          </p:cNvSpPr>
          <p:nvPr>
            <p:ph type="title"/>
          </p:nvPr>
        </p:nvSpPr>
        <p:spPr>
          <a:xfrm>
            <a:off x="420289" y="448734"/>
            <a:ext cx="7992888" cy="857250"/>
          </a:xfrm>
        </p:spPr>
        <p:txBody>
          <a:bodyPr/>
          <a:lstStyle/>
          <a:p>
            <a:r>
              <a:rPr lang="en-GB" sz="1700" dirty="0"/>
              <a:t>DEMENTIA FRIENDLY LIGHTING</a:t>
            </a:r>
          </a:p>
        </p:txBody>
      </p:sp>
      <p:sp>
        <p:nvSpPr>
          <p:cNvPr id="4" name="Text Placeholder 3"/>
          <p:cNvSpPr>
            <a:spLocks noGrp="1"/>
          </p:cNvSpPr>
          <p:nvPr>
            <p:ph type="body" sz="quarter" idx="13"/>
          </p:nvPr>
        </p:nvSpPr>
        <p:spPr/>
        <p:txBody>
          <a:bodyPr/>
          <a:lstStyle/>
          <a:p>
            <a:endParaRPr lang="en-GB"/>
          </a:p>
        </p:txBody>
      </p:sp>
      <p:sp>
        <p:nvSpPr>
          <p:cNvPr id="5" name="Rounded Rectangle 4"/>
          <p:cNvSpPr/>
          <p:nvPr/>
        </p:nvSpPr>
        <p:spPr>
          <a:xfrm>
            <a:off x="6948264" y="843558"/>
            <a:ext cx="1414220" cy="1415984"/>
          </a:xfrm>
          <a:prstGeom prst="roundRect">
            <a:avLst/>
          </a:prstGeom>
          <a:blipFill rotWithShape="1">
            <a:blip r:embed="rId2"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024140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4803998"/>
          </a:xfrm>
          <a:prstGeom prst="rect">
            <a:avLst/>
          </a:prstGeom>
          <a:solidFill>
            <a:schemeClr val="tx1"/>
          </a:solidFill>
        </p:spPr>
        <p:txBody>
          <a:bodyPr wrap="square" rtlCol="0">
            <a:spAutoFit/>
          </a:bodyPr>
          <a:lstStyle/>
          <a:p>
            <a:endParaRPr lang="en-GB" sz="1600" dirty="0" err="1" smtClean="0">
              <a:latin typeface="Arial" pitchFamily="34" charset="0"/>
              <a:cs typeface="Arial" pitchFamily="34" charset="0"/>
            </a:endParaRPr>
          </a:p>
        </p:txBody>
      </p:sp>
      <p:sp>
        <p:nvSpPr>
          <p:cNvPr id="2" name="Text Placeholder 1"/>
          <p:cNvSpPr>
            <a:spLocks noGrp="1"/>
          </p:cNvSpPr>
          <p:nvPr>
            <p:ph type="body" sz="quarter" idx="11"/>
          </p:nvPr>
        </p:nvSpPr>
        <p:spPr>
          <a:xfrm>
            <a:off x="395536" y="1273026"/>
            <a:ext cx="8748464" cy="3386956"/>
          </a:xfrm>
        </p:spPr>
        <p:txBody>
          <a:bodyPr/>
          <a:lstStyle/>
          <a:p>
            <a:pPr marL="0" indent="0">
              <a:buNone/>
            </a:pPr>
            <a:r>
              <a:rPr lang="en-GB" sz="1400" dirty="0" smtClean="0">
                <a:solidFill>
                  <a:schemeClr val="accent3"/>
                </a:solidFill>
              </a:rPr>
              <a:t>Good darkness at night</a:t>
            </a:r>
            <a:endParaRPr lang="en-GB" sz="1400" dirty="0">
              <a:solidFill>
                <a:schemeClr val="accent3"/>
              </a:solidFill>
            </a:endParaRPr>
          </a:p>
          <a:p>
            <a:pPr marL="0" indent="0">
              <a:buNone/>
            </a:pPr>
            <a:endParaRPr lang="en-GB" sz="1400" dirty="0">
              <a:solidFill>
                <a:schemeClr val="accent3"/>
              </a:solidFill>
            </a:endParaRPr>
          </a:p>
          <a:p>
            <a:pPr marL="0" indent="0">
              <a:buNone/>
            </a:pPr>
            <a:r>
              <a:rPr lang="en-GB" sz="1400" dirty="0">
                <a:solidFill>
                  <a:schemeClr val="accent3"/>
                </a:solidFill>
              </a:rPr>
              <a:t>  	</a:t>
            </a:r>
            <a:r>
              <a:rPr lang="en-GB" sz="1400" dirty="0" smtClean="0">
                <a:solidFill>
                  <a:schemeClr val="accent3"/>
                </a:solidFill>
              </a:rPr>
              <a:t>Light is annoying and disturbs sleep</a:t>
            </a:r>
          </a:p>
          <a:p>
            <a:pPr marL="0" indent="0">
              <a:buNone/>
            </a:pPr>
            <a:endParaRPr lang="en-GB" sz="1400" dirty="0">
              <a:solidFill>
                <a:schemeClr val="accent3"/>
              </a:solidFill>
            </a:endParaRPr>
          </a:p>
          <a:p>
            <a:pPr marL="0" indent="0">
              <a:buNone/>
            </a:pPr>
            <a:r>
              <a:rPr lang="en-GB" sz="1400" dirty="0" smtClean="0">
                <a:solidFill>
                  <a:schemeClr val="accent3"/>
                </a:solidFill>
              </a:rPr>
              <a:t>	Promotes the production of Melatonin</a:t>
            </a:r>
            <a:endParaRPr lang="en-GB" sz="1400" dirty="0">
              <a:solidFill>
                <a:schemeClr val="accent3"/>
              </a:solidFill>
            </a:endParaRPr>
          </a:p>
          <a:p>
            <a:pPr marL="0" indent="0">
              <a:buNone/>
            </a:pPr>
            <a:endParaRPr lang="en-GB" sz="1400" dirty="0">
              <a:solidFill>
                <a:schemeClr val="accent3"/>
              </a:solidFill>
            </a:endParaRPr>
          </a:p>
          <a:p>
            <a:pPr marL="0" indent="0">
              <a:buNone/>
            </a:pPr>
            <a:r>
              <a:rPr lang="en-GB" sz="1400" dirty="0">
                <a:solidFill>
                  <a:schemeClr val="accent3"/>
                </a:solidFill>
              </a:rPr>
              <a:t>  	</a:t>
            </a:r>
            <a:r>
              <a:rPr lang="en-GB" sz="1400" dirty="0" smtClean="0">
                <a:solidFill>
                  <a:schemeClr val="accent3"/>
                </a:solidFill>
              </a:rPr>
              <a:t>Melatonin not only aids sleep but it is a very powerful anti-oxidant</a:t>
            </a:r>
          </a:p>
          <a:p>
            <a:pPr marL="0" indent="0">
              <a:buNone/>
            </a:pPr>
            <a:endParaRPr lang="en-GB" sz="1400" dirty="0">
              <a:solidFill>
                <a:schemeClr val="accent3"/>
              </a:solidFill>
            </a:endParaRPr>
          </a:p>
          <a:p>
            <a:pPr marL="0" indent="0">
              <a:buNone/>
            </a:pPr>
            <a:r>
              <a:rPr lang="en-GB" sz="1400" dirty="0" smtClean="0">
                <a:solidFill>
                  <a:schemeClr val="accent3"/>
                </a:solidFill>
              </a:rPr>
              <a:t>	</a:t>
            </a:r>
            <a:r>
              <a:rPr lang="en-GB" sz="1400" dirty="0" smtClean="0"/>
              <a:t>  </a:t>
            </a:r>
            <a:r>
              <a:rPr lang="en-GB" sz="1400" dirty="0"/>
              <a:t>	</a:t>
            </a:r>
            <a:endParaRPr lang="en-GB" dirty="0"/>
          </a:p>
        </p:txBody>
      </p:sp>
      <p:sp>
        <p:nvSpPr>
          <p:cNvPr id="3" name="Title 2"/>
          <p:cNvSpPr>
            <a:spLocks noGrp="1"/>
          </p:cNvSpPr>
          <p:nvPr>
            <p:ph type="title"/>
          </p:nvPr>
        </p:nvSpPr>
        <p:spPr>
          <a:xfrm>
            <a:off x="420289" y="448734"/>
            <a:ext cx="7992888" cy="857250"/>
          </a:xfrm>
        </p:spPr>
        <p:txBody>
          <a:bodyPr/>
          <a:lstStyle/>
          <a:p>
            <a:r>
              <a:rPr lang="en-GB" sz="1700" dirty="0">
                <a:solidFill>
                  <a:schemeClr val="accent3"/>
                </a:solidFill>
              </a:rPr>
              <a:t>DEMENTIA FRIENDLY LIGHTING</a:t>
            </a:r>
          </a:p>
        </p:txBody>
      </p:sp>
      <p:sp>
        <p:nvSpPr>
          <p:cNvPr id="4" name="Text Placeholder 3"/>
          <p:cNvSpPr>
            <a:spLocks noGrp="1"/>
          </p:cNvSpPr>
          <p:nvPr>
            <p:ph type="body" sz="quarter" idx="13"/>
          </p:nvPr>
        </p:nvSpPr>
        <p:spPr/>
        <p:txBody>
          <a:bodyPr/>
          <a:lstStyle/>
          <a:p>
            <a:endParaRPr lang="en-GB"/>
          </a:p>
        </p:txBody>
      </p:sp>
      <p:sp>
        <p:nvSpPr>
          <p:cNvPr id="5" name="Rounded Rectangle 4"/>
          <p:cNvSpPr/>
          <p:nvPr/>
        </p:nvSpPr>
        <p:spPr>
          <a:xfrm>
            <a:off x="6948264" y="843558"/>
            <a:ext cx="1414220" cy="1415984"/>
          </a:xfrm>
          <a:prstGeom prst="roundRect">
            <a:avLst/>
          </a:prstGeom>
          <a:blipFill rotWithShape="1">
            <a:blip r:embed="rId2"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6"/>
          <p:cNvSpPr/>
          <p:nvPr/>
        </p:nvSpPr>
        <p:spPr>
          <a:xfrm>
            <a:off x="6948264" y="841383"/>
            <a:ext cx="1414220" cy="1418159"/>
          </a:xfrm>
          <a:prstGeom prst="roundRect">
            <a:avLst/>
          </a:prstGeom>
          <a:blipFill>
            <a:blip r:embed="rId3" cstate="screen">
              <a:extLst>
                <a:ext uri="{28A0092B-C50C-407E-A947-70E740481C1C}">
                  <a14:useLocalDpi xmlns:a14="http://schemas.microsoft.com/office/drawing/2010/main"/>
                </a:ext>
              </a:extLst>
            </a:blip>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70372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920" y="418356"/>
            <a:ext cx="7992888" cy="857250"/>
          </a:xfrm>
        </p:spPr>
        <p:txBody>
          <a:bodyPr/>
          <a:lstStyle/>
          <a:p>
            <a:r>
              <a:rPr lang="en-GB" sz="1700" dirty="0"/>
              <a:t>research</a:t>
            </a:r>
          </a:p>
        </p:txBody>
      </p:sp>
      <p:sp>
        <p:nvSpPr>
          <p:cNvPr id="6" name="Text Placeholder 5"/>
          <p:cNvSpPr>
            <a:spLocks noGrp="1"/>
          </p:cNvSpPr>
          <p:nvPr>
            <p:ph type="body" sz="quarter" idx="13"/>
          </p:nvPr>
        </p:nvSpPr>
        <p:spPr/>
        <p:txBody>
          <a:bodyPr/>
          <a:lstStyle/>
          <a:p>
            <a:endParaRPr lang="en-GB"/>
          </a:p>
        </p:txBody>
      </p:sp>
      <p:sp>
        <p:nvSpPr>
          <p:cNvPr id="7" name="Content Placeholder 6"/>
          <p:cNvSpPr>
            <a:spLocks noGrp="1"/>
          </p:cNvSpPr>
          <p:nvPr>
            <p:ph sz="quarter" idx="14"/>
          </p:nvPr>
        </p:nvSpPr>
        <p:spPr/>
        <p:txBody>
          <a:bodyPr/>
          <a:lstStyle/>
          <a:p>
            <a:pPr marL="0" indent="0">
              <a:buNone/>
            </a:pPr>
            <a:r>
              <a:rPr lang="en-GB" sz="1400" dirty="0"/>
              <a:t>Dementia Services Development Centre</a:t>
            </a:r>
          </a:p>
          <a:p>
            <a:pPr marL="0" indent="0">
              <a:buNone/>
            </a:pPr>
            <a:r>
              <a:rPr lang="en-GB" sz="1400" dirty="0"/>
              <a:t>Sterling University</a:t>
            </a:r>
          </a:p>
          <a:p>
            <a:endParaRPr lang="en-GB" dirty="0"/>
          </a:p>
          <a:p>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Thanks </a:t>
            </a:r>
            <a:r>
              <a:rPr lang="en-GB" dirty="0"/>
              <a:t>to </a:t>
            </a:r>
          </a:p>
          <a:p>
            <a:pPr marL="0" indent="0">
              <a:buNone/>
            </a:pPr>
            <a:r>
              <a:rPr lang="en-GB" dirty="0"/>
              <a:t>Kristina Allison BA (Hons), MA, MSLL, MILP</a:t>
            </a:r>
          </a:p>
          <a:p>
            <a:pPr marL="0" indent="0">
              <a:buNone/>
            </a:pPr>
            <a:r>
              <a:rPr lang="en-GB" dirty="0"/>
              <a:t>Lighting Enterprises Consultancy &amp; Associates Ltd.</a:t>
            </a:r>
          </a:p>
          <a:p>
            <a:pPr marL="0" indent="0">
              <a:buNone/>
            </a:pPr>
            <a:endParaRPr lang="en-GB" dirty="0"/>
          </a:p>
        </p:txBody>
      </p:sp>
      <p:pic>
        <p:nvPicPr>
          <p:cNvPr id="10" name="Picture 2"/>
          <p:cNvPicPr>
            <a:picLocks noGrp="1" noChangeAspect="1" noChangeArrowheads="1"/>
          </p:cNvPicPr>
          <p:nvPr>
            <p:ph sz="quarter" idx="15"/>
          </p:nvPr>
        </p:nvPicPr>
        <p:blipFill>
          <a:blip r:embed="rId3">
            <a:extLst>
              <a:ext uri="{28A0092B-C50C-407E-A947-70E740481C1C}">
                <a14:useLocalDpi xmlns:a14="http://schemas.microsoft.com/office/drawing/2010/main"/>
              </a:ext>
            </a:extLst>
          </a:blip>
          <a:srcRect/>
          <a:stretch>
            <a:fillRect/>
          </a:stretch>
        </p:blipFill>
        <p:spPr bwMode="auto">
          <a:xfrm>
            <a:off x="5529063" y="585835"/>
            <a:ext cx="2536450" cy="356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8127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2271" y="320852"/>
            <a:ext cx="6504590" cy="429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9447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3"/>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1858915" y="525775"/>
            <a:ext cx="5426172" cy="409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989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Human response to light</a:t>
            </a:r>
            <a:endParaRPr lang="de-DE" dirty="0"/>
          </a:p>
          <a:p>
            <a:endParaRPr lang="en-GB" dirty="0"/>
          </a:p>
        </p:txBody>
      </p:sp>
      <p:sp>
        <p:nvSpPr>
          <p:cNvPr id="3" name="Text Placeholder 2"/>
          <p:cNvSpPr>
            <a:spLocks noGrp="1"/>
          </p:cNvSpPr>
          <p:nvPr>
            <p:ph type="body" sz="quarter" idx="12"/>
          </p:nvPr>
        </p:nvSpPr>
        <p:spPr>
          <a:xfrm>
            <a:off x="4716504" y="699582"/>
            <a:ext cx="3815977" cy="1973469"/>
          </a:xfrm>
        </p:spPr>
        <p:txBody>
          <a:bodyPr/>
          <a:lstStyle/>
          <a:p>
            <a:r>
              <a:rPr lang="en-GB" sz="2000" dirty="0"/>
              <a:t>IS LIGHT A DRUG?</a:t>
            </a:r>
          </a:p>
          <a:p>
            <a:endParaRPr lang="en-GB" sz="2000" dirty="0"/>
          </a:p>
          <a:p>
            <a:endParaRPr lang="en-GB" sz="2000" dirty="0"/>
          </a:p>
          <a:p>
            <a:endParaRPr lang="en-GB" dirty="0"/>
          </a:p>
          <a:p>
            <a:endParaRPr lang="en-GB" dirty="0" smtClean="0"/>
          </a:p>
        </p:txBody>
      </p:sp>
    </p:spTree>
    <p:extLst>
      <p:ext uri="{BB962C8B-B14F-4D97-AF65-F5344CB8AC3E}">
        <p14:creationId xmlns:p14="http://schemas.microsoft.com/office/powerpoint/2010/main" val="4309475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58492" y="526852"/>
            <a:ext cx="5427018" cy="408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type="chart" sz="quarter" idx="12"/>
          </p:nvPr>
        </p:nvPicPr>
        <p:blipFill>
          <a:blip r:embed="rId3" cstate="screen">
            <a:extLst>
              <a:ext uri="{28A0092B-C50C-407E-A947-70E740481C1C}">
                <a14:useLocalDpi xmlns:a14="http://schemas.microsoft.com/office/drawing/2010/main"/>
              </a:ext>
            </a:extLst>
          </a:blip>
          <a:srcRect/>
          <a:stretch>
            <a:fillRect/>
          </a:stretch>
        </p:blipFill>
        <p:spPr bwMode="auto">
          <a:xfrm>
            <a:off x="2141770" y="1255354"/>
            <a:ext cx="5143779" cy="311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089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8" name="Text Placeholder 7"/>
          <p:cNvSpPr>
            <a:spLocks noGrp="1"/>
          </p:cNvSpPr>
          <p:nvPr>
            <p:ph type="body" sz="quarter" idx="13"/>
          </p:nvPr>
        </p:nvSpPr>
        <p:spPr/>
        <p:txBody>
          <a:bodyPr/>
          <a:lstStyle/>
          <a:p>
            <a:endParaRPr lang="en-GB"/>
          </a:p>
        </p:txBody>
      </p:sp>
      <p:pic>
        <p:nvPicPr>
          <p:cNvPr id="10" name="Picture 2"/>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1861773" y="546525"/>
            <a:ext cx="5420455" cy="405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284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1913893" y="549814"/>
            <a:ext cx="5316216" cy="404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9976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1896278" y="545324"/>
            <a:ext cx="5351446" cy="405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1526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800" dirty="0" smtClean="0"/>
              <a:t>THE KINGS FUND</a:t>
            </a:r>
            <a:endParaRPr lang="en-GB" sz="1800" dirty="0"/>
          </a:p>
        </p:txBody>
      </p:sp>
      <p:sp>
        <p:nvSpPr>
          <p:cNvPr id="4" name="Text Placeholder 3"/>
          <p:cNvSpPr>
            <a:spLocks noGrp="1"/>
          </p:cNvSpPr>
          <p:nvPr>
            <p:ph type="body" sz="quarter" idx="13"/>
          </p:nvPr>
        </p:nvSpPr>
        <p:spPr/>
        <p:txBody>
          <a:bodyPr/>
          <a:lstStyle/>
          <a:p>
            <a:endParaRPr lang="en-GB"/>
          </a:p>
        </p:txBody>
      </p:sp>
      <p:pic>
        <p:nvPicPr>
          <p:cNvPr id="6" name="Picture 2"/>
          <p:cNvPicPr>
            <a:picLocks noGrp="1" noChangeAspect="1" noChangeArrowheads="1"/>
          </p:cNvPicPr>
          <p:nvPr>
            <p:ph type="chart" sz="quarter" idx="12"/>
          </p:nvPr>
        </p:nvPicPr>
        <p:blipFill>
          <a:blip r:embed="rId2">
            <a:extLst>
              <a:ext uri="{28A0092B-C50C-407E-A947-70E740481C1C}">
                <a14:useLocalDpi xmlns:a14="http://schemas.microsoft.com/office/drawing/2010/main"/>
              </a:ext>
            </a:extLst>
          </a:blip>
          <a:srcRect/>
          <a:stretch>
            <a:fillRect/>
          </a:stretch>
        </p:blipFill>
        <p:spPr bwMode="auto">
          <a:xfrm>
            <a:off x="3995936" y="467870"/>
            <a:ext cx="5214954" cy="433612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1923678"/>
            <a:ext cx="2736304" cy="1323439"/>
          </a:xfrm>
          <a:prstGeom prst="rect">
            <a:avLst/>
          </a:prstGeom>
          <a:noFill/>
        </p:spPr>
        <p:txBody>
          <a:bodyPr wrap="square" rtlCol="0">
            <a:spAutoFit/>
          </a:bodyPr>
          <a:lstStyle/>
          <a:p>
            <a:r>
              <a:rPr lang="en-GB" sz="1600" dirty="0" smtClean="0">
                <a:latin typeface="Arial" pitchFamily="34" charset="0"/>
                <a:cs typeface="Arial" pitchFamily="34" charset="0"/>
              </a:rPr>
              <a:t>The </a:t>
            </a:r>
            <a:r>
              <a:rPr lang="en-GB" sz="1600" dirty="0">
                <a:latin typeface="Arial" pitchFamily="34" charset="0"/>
                <a:cs typeface="Arial" pitchFamily="34" charset="0"/>
              </a:rPr>
              <a:t>King's Fund is an English health charity that shapes </a:t>
            </a:r>
            <a:r>
              <a:rPr lang="en-GB" sz="1600" dirty="0" smtClean="0">
                <a:latin typeface="Arial" pitchFamily="34" charset="0"/>
                <a:cs typeface="Arial" pitchFamily="34" charset="0"/>
              </a:rPr>
              <a:t>healthcare policy </a:t>
            </a:r>
            <a:r>
              <a:rPr lang="en-GB" sz="1600" dirty="0">
                <a:latin typeface="Arial" pitchFamily="34" charset="0"/>
                <a:cs typeface="Arial" pitchFamily="34" charset="0"/>
              </a:rPr>
              <a:t>and practice through research and </a:t>
            </a:r>
            <a:r>
              <a:rPr lang="en-GB" sz="1600" dirty="0" smtClean="0">
                <a:latin typeface="Arial" pitchFamily="34" charset="0"/>
                <a:cs typeface="Arial" pitchFamily="34" charset="0"/>
              </a:rPr>
              <a:t>analysis.</a:t>
            </a:r>
          </a:p>
        </p:txBody>
      </p:sp>
    </p:spTree>
    <p:extLst>
      <p:ext uri="{BB962C8B-B14F-4D97-AF65-F5344CB8AC3E}">
        <p14:creationId xmlns:p14="http://schemas.microsoft.com/office/powerpoint/2010/main" val="27859293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1800" dirty="0" smtClean="0"/>
              <a:t>IPSWICH HOSPITAL</a:t>
            </a:r>
            <a:endParaRPr lang="en-GB" sz="1800" dirty="0"/>
          </a:p>
        </p:txBody>
      </p:sp>
      <p:sp>
        <p:nvSpPr>
          <p:cNvPr id="7" name="Text Placeholder 6"/>
          <p:cNvSpPr>
            <a:spLocks noGrp="1"/>
          </p:cNvSpPr>
          <p:nvPr>
            <p:ph type="body" sz="quarter" idx="13"/>
          </p:nvPr>
        </p:nvSpPr>
        <p:spPr/>
        <p:txBody>
          <a:bodyPr/>
          <a:lstStyle/>
          <a:p>
            <a:endParaRPr lang="en-GB"/>
          </a:p>
        </p:txBody>
      </p:sp>
      <p:sp>
        <p:nvSpPr>
          <p:cNvPr id="8" name="Content Placeholder 7"/>
          <p:cNvSpPr>
            <a:spLocks noGrp="1"/>
          </p:cNvSpPr>
          <p:nvPr>
            <p:ph sz="quarter" idx="14"/>
          </p:nvPr>
        </p:nvSpPr>
        <p:spPr>
          <a:xfrm>
            <a:off x="539752" y="1275647"/>
            <a:ext cx="3525943" cy="2879725"/>
          </a:xfrm>
        </p:spPr>
        <p:txBody>
          <a:bodyPr/>
          <a:lstStyle/>
          <a:p>
            <a:r>
              <a:rPr lang="en-GB" sz="1400" dirty="0"/>
              <a:t>Ipswich Hospital was chosen to create a pioneering care environment in conjunction with the Kings Fund</a:t>
            </a:r>
            <a:r>
              <a:rPr lang="en-GB" dirty="0"/>
              <a:t>.</a:t>
            </a:r>
          </a:p>
          <a:p>
            <a:endParaRPr lang="en-GB" dirty="0"/>
          </a:p>
          <a:p>
            <a:pPr marL="0" indent="0">
              <a:buNone/>
            </a:pPr>
            <a:endParaRPr lang="en-GB" dirty="0"/>
          </a:p>
          <a:p>
            <a:pPr marL="0" indent="0">
              <a:buNone/>
            </a:pPr>
            <a:endParaRPr lang="en-GB" dirty="0"/>
          </a:p>
        </p:txBody>
      </p:sp>
      <p:sp>
        <p:nvSpPr>
          <p:cNvPr id="9" name="Content Placeholder 8"/>
          <p:cNvSpPr>
            <a:spLocks noGrp="1"/>
          </p:cNvSpPr>
          <p:nvPr>
            <p:ph sz="quarter" idx="15"/>
          </p:nvPr>
        </p:nvSpPr>
        <p:spPr>
          <a:xfrm>
            <a:off x="4470740" y="1170680"/>
            <a:ext cx="4061503" cy="2984652"/>
          </a:xfrm>
        </p:spPr>
        <p:txBody>
          <a:bodyPr/>
          <a:lstStyle/>
          <a:p>
            <a:endParaRPr lang="en-GB"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7371" y="2224267"/>
            <a:ext cx="2437805" cy="221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17248">
            <a:off x="4336068" y="675581"/>
            <a:ext cx="4211764" cy="53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5353" y="1609769"/>
            <a:ext cx="1979646" cy="146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9493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sz="quarter" idx="14"/>
          </p:nvPr>
        </p:nvSpPr>
        <p:spPr>
          <a:xfrm>
            <a:off x="539751" y="1275647"/>
            <a:ext cx="2766483" cy="2879725"/>
          </a:xfrm>
        </p:spPr>
        <p:txBody>
          <a:bodyPr/>
          <a:lstStyle/>
          <a:p>
            <a:pPr marL="0" indent="0">
              <a:buNone/>
            </a:pPr>
            <a:r>
              <a:rPr lang="en-GB" sz="1700" i="1" dirty="0"/>
              <a:t>‘If we could only change three things, these would be:</a:t>
            </a:r>
          </a:p>
          <a:p>
            <a:endParaRPr lang="en-GB" sz="1700" i="1" dirty="0"/>
          </a:p>
          <a:p>
            <a:pPr marL="320794" indent="-320794"/>
            <a:r>
              <a:rPr lang="en-GB" sz="1700" i="1" dirty="0"/>
              <a:t>Signposting using accent colours</a:t>
            </a:r>
          </a:p>
          <a:p>
            <a:pPr marL="320794" indent="-320794"/>
            <a:r>
              <a:rPr lang="en-GB" sz="1700" i="1" dirty="0"/>
              <a:t>Creating a central social space</a:t>
            </a:r>
          </a:p>
          <a:p>
            <a:pPr marL="320794" indent="-320794"/>
            <a:r>
              <a:rPr lang="en-GB" sz="1700" i="1" dirty="0"/>
              <a:t>Improving the lighting’</a:t>
            </a:r>
          </a:p>
          <a:p>
            <a:endParaRPr lang="en-GB" sz="1000" i="1" dirty="0"/>
          </a:p>
          <a:p>
            <a:pPr marL="0" indent="0">
              <a:buNone/>
            </a:pPr>
            <a:r>
              <a:rPr lang="en-GB" sz="800" dirty="0"/>
              <a:t>Senior nurse, </a:t>
            </a:r>
          </a:p>
          <a:p>
            <a:pPr marL="0" indent="0">
              <a:buNone/>
            </a:pPr>
            <a:r>
              <a:rPr lang="en-GB" sz="800" dirty="0"/>
              <a:t>Dementia care and adult safeguarding</a:t>
            </a:r>
            <a:endParaRPr lang="en-GB" sz="1000" dirty="0"/>
          </a:p>
          <a:p>
            <a:endParaRPr lang="en-GB" dirty="0"/>
          </a:p>
        </p:txBody>
      </p:sp>
      <p:pic>
        <p:nvPicPr>
          <p:cNvPr id="7" name="Picture 2"/>
          <p:cNvPicPr>
            <a:picLocks noGrp="1" noChangeAspect="1" noChangeArrowheads="1"/>
          </p:cNvPicPr>
          <p:nvPr>
            <p:ph sz="quarter" idx="15"/>
          </p:nvPr>
        </p:nvPicPr>
        <p:blipFill>
          <a:blip r:embed="rId2">
            <a:extLst>
              <a:ext uri="{28A0092B-C50C-407E-A947-70E740481C1C}">
                <a14:useLocalDpi xmlns:a14="http://schemas.microsoft.com/office/drawing/2010/main"/>
              </a:ext>
            </a:extLst>
          </a:blip>
          <a:srcRect/>
          <a:stretch>
            <a:fillRect/>
          </a:stretch>
        </p:blipFill>
        <p:spPr bwMode="auto">
          <a:xfrm>
            <a:off x="4065694" y="799875"/>
            <a:ext cx="4511614" cy="35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8554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700" dirty="0"/>
              <a:t>Maria-</a:t>
            </a:r>
            <a:r>
              <a:rPr lang="en-GB" sz="1700" dirty="0" err="1"/>
              <a:t>hilf</a:t>
            </a:r>
            <a:r>
              <a:rPr lang="en-GB" sz="1700" dirty="0"/>
              <a:t> hospital, </a:t>
            </a:r>
            <a:r>
              <a:rPr lang="en-GB" sz="1700" dirty="0" err="1"/>
              <a:t>brilon</a:t>
            </a:r>
            <a:r>
              <a:rPr lang="en-GB" sz="1700" dirty="0"/>
              <a:t>, </a:t>
            </a:r>
            <a:r>
              <a:rPr lang="en-GB" sz="1700" dirty="0" err="1"/>
              <a:t>germany</a:t>
            </a:r>
            <a:r>
              <a:rPr lang="en-GB" sz="1700" dirty="0"/>
              <a:t> </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sz="quarter" idx="14"/>
          </p:nvPr>
        </p:nvSpPr>
        <p:spPr>
          <a:xfrm>
            <a:off x="572181" y="1457876"/>
            <a:ext cx="2936576" cy="2677203"/>
          </a:xfrm>
        </p:spPr>
        <p:txBody>
          <a:bodyPr/>
          <a:lstStyle/>
          <a:p>
            <a:pPr marL="0" indent="0">
              <a:buNone/>
            </a:pPr>
            <a:r>
              <a:rPr lang="en-GB" sz="1400" dirty="0"/>
              <a:t>New lighting has been installed in all patient rooms and corridors of the geriatric department.</a:t>
            </a:r>
          </a:p>
          <a:p>
            <a:pPr marL="0" indent="0">
              <a:buNone/>
            </a:pPr>
            <a:endParaRPr lang="en-GB" sz="1400" dirty="0"/>
          </a:p>
          <a:p>
            <a:pPr marL="0" indent="0">
              <a:buNone/>
            </a:pPr>
            <a:r>
              <a:rPr lang="en-GB" sz="1400" dirty="0"/>
              <a:t>A light management system controls the light level and the colour temperature.</a:t>
            </a:r>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endParaRPr lang="en-GB" dirty="0"/>
          </a:p>
        </p:txBody>
      </p:sp>
      <p:pic>
        <p:nvPicPr>
          <p:cNvPr id="7" name="Picture 2" descr="C:\Users\hloomes\AppData\Local\Microsoft\Windows\Temporary Internet Files\Content.Outlook\K6LYGC2K\LIVENTYFLAT_00006_DB.jpg"/>
          <p:cNvPicPr>
            <a:picLocks noGrp="1" noChangeAspect="1" noChangeArrowheads="1"/>
          </p:cNvPicPr>
          <p:nvPr>
            <p:ph sz="quarter" idx="15"/>
          </p:nvPr>
        </p:nvPicPr>
        <p:blipFill>
          <a:blip r:embed="rId2" cstate="screen">
            <a:extLst>
              <a:ext uri="{28A0092B-C50C-407E-A947-70E740481C1C}">
                <a14:useLocalDpi xmlns:a14="http://schemas.microsoft.com/office/drawing/2010/main"/>
              </a:ext>
            </a:extLst>
          </a:blip>
          <a:srcRect/>
          <a:stretch>
            <a:fillRect/>
          </a:stretch>
        </p:blipFill>
        <p:spPr bwMode="auto">
          <a:xfrm>
            <a:off x="3610018" y="799875"/>
            <a:ext cx="4994716" cy="35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409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539552" y="1273021"/>
            <a:ext cx="5184576" cy="2859087"/>
          </a:xfrm>
        </p:spPr>
        <p:txBody>
          <a:bodyPr/>
          <a:lstStyle/>
          <a:p>
            <a:pPr marL="0" indent="0">
              <a:buNone/>
            </a:pPr>
            <a:r>
              <a:rPr lang="en-GB" sz="1400" dirty="0"/>
              <a:t>Between 600 to 1500 lux during the day in patient rooms</a:t>
            </a:r>
          </a:p>
          <a:p>
            <a:endParaRPr lang="en-GB" sz="1400" dirty="0"/>
          </a:p>
          <a:p>
            <a:pPr marL="0" indent="0">
              <a:buNone/>
            </a:pPr>
            <a:r>
              <a:rPr lang="en-GB" sz="1400" dirty="0"/>
              <a:t>300 lux on the floor  and 600 lux at eye level in corridors</a:t>
            </a:r>
          </a:p>
          <a:p>
            <a:endParaRPr lang="de-DE" dirty="0"/>
          </a:p>
        </p:txBody>
      </p:sp>
      <p:sp>
        <p:nvSpPr>
          <p:cNvPr id="3" name="Titel 2"/>
          <p:cNvSpPr>
            <a:spLocks noGrp="1"/>
          </p:cNvSpPr>
          <p:nvPr>
            <p:ph type="title"/>
          </p:nvPr>
        </p:nvSpPr>
        <p:spPr>
          <a:xfrm>
            <a:off x="521550" y="293372"/>
            <a:ext cx="7992888" cy="857250"/>
          </a:xfrm>
        </p:spPr>
        <p:txBody>
          <a:bodyPr>
            <a:normAutofit/>
          </a:bodyPr>
          <a:lstStyle/>
          <a:p>
            <a:r>
              <a:rPr lang="de-DE" sz="1700" dirty="0"/>
              <a:t>Illumination </a:t>
            </a:r>
            <a:r>
              <a:rPr lang="de-DE" sz="1700" dirty="0" err="1"/>
              <a:t>levels</a:t>
            </a:r>
            <a:endParaRPr lang="de-DE" sz="1700" dirty="0"/>
          </a:p>
        </p:txBody>
      </p:sp>
      <p:sp>
        <p:nvSpPr>
          <p:cNvPr id="5" name="Textplatzhalter 4"/>
          <p:cNvSpPr>
            <a:spLocks noGrp="1"/>
          </p:cNvSpPr>
          <p:nvPr>
            <p:ph type="body" sz="quarter" idx="13"/>
          </p:nvPr>
        </p:nvSpPr>
        <p:spPr/>
        <p:txBody>
          <a:bodyPr/>
          <a:lstStyle/>
          <a:p>
            <a:endParaRPr lang="de-DE"/>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2808996"/>
            <a:ext cx="3785742" cy="185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4169" y="1059582"/>
            <a:ext cx="2402632" cy="360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7887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1550" y="293372"/>
            <a:ext cx="7992888" cy="857250"/>
          </a:xfrm>
        </p:spPr>
        <p:txBody>
          <a:bodyPr>
            <a:normAutofit/>
          </a:bodyPr>
          <a:lstStyle/>
          <a:p>
            <a:r>
              <a:rPr lang="en-GB" sz="1700" dirty="0"/>
              <a:t>The entrance and corridors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22958" y="1419622"/>
            <a:ext cx="3937505" cy="256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1419652"/>
            <a:ext cx="3840535" cy="256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platzhalter 1"/>
          <p:cNvSpPr>
            <a:spLocks noGrp="1"/>
          </p:cNvSpPr>
          <p:nvPr>
            <p:ph type="body" sz="quarter" idx="13"/>
          </p:nvPr>
        </p:nvSpPr>
        <p:spPr/>
        <p:txBody>
          <a:bodyPr/>
          <a:lstStyle/>
          <a:p>
            <a:endParaRPr lang="de-DE"/>
          </a:p>
        </p:txBody>
      </p:sp>
      <p:sp>
        <p:nvSpPr>
          <p:cNvPr id="4" name="TextBox 3"/>
          <p:cNvSpPr txBox="1"/>
          <p:nvPr/>
        </p:nvSpPr>
        <p:spPr>
          <a:xfrm>
            <a:off x="539552" y="987574"/>
            <a:ext cx="4191789" cy="307777"/>
          </a:xfrm>
          <a:prstGeom prst="rect">
            <a:avLst/>
          </a:prstGeom>
          <a:noFill/>
        </p:spPr>
        <p:txBody>
          <a:bodyPr wrap="none" rtlCol="0">
            <a:spAutoFit/>
          </a:bodyPr>
          <a:lstStyle/>
          <a:p>
            <a:r>
              <a:rPr lang="en-GB" sz="1400" dirty="0" smtClean="0"/>
              <a:t>Colour temperature varies between 3,000K and 6,500K</a:t>
            </a:r>
            <a:endParaRPr lang="en-GB" sz="1400" dirty="0"/>
          </a:p>
        </p:txBody>
      </p:sp>
    </p:spTree>
    <p:extLst>
      <p:ext uri="{BB962C8B-B14F-4D97-AF65-F5344CB8AC3E}">
        <p14:creationId xmlns:p14="http://schemas.microsoft.com/office/powerpoint/2010/main" val="29206093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485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2071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0920" y="549996"/>
            <a:ext cx="7992888" cy="857250"/>
          </a:xfrm>
        </p:spPr>
        <p:txBody>
          <a:bodyPr/>
          <a:lstStyle/>
          <a:p>
            <a:r>
              <a:rPr lang="en-GB" sz="1700" dirty="0"/>
              <a:t>Maria-</a:t>
            </a:r>
            <a:r>
              <a:rPr lang="en-GB" sz="1700" dirty="0" err="1"/>
              <a:t>hilf</a:t>
            </a:r>
            <a:r>
              <a:rPr lang="en-GB" sz="1700" dirty="0"/>
              <a:t> hospital, </a:t>
            </a:r>
            <a:r>
              <a:rPr lang="en-GB" sz="1700" dirty="0" err="1"/>
              <a:t>brilon</a:t>
            </a:r>
            <a:r>
              <a:rPr lang="en-GB" sz="1700" dirty="0"/>
              <a:t>, </a:t>
            </a:r>
            <a:r>
              <a:rPr lang="en-GB" sz="1700" dirty="0" err="1"/>
              <a:t>germany</a:t>
            </a:r>
            <a:r>
              <a:rPr lang="en-GB" sz="1700" dirty="0"/>
              <a:t> </a:t>
            </a:r>
          </a:p>
        </p:txBody>
      </p:sp>
      <p:sp>
        <p:nvSpPr>
          <p:cNvPr id="9" name="Text Placeholder 8"/>
          <p:cNvSpPr>
            <a:spLocks noGrp="1"/>
          </p:cNvSpPr>
          <p:nvPr>
            <p:ph type="body" sz="quarter" idx="13"/>
          </p:nvPr>
        </p:nvSpPr>
        <p:spPr/>
        <p:txBody>
          <a:bodyPr/>
          <a:lstStyle/>
          <a:p>
            <a:endParaRPr lang="en-GB"/>
          </a:p>
        </p:txBody>
      </p:sp>
      <p:pic>
        <p:nvPicPr>
          <p:cNvPr id="11" name="Picture 3" descr="C:\Users\hloomes\AppData\Local\Microsoft\Windows\Temporary Internet Files\Content.Outlook\K6LYGC2K\09_Einstieg_HEALTH_LED_Guide.jpg"/>
          <p:cNvPicPr>
            <a:picLocks noGrp="1" noChangeAspect="1" noChangeArrowheads="1"/>
          </p:cNvPicPr>
          <p:nvPr>
            <p:ph type="chart"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934171" y="900939"/>
            <a:ext cx="7275660" cy="369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949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1"/>
          </p:nvPr>
        </p:nvSpPr>
        <p:spPr>
          <a:xfrm>
            <a:off x="539552" y="1356615"/>
            <a:ext cx="6766502" cy="2775474"/>
          </a:xfrm>
        </p:spPr>
        <p:txBody>
          <a:bodyPr/>
          <a:lstStyle/>
          <a:p>
            <a:pPr marL="0" indent="0">
              <a:buNone/>
            </a:pPr>
            <a:r>
              <a:rPr lang="en-US" sz="1400" dirty="0"/>
              <a:t>After the renovation, the activities of the geriatric patients have </a:t>
            </a:r>
            <a:r>
              <a:rPr lang="en-US" sz="1400" b="1" dirty="0"/>
              <a:t>become calmer</a:t>
            </a:r>
            <a:r>
              <a:rPr lang="en-US" sz="1400" dirty="0"/>
              <a:t>.</a:t>
            </a:r>
          </a:p>
          <a:p>
            <a:pPr marL="0" indent="0">
              <a:buNone/>
            </a:pPr>
            <a:endParaRPr lang="en-US" sz="1400" dirty="0"/>
          </a:p>
          <a:p>
            <a:pPr marL="0" indent="0">
              <a:buNone/>
            </a:pPr>
            <a:r>
              <a:rPr lang="en-US" sz="1400" dirty="0"/>
              <a:t>In detail, after a few days of </a:t>
            </a:r>
            <a:r>
              <a:rPr lang="en-US" sz="1400" dirty="0" err="1"/>
              <a:t>acclimatisation</a:t>
            </a:r>
            <a:r>
              <a:rPr lang="en-US" sz="1400" dirty="0"/>
              <a:t> they have a </a:t>
            </a:r>
            <a:r>
              <a:rPr lang="en-US" sz="1400" b="1" dirty="0"/>
              <a:t>more relaxed </a:t>
            </a:r>
            <a:r>
              <a:rPr lang="en-US" sz="1400" b="1" dirty="0" err="1"/>
              <a:t>demeanour</a:t>
            </a:r>
            <a:r>
              <a:rPr lang="en-US" sz="1400" b="1" dirty="0"/>
              <a:t> </a:t>
            </a:r>
            <a:r>
              <a:rPr lang="en-US" sz="1400" dirty="0"/>
              <a:t>compared to the day of admission and on other wards.</a:t>
            </a:r>
          </a:p>
          <a:p>
            <a:pPr marL="0" indent="0">
              <a:buNone/>
            </a:pPr>
            <a:endParaRPr lang="en-US" sz="1400" dirty="0"/>
          </a:p>
          <a:p>
            <a:pPr marL="0" indent="0">
              <a:buNone/>
            </a:pPr>
            <a:r>
              <a:rPr lang="en-US" sz="1400" dirty="0"/>
              <a:t>When asked why they felt calmer, some of the patients point directly to </a:t>
            </a:r>
            <a:r>
              <a:rPr lang="en-US" sz="1400" b="1" dirty="0"/>
              <a:t>good lighting and a pleasant atmosphere.</a:t>
            </a:r>
            <a:endParaRPr lang="de-DE" sz="1400" b="1" dirty="0"/>
          </a:p>
          <a:p>
            <a:endParaRPr lang="de-DE" dirty="0"/>
          </a:p>
        </p:txBody>
      </p:sp>
      <p:sp>
        <p:nvSpPr>
          <p:cNvPr id="3" name="Titel 2"/>
          <p:cNvSpPr>
            <a:spLocks noGrp="1"/>
          </p:cNvSpPr>
          <p:nvPr>
            <p:ph type="title"/>
          </p:nvPr>
        </p:nvSpPr>
        <p:spPr>
          <a:xfrm>
            <a:off x="470920" y="344003"/>
            <a:ext cx="7992888" cy="857250"/>
          </a:xfrm>
        </p:spPr>
        <p:txBody>
          <a:bodyPr>
            <a:normAutofit/>
          </a:bodyPr>
          <a:lstStyle/>
          <a:p>
            <a:r>
              <a:rPr lang="de-DE" sz="1700" dirty="0" err="1"/>
              <a:t>general</a:t>
            </a:r>
            <a:r>
              <a:rPr lang="de-DE" sz="1700" dirty="0"/>
              <a:t> </a:t>
            </a:r>
            <a:r>
              <a:rPr lang="de-DE" sz="1700" dirty="0" err="1"/>
              <a:t>impressions</a:t>
            </a:r>
            <a:r>
              <a:rPr lang="de-DE" sz="1700" dirty="0"/>
              <a:t> after </a:t>
            </a:r>
            <a:r>
              <a:rPr lang="de-DE" sz="1700" dirty="0" err="1"/>
              <a:t>the</a:t>
            </a:r>
            <a:r>
              <a:rPr lang="de-DE" sz="1700" dirty="0"/>
              <a:t> </a:t>
            </a:r>
            <a:r>
              <a:rPr lang="de-DE" sz="1700" dirty="0" err="1"/>
              <a:t>lighting</a:t>
            </a:r>
            <a:r>
              <a:rPr lang="de-DE" sz="1700" dirty="0"/>
              <a:t> </a:t>
            </a:r>
            <a:r>
              <a:rPr lang="de-DE" sz="1700" dirty="0" err="1"/>
              <a:t>renovation</a:t>
            </a:r>
            <a:r>
              <a:rPr lang="de-DE" sz="1700" dirty="0"/>
              <a:t>?</a:t>
            </a:r>
          </a:p>
        </p:txBody>
      </p:sp>
      <p:sp>
        <p:nvSpPr>
          <p:cNvPr id="9" name="Textplatzhalter 8"/>
          <p:cNvSpPr>
            <a:spLocks noGrp="1"/>
          </p:cNvSpPr>
          <p:nvPr>
            <p:ph type="body" sz="quarter" idx="13"/>
          </p:nvPr>
        </p:nvSpPr>
        <p:spPr/>
        <p:txBody>
          <a:bodyPr/>
          <a:lstStyle/>
          <a:p>
            <a:endParaRPr lang="de-DE"/>
          </a:p>
        </p:txBody>
      </p:sp>
      <p:grpSp>
        <p:nvGrpSpPr>
          <p:cNvPr id="12" name="Gruppieren 11"/>
          <p:cNvGrpSpPr/>
          <p:nvPr/>
        </p:nvGrpSpPr>
        <p:grpSpPr>
          <a:xfrm>
            <a:off x="6804248" y="3507854"/>
            <a:ext cx="2736304" cy="992209"/>
            <a:chOff x="6407696" y="2992987"/>
            <a:chExt cx="2736304" cy="992209"/>
          </a:xfrm>
        </p:grpSpPr>
        <p:pic>
          <p:nvPicPr>
            <p:cNvPr id="5" name="Picture 4" descr="C:\Users\dschwoeb\Pictures\screenshots\2014-04-29 16_13_55-Innere Medizin - Herz-Kreislauf- sowie Stoffwechselerkrankungen _ Gesundheitspar.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8271" y="3523902"/>
              <a:ext cx="1498681" cy="4612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407696" y="2992987"/>
              <a:ext cx="2736304" cy="538609"/>
            </a:xfrm>
            <a:prstGeom prst="rect">
              <a:avLst/>
            </a:prstGeom>
            <a:noFill/>
          </p:spPr>
          <p:txBody>
            <a:bodyPr wrap="square" rtlCol="0">
              <a:spAutoFit/>
            </a:bodyPr>
            <a:lstStyle/>
            <a:p>
              <a:pPr defTabSz="913180"/>
              <a:r>
                <a:rPr lang="de-DE" dirty="0">
                  <a:solidFill>
                    <a:prstClr val="black"/>
                  </a:solidFill>
                  <a:latin typeface="Arial" panose="020B0604020202020204" pitchFamily="34" charset="0"/>
                  <a:cs typeface="Arial" panose="020B0604020202020204" pitchFamily="34" charset="0"/>
                </a:rPr>
                <a:t>Thomas Pape</a:t>
              </a:r>
              <a:br>
                <a:rPr lang="de-DE" dirty="0">
                  <a:solidFill>
                    <a:prstClr val="black"/>
                  </a:solidFill>
                  <a:latin typeface="Arial" panose="020B0604020202020204" pitchFamily="34" charset="0"/>
                  <a:cs typeface="Arial" panose="020B0604020202020204" pitchFamily="34" charset="0"/>
                </a:rPr>
              </a:br>
              <a:r>
                <a:rPr lang="de-DE" sz="1100" dirty="0" err="1">
                  <a:solidFill>
                    <a:prstClr val="black"/>
                  </a:solidFill>
                  <a:latin typeface="Arial" panose="020B0604020202020204" pitchFamily="34" charset="0"/>
                  <a:cs typeface="Arial" panose="020B0604020202020204" pitchFamily="34" charset="0"/>
                </a:rPr>
                <a:t>Director</a:t>
              </a:r>
              <a:r>
                <a:rPr lang="de-DE" sz="1100" dirty="0">
                  <a:solidFill>
                    <a:prstClr val="black"/>
                  </a:solidFill>
                  <a:latin typeface="Arial" panose="020B0604020202020204" pitchFamily="34" charset="0"/>
                  <a:cs typeface="Arial" panose="020B0604020202020204" pitchFamily="34" charset="0"/>
                </a:rPr>
                <a:t> </a:t>
              </a:r>
              <a:r>
                <a:rPr lang="de-DE" sz="1100" dirty="0" err="1">
                  <a:solidFill>
                    <a:prstClr val="black"/>
                  </a:solidFill>
                  <a:latin typeface="Arial" panose="020B0604020202020204" pitchFamily="34" charset="0"/>
                  <a:cs typeface="Arial" panose="020B0604020202020204" pitchFamily="34" charset="0"/>
                </a:rPr>
                <a:t>of</a:t>
              </a:r>
              <a:r>
                <a:rPr lang="de-DE" sz="1100" dirty="0">
                  <a:solidFill>
                    <a:prstClr val="black"/>
                  </a:solidFill>
                  <a:latin typeface="Arial" panose="020B0604020202020204" pitchFamily="34" charset="0"/>
                  <a:cs typeface="Arial" panose="020B0604020202020204" pitchFamily="34" charset="0"/>
                </a:rPr>
                <a:t> Care Service</a:t>
              </a:r>
              <a:endParaRPr lang="de-DE"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64357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1"/>
          </p:nvPr>
        </p:nvSpPr>
        <p:spPr>
          <a:xfrm>
            <a:off x="470920" y="1609768"/>
            <a:ext cx="6581981" cy="2568435"/>
          </a:xfrm>
        </p:spPr>
        <p:txBody>
          <a:bodyPr/>
          <a:lstStyle/>
          <a:p>
            <a:pPr marL="0" indent="0">
              <a:lnSpc>
                <a:spcPct val="150000"/>
              </a:lnSpc>
              <a:buNone/>
            </a:pPr>
            <a:r>
              <a:rPr lang="en-US" sz="1400" dirty="0"/>
              <a:t>The generally positive reaction of geriatric patients has allowed the medical management to significantly </a:t>
            </a:r>
            <a:r>
              <a:rPr lang="en-US" sz="1400" b="1" dirty="0"/>
              <a:t>lower</a:t>
            </a:r>
            <a:r>
              <a:rPr lang="en-US" sz="1400" dirty="0"/>
              <a:t> support in the form of </a:t>
            </a:r>
            <a:r>
              <a:rPr lang="en-US" sz="1400" b="1" dirty="0"/>
              <a:t>medication</a:t>
            </a:r>
            <a:r>
              <a:rPr lang="en-US" sz="1400" dirty="0"/>
              <a:t>.</a:t>
            </a:r>
            <a:endParaRPr lang="de-DE" sz="1400" dirty="0"/>
          </a:p>
        </p:txBody>
      </p:sp>
      <p:sp>
        <p:nvSpPr>
          <p:cNvPr id="3" name="Titel 2"/>
          <p:cNvSpPr>
            <a:spLocks noGrp="1"/>
          </p:cNvSpPr>
          <p:nvPr>
            <p:ph type="title"/>
          </p:nvPr>
        </p:nvSpPr>
        <p:spPr>
          <a:xfrm>
            <a:off x="470920" y="344003"/>
            <a:ext cx="7992888" cy="857250"/>
          </a:xfrm>
        </p:spPr>
        <p:txBody>
          <a:bodyPr>
            <a:normAutofit/>
          </a:bodyPr>
          <a:lstStyle/>
          <a:p>
            <a:r>
              <a:rPr lang="en-US" sz="1700" dirty="0"/>
              <a:t>WHAT is the medical impression after the lighting renovation?</a:t>
            </a:r>
            <a:endParaRPr lang="de-DE" sz="1700" dirty="0"/>
          </a:p>
        </p:txBody>
      </p:sp>
      <p:sp>
        <p:nvSpPr>
          <p:cNvPr id="9" name="Textplatzhalter 8"/>
          <p:cNvSpPr>
            <a:spLocks noGrp="1"/>
          </p:cNvSpPr>
          <p:nvPr>
            <p:ph type="body" sz="quarter" idx="13"/>
          </p:nvPr>
        </p:nvSpPr>
        <p:spPr/>
        <p:txBody>
          <a:bodyPr/>
          <a:lstStyle/>
          <a:p>
            <a:endParaRPr lang="de-DE"/>
          </a:p>
        </p:txBody>
      </p:sp>
      <p:grpSp>
        <p:nvGrpSpPr>
          <p:cNvPr id="12" name="Gruppieren 11"/>
          <p:cNvGrpSpPr/>
          <p:nvPr/>
        </p:nvGrpSpPr>
        <p:grpSpPr>
          <a:xfrm>
            <a:off x="6804248" y="3507854"/>
            <a:ext cx="2736304" cy="992209"/>
            <a:chOff x="6407696" y="2992987"/>
            <a:chExt cx="2736304" cy="992209"/>
          </a:xfrm>
        </p:grpSpPr>
        <p:pic>
          <p:nvPicPr>
            <p:cNvPr id="5" name="Picture 4" descr="C:\Users\dschwoeb\Pictures\screenshots\2014-04-29 16_13_55-Innere Medizin - Herz-Kreislauf- sowie Stoffwechselerkrankungen _ Gesundheitspar.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8271" y="3523902"/>
              <a:ext cx="1498681" cy="4612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407696" y="2992987"/>
              <a:ext cx="2736304" cy="538609"/>
            </a:xfrm>
            <a:prstGeom prst="rect">
              <a:avLst/>
            </a:prstGeom>
            <a:noFill/>
          </p:spPr>
          <p:txBody>
            <a:bodyPr wrap="square" rtlCol="0">
              <a:spAutoFit/>
            </a:bodyPr>
            <a:lstStyle/>
            <a:p>
              <a:pPr defTabSz="913509"/>
              <a:r>
                <a:rPr lang="de-DE" dirty="0">
                  <a:solidFill>
                    <a:prstClr val="black"/>
                  </a:solidFill>
                  <a:latin typeface="Arial" panose="020B0604020202020204" pitchFamily="34" charset="0"/>
                  <a:cs typeface="Arial" panose="020B0604020202020204" pitchFamily="34" charset="0"/>
                </a:rPr>
                <a:t>Thomas Pape</a:t>
              </a:r>
              <a:br>
                <a:rPr lang="de-DE" dirty="0">
                  <a:solidFill>
                    <a:prstClr val="black"/>
                  </a:solidFill>
                  <a:latin typeface="Arial" panose="020B0604020202020204" pitchFamily="34" charset="0"/>
                  <a:cs typeface="Arial" panose="020B0604020202020204" pitchFamily="34" charset="0"/>
                </a:rPr>
              </a:br>
              <a:r>
                <a:rPr lang="de-DE" sz="1100" dirty="0" err="1">
                  <a:solidFill>
                    <a:prstClr val="black"/>
                  </a:solidFill>
                  <a:latin typeface="Arial" panose="020B0604020202020204" pitchFamily="34" charset="0"/>
                  <a:cs typeface="Arial" panose="020B0604020202020204" pitchFamily="34" charset="0"/>
                </a:rPr>
                <a:t>Director</a:t>
              </a:r>
              <a:r>
                <a:rPr lang="de-DE" sz="1100" dirty="0">
                  <a:solidFill>
                    <a:prstClr val="black"/>
                  </a:solidFill>
                  <a:latin typeface="Arial" panose="020B0604020202020204" pitchFamily="34" charset="0"/>
                  <a:cs typeface="Arial" panose="020B0604020202020204" pitchFamily="34" charset="0"/>
                </a:rPr>
                <a:t> </a:t>
              </a:r>
              <a:r>
                <a:rPr lang="de-DE" sz="1100" dirty="0" err="1">
                  <a:solidFill>
                    <a:prstClr val="black"/>
                  </a:solidFill>
                  <a:latin typeface="Arial" panose="020B0604020202020204" pitchFamily="34" charset="0"/>
                  <a:cs typeface="Arial" panose="020B0604020202020204" pitchFamily="34" charset="0"/>
                </a:rPr>
                <a:t>of</a:t>
              </a:r>
              <a:r>
                <a:rPr lang="de-DE" sz="1100" dirty="0">
                  <a:solidFill>
                    <a:prstClr val="black"/>
                  </a:solidFill>
                  <a:latin typeface="Arial" panose="020B0604020202020204" pitchFamily="34" charset="0"/>
                  <a:cs typeface="Arial" panose="020B0604020202020204" pitchFamily="34" charset="0"/>
                </a:rPr>
                <a:t> Care Service</a:t>
              </a:r>
              <a:endParaRPr lang="de-DE"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53477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1"/>
          </p:nvPr>
        </p:nvSpPr>
        <p:spPr>
          <a:xfrm>
            <a:off x="539552" y="1563648"/>
            <a:ext cx="6365271" cy="2568435"/>
          </a:xfrm>
        </p:spPr>
        <p:txBody>
          <a:bodyPr/>
          <a:lstStyle/>
          <a:p>
            <a:pPr marL="0" indent="0">
              <a:lnSpc>
                <a:spcPct val="150000"/>
              </a:lnSpc>
              <a:buNone/>
            </a:pPr>
            <a:r>
              <a:rPr lang="en-US" sz="1400" dirty="0"/>
              <a:t>The therapeutic team is excited by the consistently </a:t>
            </a:r>
            <a:r>
              <a:rPr lang="en-US" sz="1400" b="1" dirty="0"/>
              <a:t>positive reactions of their patients</a:t>
            </a:r>
            <a:r>
              <a:rPr lang="en-US" sz="1400" dirty="0"/>
              <a:t> as well as its own positive experience of pleasant illumination.</a:t>
            </a:r>
          </a:p>
        </p:txBody>
      </p:sp>
      <p:sp>
        <p:nvSpPr>
          <p:cNvPr id="3" name="Titel 2"/>
          <p:cNvSpPr>
            <a:spLocks noGrp="1"/>
          </p:cNvSpPr>
          <p:nvPr>
            <p:ph type="title"/>
          </p:nvPr>
        </p:nvSpPr>
        <p:spPr>
          <a:xfrm>
            <a:off x="470920" y="293372"/>
            <a:ext cx="7992888" cy="857250"/>
          </a:xfrm>
        </p:spPr>
        <p:txBody>
          <a:bodyPr>
            <a:normAutofit/>
          </a:bodyPr>
          <a:lstStyle/>
          <a:p>
            <a:r>
              <a:rPr lang="en-US" sz="1700" dirty="0"/>
              <a:t>How DO the staff benefit from the new lighting?</a:t>
            </a:r>
            <a:endParaRPr lang="de-DE" sz="1700" dirty="0"/>
          </a:p>
        </p:txBody>
      </p:sp>
      <p:sp>
        <p:nvSpPr>
          <p:cNvPr id="9" name="Textplatzhalter 8"/>
          <p:cNvSpPr>
            <a:spLocks noGrp="1"/>
          </p:cNvSpPr>
          <p:nvPr>
            <p:ph type="body" sz="quarter" idx="13"/>
          </p:nvPr>
        </p:nvSpPr>
        <p:spPr/>
        <p:txBody>
          <a:bodyPr/>
          <a:lstStyle/>
          <a:p>
            <a:endParaRPr lang="de-DE"/>
          </a:p>
        </p:txBody>
      </p:sp>
      <p:grpSp>
        <p:nvGrpSpPr>
          <p:cNvPr id="12" name="Gruppieren 11"/>
          <p:cNvGrpSpPr/>
          <p:nvPr/>
        </p:nvGrpSpPr>
        <p:grpSpPr>
          <a:xfrm>
            <a:off x="6804248" y="3507854"/>
            <a:ext cx="2736304" cy="992209"/>
            <a:chOff x="6407696" y="2992987"/>
            <a:chExt cx="2736304" cy="992209"/>
          </a:xfrm>
        </p:grpSpPr>
        <p:pic>
          <p:nvPicPr>
            <p:cNvPr id="5" name="Picture 4" descr="C:\Users\dschwoeb\Pictures\screenshots\2014-04-29 16_13_55-Innere Medizin - Herz-Kreislauf- sowie Stoffwechselerkrankungen _ Gesundheitspar.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8271" y="3523902"/>
              <a:ext cx="1498681" cy="4612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407696" y="2992987"/>
              <a:ext cx="2736304" cy="538609"/>
            </a:xfrm>
            <a:prstGeom prst="rect">
              <a:avLst/>
            </a:prstGeom>
            <a:noFill/>
          </p:spPr>
          <p:txBody>
            <a:bodyPr wrap="square" rtlCol="0">
              <a:spAutoFit/>
            </a:bodyPr>
            <a:lstStyle/>
            <a:p>
              <a:pPr defTabSz="913883"/>
              <a:r>
                <a:rPr lang="de-DE" dirty="0">
                  <a:solidFill>
                    <a:prstClr val="black"/>
                  </a:solidFill>
                  <a:latin typeface="Arial" panose="020B0604020202020204" pitchFamily="34" charset="0"/>
                  <a:cs typeface="Arial" panose="020B0604020202020204" pitchFamily="34" charset="0"/>
                </a:rPr>
                <a:t>Thomas Pape</a:t>
              </a:r>
              <a:br>
                <a:rPr lang="de-DE" dirty="0">
                  <a:solidFill>
                    <a:prstClr val="black"/>
                  </a:solidFill>
                  <a:latin typeface="Arial" panose="020B0604020202020204" pitchFamily="34" charset="0"/>
                  <a:cs typeface="Arial" panose="020B0604020202020204" pitchFamily="34" charset="0"/>
                </a:rPr>
              </a:br>
              <a:r>
                <a:rPr lang="de-DE" sz="1100" dirty="0" err="1">
                  <a:solidFill>
                    <a:prstClr val="black"/>
                  </a:solidFill>
                  <a:latin typeface="Arial" panose="020B0604020202020204" pitchFamily="34" charset="0"/>
                  <a:cs typeface="Arial" panose="020B0604020202020204" pitchFamily="34" charset="0"/>
                </a:rPr>
                <a:t>Director</a:t>
              </a:r>
              <a:r>
                <a:rPr lang="de-DE" sz="1100" dirty="0">
                  <a:solidFill>
                    <a:prstClr val="black"/>
                  </a:solidFill>
                  <a:latin typeface="Arial" panose="020B0604020202020204" pitchFamily="34" charset="0"/>
                  <a:cs typeface="Arial" panose="020B0604020202020204" pitchFamily="34" charset="0"/>
                </a:rPr>
                <a:t> </a:t>
              </a:r>
              <a:r>
                <a:rPr lang="de-DE" sz="1100" dirty="0" err="1">
                  <a:solidFill>
                    <a:prstClr val="black"/>
                  </a:solidFill>
                  <a:latin typeface="Arial" panose="020B0604020202020204" pitchFamily="34" charset="0"/>
                  <a:cs typeface="Arial" panose="020B0604020202020204" pitchFamily="34" charset="0"/>
                </a:rPr>
                <a:t>of</a:t>
              </a:r>
              <a:r>
                <a:rPr lang="de-DE" sz="1100" dirty="0">
                  <a:solidFill>
                    <a:prstClr val="black"/>
                  </a:solidFill>
                  <a:latin typeface="Arial" panose="020B0604020202020204" pitchFamily="34" charset="0"/>
                  <a:cs typeface="Arial" panose="020B0604020202020204" pitchFamily="34" charset="0"/>
                </a:rPr>
                <a:t> Care Service</a:t>
              </a:r>
              <a:endParaRPr lang="de-DE"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93105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2"/>
          <p:cNvSpPr>
            <a:spLocks noGrp="1"/>
          </p:cNvSpPr>
          <p:nvPr>
            <p:ph type="sldNum" sz="quarter" idx="11"/>
          </p:nvPr>
        </p:nvSpPr>
        <p:spPr>
          <a:noFill/>
        </p:spPr>
        <p:txBody>
          <a:bodyPr/>
          <a:lstStyle/>
          <a:p>
            <a:pPr defTabSz="685271"/>
            <a:endParaRPr lang="de-DE" dirty="0"/>
          </a:p>
        </p:txBody>
      </p:sp>
      <p:pic>
        <p:nvPicPr>
          <p:cNvPr id="19460" name="Picture 2" descr="13396581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0677"/>
            <a:ext cx="9324528" cy="4930175"/>
          </a:xfrm>
          <a:prstGeom prst="rect">
            <a:avLst/>
          </a:prstGeom>
          <a:noFill/>
          <a:ln w="9525">
            <a:noFill/>
            <a:miter lim="800000"/>
            <a:headEnd/>
            <a:tailEnd/>
          </a:ln>
        </p:spPr>
      </p:pic>
      <p:sp>
        <p:nvSpPr>
          <p:cNvPr id="19461" name="Rectangle 3"/>
          <p:cNvSpPr>
            <a:spLocks noChangeArrowheads="1"/>
          </p:cNvSpPr>
          <p:nvPr/>
        </p:nvSpPr>
        <p:spPr bwMode="auto">
          <a:xfrm>
            <a:off x="0" y="4127123"/>
            <a:ext cx="9144000" cy="421985"/>
          </a:xfrm>
          <a:prstGeom prst="rect">
            <a:avLst/>
          </a:prstGeom>
          <a:solidFill>
            <a:schemeClr val="accent1">
              <a:alpha val="61176"/>
            </a:schemeClr>
          </a:solidFill>
          <a:ln w="9525" algn="ctr">
            <a:noFill/>
            <a:miter lim="800000"/>
            <a:headEnd/>
            <a:tailEnd/>
          </a:ln>
        </p:spPr>
        <p:txBody>
          <a:bodyPr lIns="64286" tIns="32143" rIns="64286" bIns="32143">
            <a:spAutoFit/>
          </a:bodyPr>
          <a:lstStyle/>
          <a:p>
            <a:pPr defTabSz="685271"/>
            <a:r>
              <a:rPr lang="de-DE" sz="1500" dirty="0">
                <a:solidFill>
                  <a:schemeClr val="folHlink"/>
                </a:solidFill>
              </a:rPr>
              <a:t>IAO Stuttgart</a:t>
            </a:r>
            <a:r>
              <a:rPr lang="de-DE" sz="2300" dirty="0">
                <a:solidFill>
                  <a:schemeClr val="folHlink"/>
                </a:solidFill>
              </a:rPr>
              <a:t>, Fraunhofer Institute ZVE</a:t>
            </a:r>
          </a:p>
        </p:txBody>
      </p:sp>
    </p:spTree>
    <p:extLst>
      <p:ext uri="{BB962C8B-B14F-4D97-AF65-F5344CB8AC3E}">
        <p14:creationId xmlns:p14="http://schemas.microsoft.com/office/powerpoint/2010/main" val="258613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8"/>
          <p:cNvSpPr>
            <a:spLocks noChangeArrowheads="1"/>
          </p:cNvSpPr>
          <p:nvPr/>
        </p:nvSpPr>
        <p:spPr bwMode="auto">
          <a:xfrm>
            <a:off x="0" y="4127123"/>
            <a:ext cx="9144000" cy="302962"/>
          </a:xfrm>
          <a:prstGeom prst="rect">
            <a:avLst/>
          </a:prstGeom>
          <a:solidFill>
            <a:schemeClr val="accent1">
              <a:alpha val="61176"/>
            </a:schemeClr>
          </a:solidFill>
          <a:ln w="9525" algn="ctr">
            <a:noFill/>
            <a:miter lim="800000"/>
            <a:headEnd/>
            <a:tailEnd/>
          </a:ln>
        </p:spPr>
        <p:txBody>
          <a:bodyPr lIns="64286" tIns="32143" rIns="64286" bIns="32143">
            <a:spAutoFit/>
          </a:bodyPr>
          <a:lstStyle/>
          <a:p>
            <a:pPr defTabSz="685271"/>
            <a:r>
              <a:rPr lang="en-GB" sz="1500" dirty="0">
                <a:solidFill>
                  <a:schemeClr val="folHlink"/>
                </a:solidFill>
              </a:rPr>
              <a:t> Olive Research Project in conjunction with German Federal Ministry for Education and Research (BMBF)</a:t>
            </a:r>
            <a:endParaRPr lang="de-DE" sz="2300" dirty="0">
              <a:solidFill>
                <a:schemeClr val="folHlink"/>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 y="368305"/>
            <a:ext cx="9144000" cy="3429000"/>
          </a:xfrm>
          <a:prstGeom prst="rect">
            <a:avLst/>
          </a:prstGeom>
        </p:spPr>
      </p:pic>
    </p:spTree>
    <p:extLst>
      <p:ext uri="{BB962C8B-B14F-4D97-AF65-F5344CB8AC3E}">
        <p14:creationId xmlns:p14="http://schemas.microsoft.com/office/powerpoint/2010/main" val="56751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8"/>
          <p:cNvSpPr>
            <a:spLocks noChangeArrowheads="1"/>
          </p:cNvSpPr>
          <p:nvPr/>
        </p:nvSpPr>
        <p:spPr bwMode="auto">
          <a:xfrm>
            <a:off x="0" y="4127123"/>
            <a:ext cx="9144000" cy="302962"/>
          </a:xfrm>
          <a:prstGeom prst="rect">
            <a:avLst/>
          </a:prstGeom>
          <a:solidFill>
            <a:schemeClr val="accent1">
              <a:alpha val="61176"/>
            </a:schemeClr>
          </a:solidFill>
          <a:ln w="9525" algn="ctr">
            <a:noFill/>
            <a:miter lim="800000"/>
            <a:headEnd/>
            <a:tailEnd/>
          </a:ln>
        </p:spPr>
        <p:txBody>
          <a:bodyPr lIns="64286" tIns="32143" rIns="64286" bIns="32143">
            <a:spAutoFit/>
          </a:bodyPr>
          <a:lstStyle/>
          <a:p>
            <a:pPr defTabSz="685271"/>
            <a:r>
              <a:rPr lang="en-GB" sz="1500" dirty="0">
                <a:solidFill>
                  <a:schemeClr val="folHlink"/>
                </a:solidFill>
              </a:rPr>
              <a:t> Olive Research Project in conjunction with German Federal Ministry for Education and Research (BMBF)</a:t>
            </a:r>
            <a:endParaRPr lang="de-DE" sz="2300" dirty="0">
              <a:solidFill>
                <a:schemeClr val="folHlink"/>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 y="368305"/>
            <a:ext cx="9144000" cy="3429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89" y="0"/>
            <a:ext cx="9217771" cy="477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8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Project Photography\TRILUX UK offices\JPEG\VIL_05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 y="0"/>
            <a:ext cx="9144001" cy="49021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
            </a:r>
            <a:br>
              <a:rPr lang="en-GB" dirty="0" smtClean="0"/>
            </a:br>
            <a:r>
              <a:rPr lang="en-GB" dirty="0" smtClean="0"/>
              <a:t>Our own research</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5731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1400" dirty="0" err="1"/>
              <a:t>Actiwatches</a:t>
            </a:r>
            <a:r>
              <a:rPr lang="en-GB" sz="1400" dirty="0"/>
              <a:t> 24 hours per day</a:t>
            </a:r>
          </a:p>
          <a:p>
            <a:endParaRPr lang="en-GB" sz="1400" dirty="0"/>
          </a:p>
          <a:p>
            <a:r>
              <a:rPr lang="en-GB" sz="1400" dirty="0"/>
              <a:t>Sleep diaries</a:t>
            </a:r>
          </a:p>
          <a:p>
            <a:endParaRPr lang="en-GB" sz="1400" dirty="0"/>
          </a:p>
          <a:p>
            <a:r>
              <a:rPr lang="en-GB" sz="1400" dirty="0"/>
              <a:t>Mood/alertness VAS</a:t>
            </a:r>
          </a:p>
          <a:p>
            <a:endParaRPr lang="en-GB" sz="1400" dirty="0"/>
          </a:p>
          <a:p>
            <a:r>
              <a:rPr lang="en-GB" sz="1400" dirty="0"/>
              <a:t>KSS –</a:t>
            </a:r>
            <a:r>
              <a:rPr lang="en-GB" sz="1400" dirty="0" err="1"/>
              <a:t>Karolinska</a:t>
            </a:r>
            <a:r>
              <a:rPr lang="en-GB" sz="1400" dirty="0"/>
              <a:t> sleepiness scales</a:t>
            </a:r>
          </a:p>
          <a:p>
            <a:endParaRPr lang="en-GB" sz="1400" dirty="0"/>
          </a:p>
        </p:txBody>
      </p:sp>
      <p:sp>
        <p:nvSpPr>
          <p:cNvPr id="3" name="Title 2"/>
          <p:cNvSpPr>
            <a:spLocks noGrp="1"/>
          </p:cNvSpPr>
          <p:nvPr>
            <p:ph type="title"/>
          </p:nvPr>
        </p:nvSpPr>
        <p:spPr>
          <a:xfrm>
            <a:off x="502950" y="495894"/>
            <a:ext cx="7992888" cy="857250"/>
          </a:xfrm>
        </p:spPr>
        <p:txBody>
          <a:bodyPr/>
          <a:lstStyle/>
          <a:p>
            <a:r>
              <a:rPr lang="en-GB" sz="1700" dirty="0"/>
              <a:t/>
            </a:r>
            <a:br>
              <a:rPr lang="en-GB" sz="1700" dirty="0"/>
            </a:br>
            <a:r>
              <a:rPr lang="en-GB" sz="1700" dirty="0"/>
              <a:t>measurability</a:t>
            </a:r>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9394" y="1154093"/>
            <a:ext cx="3464858" cy="173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40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20" y="549996"/>
            <a:ext cx="7992888" cy="857250"/>
          </a:xfrm>
        </p:spPr>
        <p:txBody>
          <a:bodyPr/>
          <a:lstStyle/>
          <a:p>
            <a:r>
              <a:rPr lang="en-GB" sz="1700" dirty="0"/>
              <a:t/>
            </a:r>
            <a:br>
              <a:rPr lang="en-GB" sz="1700" dirty="0"/>
            </a:br>
            <a:r>
              <a:rPr lang="en-GB" sz="1700" dirty="0"/>
              <a:t>Professor </a:t>
            </a:r>
            <a:r>
              <a:rPr lang="en-GB" sz="1700" dirty="0" err="1"/>
              <a:t>debra</a:t>
            </a:r>
            <a:r>
              <a:rPr lang="en-GB" sz="1700" dirty="0"/>
              <a:t>  j. skene</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sz="quarter" idx="14"/>
          </p:nvPr>
        </p:nvSpPr>
        <p:spPr>
          <a:xfrm>
            <a:off x="2008039" y="2355156"/>
            <a:ext cx="4082880" cy="2697495"/>
          </a:xfrm>
        </p:spPr>
        <p:txBody>
          <a:bodyPr/>
          <a:lstStyle/>
          <a:p>
            <a:pPr algn="ctr">
              <a:lnSpc>
                <a:spcPct val="90000"/>
              </a:lnSpc>
              <a:buNone/>
              <a:defRPr/>
            </a:pPr>
            <a:r>
              <a:rPr lang="en-GB" altLang="en-US" sz="1400" b="1" i="1" dirty="0"/>
              <a:t>Chronobiology</a:t>
            </a:r>
            <a:r>
              <a:rPr lang="en-GB" altLang="en-US" sz="1400" b="1" i="1" dirty="0">
                <a:effectLst>
                  <a:outerShdw blurRad="38100" dist="38100" dir="2700000" algn="tl">
                    <a:srgbClr val="C0C0C0"/>
                  </a:outerShdw>
                </a:effectLst>
              </a:rPr>
              <a:t> </a:t>
            </a:r>
          </a:p>
          <a:p>
            <a:pPr algn="ctr">
              <a:lnSpc>
                <a:spcPct val="90000"/>
              </a:lnSpc>
              <a:buNone/>
              <a:defRPr/>
            </a:pPr>
            <a:r>
              <a:rPr lang="en-GB" altLang="en-US" b="1" dirty="0"/>
              <a:t>Faculty of Health and Medical Sciences</a:t>
            </a:r>
          </a:p>
          <a:p>
            <a:pPr algn="ctr">
              <a:lnSpc>
                <a:spcPct val="90000"/>
              </a:lnSpc>
              <a:buNone/>
              <a:defRPr/>
            </a:pPr>
            <a:r>
              <a:rPr lang="en-GB" altLang="en-US" b="1" dirty="0"/>
              <a:t>University of Surrey, Guildford, UK</a:t>
            </a:r>
            <a:r>
              <a:rPr lang="en-GB" altLang="en-US" b="1" dirty="0">
                <a:solidFill>
                  <a:schemeClr val="accent2"/>
                </a:solidFill>
              </a:rPr>
              <a:t>    </a:t>
            </a:r>
          </a:p>
          <a:p>
            <a:pPr algn="ctr">
              <a:lnSpc>
                <a:spcPct val="90000"/>
              </a:lnSpc>
              <a:buNone/>
              <a:defRPr/>
            </a:pPr>
            <a:endParaRPr lang="en-GB" altLang="en-US" b="1" dirty="0">
              <a:solidFill>
                <a:schemeClr val="accent6"/>
              </a:solidFill>
            </a:endParaRPr>
          </a:p>
          <a:p>
            <a:endParaRPr lang="en-GB" dirty="0"/>
          </a:p>
        </p:txBody>
      </p:sp>
      <p:sp>
        <p:nvSpPr>
          <p:cNvPr id="6" name="Text Placeholder 5"/>
          <p:cNvSpPr>
            <a:spLocks noGrp="1"/>
          </p:cNvSpPr>
          <p:nvPr>
            <p:ph type="body" sz="quarter" idx="16"/>
          </p:nvPr>
        </p:nvSpPr>
        <p:spPr/>
        <p:txBody>
          <a:bodyPr/>
          <a:lstStyle/>
          <a:p>
            <a:endParaRPr lang="en-GB"/>
          </a:p>
        </p:txBody>
      </p:sp>
      <p:pic>
        <p:nvPicPr>
          <p:cNvPr id="4098" name="Picture 2"/>
          <p:cNvPicPr>
            <a:picLocks noGrp="1" noChangeAspect="1" noChangeArrowheads="1"/>
          </p:cNvPicPr>
          <p:nvPr>
            <p:ph sz="quarter" idx="15"/>
          </p:nvPr>
        </p:nvPicPr>
        <p:blipFill rotWithShape="1">
          <a:blip r:embed="rId3" cstate="screen">
            <a:extLst>
              <a:ext uri="{28A0092B-C50C-407E-A947-70E740481C1C}">
                <a14:useLocalDpi xmlns:a14="http://schemas.microsoft.com/office/drawing/2010/main"/>
              </a:ext>
            </a:extLst>
          </a:blip>
          <a:srcRect/>
          <a:stretch/>
        </p:blipFill>
        <p:spPr bwMode="auto">
          <a:xfrm>
            <a:off x="6647856" y="141480"/>
            <a:ext cx="2329009" cy="453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49297" y="3280579"/>
            <a:ext cx="2687836" cy="110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7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a:solidFill>
                  <a:srgbClr val="000000"/>
                </a:solidFill>
              </a:rPr>
              <a:t>Natural light changes in intensity, colour temperature and direction...</a:t>
            </a:r>
          </a:p>
          <a:p>
            <a:endParaRPr lang="en-GB" dirty="0"/>
          </a:p>
        </p:txBody>
      </p:sp>
      <p:sp>
        <p:nvSpPr>
          <p:cNvPr id="3" name="Title 2"/>
          <p:cNvSpPr>
            <a:spLocks noGrp="1"/>
          </p:cNvSpPr>
          <p:nvPr>
            <p:ph type="title"/>
          </p:nvPr>
        </p:nvSpPr>
        <p:spPr>
          <a:xfrm>
            <a:off x="470920" y="418356"/>
            <a:ext cx="7992888" cy="857250"/>
          </a:xfrm>
        </p:spPr>
        <p:txBody>
          <a:bodyPr/>
          <a:lstStyle/>
          <a:p>
            <a:r>
              <a:rPr lang="en-GB" sz="1700" dirty="0"/>
              <a:t>DYNAMIC LIGHT</a:t>
            </a:r>
            <a:r>
              <a:rPr lang="en-GB" dirty="0"/>
              <a:t/>
            </a:r>
            <a:br>
              <a:rPr lang="en-GB" dirty="0"/>
            </a:b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3" descr="npo0000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247" y="2170838"/>
            <a:ext cx="8063508"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9"/>
          <p:cNvSpPr>
            <a:spLocks/>
          </p:cNvSpPr>
          <p:nvPr/>
        </p:nvSpPr>
        <p:spPr bwMode="auto">
          <a:xfrm>
            <a:off x="0" y="1846062"/>
            <a:ext cx="9163348" cy="1563811"/>
          </a:xfrm>
          <a:custGeom>
            <a:avLst/>
            <a:gdLst>
              <a:gd name="T0" fmla="*/ 0 w 5772"/>
              <a:gd name="T1" fmla="*/ 2147483647 h 1314"/>
              <a:gd name="T2" fmla="*/ 2147483647 w 5772"/>
              <a:gd name="T3" fmla="*/ 2147483647 h 1314"/>
              <a:gd name="T4" fmla="*/ 2147483647 w 5772"/>
              <a:gd name="T5" fmla="*/ 2147483647 h 1314"/>
              <a:gd name="T6" fmla="*/ 2147483647 w 5772"/>
              <a:gd name="T7" fmla="*/ 2147483647 h 1314"/>
              <a:gd name="T8" fmla="*/ 2147483647 w 5772"/>
              <a:gd name="T9" fmla="*/ 2147483647 h 1314"/>
              <a:gd name="T10" fmla="*/ 2147483647 w 5772"/>
              <a:gd name="T11" fmla="*/ 2147483647 h 1314"/>
              <a:gd name="T12" fmla="*/ 2147483647 w 5772"/>
              <a:gd name="T13" fmla="*/ 2147483647 h 1314"/>
              <a:gd name="T14" fmla="*/ 2147483647 w 5772"/>
              <a:gd name="T15" fmla="*/ 2147483647 h 1314"/>
              <a:gd name="T16" fmla="*/ 2147483647 w 5772"/>
              <a:gd name="T17" fmla="*/ 2147483647 h 1314"/>
              <a:gd name="T18" fmla="*/ 2147483647 w 5772"/>
              <a:gd name="T19" fmla="*/ 2147483647 h 1314"/>
              <a:gd name="T20" fmla="*/ 2147483647 w 5772"/>
              <a:gd name="T21" fmla="*/ 2147483647 h 1314"/>
              <a:gd name="T22" fmla="*/ 2147483647 w 5772"/>
              <a:gd name="T23" fmla="*/ 2147483647 h 1314"/>
              <a:gd name="T24" fmla="*/ 2147483647 w 5772"/>
              <a:gd name="T25" fmla="*/ 2147483647 h 1314"/>
              <a:gd name="T26" fmla="*/ 2147483647 w 5772"/>
              <a:gd name="T27" fmla="*/ 2147483647 h 1314"/>
              <a:gd name="T28" fmla="*/ 2147483647 w 5772"/>
              <a:gd name="T29" fmla="*/ 2147483647 h 1314"/>
              <a:gd name="T30" fmla="*/ 2147483647 w 5772"/>
              <a:gd name="T31" fmla="*/ 2147483647 h 1314"/>
              <a:gd name="T32" fmla="*/ 2147483647 w 5772"/>
              <a:gd name="T33" fmla="*/ 2147483647 h 1314"/>
              <a:gd name="T34" fmla="*/ 2147483647 w 5772"/>
              <a:gd name="T35" fmla="*/ 2147483647 h 1314"/>
              <a:gd name="T36" fmla="*/ 2147483647 w 5772"/>
              <a:gd name="T37" fmla="*/ 2147483647 h 1314"/>
              <a:gd name="T38" fmla="*/ 2147483647 w 5772"/>
              <a:gd name="T39" fmla="*/ 2147483647 h 1314"/>
              <a:gd name="T40" fmla="*/ 2147483647 w 5772"/>
              <a:gd name="T41" fmla="*/ 2147483647 h 1314"/>
              <a:gd name="T42" fmla="*/ 2147483647 w 5772"/>
              <a:gd name="T43" fmla="*/ 2147483647 h 1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72"/>
              <a:gd name="T67" fmla="*/ 0 h 1314"/>
              <a:gd name="T68" fmla="*/ 5772 w 5772"/>
              <a:gd name="T69" fmla="*/ 1314 h 1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72" h="1314">
                <a:moveTo>
                  <a:pt x="0" y="1303"/>
                </a:moveTo>
                <a:cubicBezTo>
                  <a:pt x="69" y="1227"/>
                  <a:pt x="138" y="1151"/>
                  <a:pt x="228" y="1069"/>
                </a:cubicBezTo>
                <a:cubicBezTo>
                  <a:pt x="318" y="987"/>
                  <a:pt x="435" y="895"/>
                  <a:pt x="542" y="812"/>
                </a:cubicBezTo>
                <a:cubicBezTo>
                  <a:pt x="649" y="729"/>
                  <a:pt x="754" y="648"/>
                  <a:pt x="873" y="573"/>
                </a:cubicBezTo>
                <a:cubicBezTo>
                  <a:pt x="992" y="498"/>
                  <a:pt x="1121" y="424"/>
                  <a:pt x="1255" y="362"/>
                </a:cubicBezTo>
                <a:cubicBezTo>
                  <a:pt x="1389" y="300"/>
                  <a:pt x="1541" y="247"/>
                  <a:pt x="1677" y="202"/>
                </a:cubicBezTo>
                <a:cubicBezTo>
                  <a:pt x="1813" y="157"/>
                  <a:pt x="1909" y="125"/>
                  <a:pt x="2070" y="94"/>
                </a:cubicBezTo>
                <a:cubicBezTo>
                  <a:pt x="2231" y="63"/>
                  <a:pt x="2498" y="28"/>
                  <a:pt x="2641" y="14"/>
                </a:cubicBezTo>
                <a:cubicBezTo>
                  <a:pt x="2784" y="0"/>
                  <a:pt x="2828" y="7"/>
                  <a:pt x="2926" y="8"/>
                </a:cubicBezTo>
                <a:cubicBezTo>
                  <a:pt x="3024" y="9"/>
                  <a:pt x="3128" y="11"/>
                  <a:pt x="3228" y="20"/>
                </a:cubicBezTo>
                <a:cubicBezTo>
                  <a:pt x="3328" y="29"/>
                  <a:pt x="3427" y="43"/>
                  <a:pt x="3525" y="60"/>
                </a:cubicBezTo>
                <a:cubicBezTo>
                  <a:pt x="3623" y="77"/>
                  <a:pt x="3718" y="97"/>
                  <a:pt x="3816" y="122"/>
                </a:cubicBezTo>
                <a:cubicBezTo>
                  <a:pt x="3914" y="147"/>
                  <a:pt x="4020" y="178"/>
                  <a:pt x="4112" y="208"/>
                </a:cubicBezTo>
                <a:cubicBezTo>
                  <a:pt x="4204" y="238"/>
                  <a:pt x="4286" y="271"/>
                  <a:pt x="4369" y="305"/>
                </a:cubicBezTo>
                <a:cubicBezTo>
                  <a:pt x="4452" y="339"/>
                  <a:pt x="4543" y="381"/>
                  <a:pt x="4608" y="413"/>
                </a:cubicBezTo>
                <a:cubicBezTo>
                  <a:pt x="4673" y="445"/>
                  <a:pt x="4704" y="469"/>
                  <a:pt x="4757" y="499"/>
                </a:cubicBezTo>
                <a:cubicBezTo>
                  <a:pt x="4810" y="529"/>
                  <a:pt x="4866" y="557"/>
                  <a:pt x="4928" y="596"/>
                </a:cubicBezTo>
                <a:cubicBezTo>
                  <a:pt x="4990" y="635"/>
                  <a:pt x="5064" y="687"/>
                  <a:pt x="5127" y="732"/>
                </a:cubicBezTo>
                <a:cubicBezTo>
                  <a:pt x="5190" y="777"/>
                  <a:pt x="5246" y="817"/>
                  <a:pt x="5304" y="864"/>
                </a:cubicBezTo>
                <a:cubicBezTo>
                  <a:pt x="5362" y="911"/>
                  <a:pt x="5419" y="961"/>
                  <a:pt x="5475" y="1012"/>
                </a:cubicBezTo>
                <a:cubicBezTo>
                  <a:pt x="5531" y="1063"/>
                  <a:pt x="5592" y="1122"/>
                  <a:pt x="5641" y="1172"/>
                </a:cubicBezTo>
                <a:cubicBezTo>
                  <a:pt x="5690" y="1222"/>
                  <a:pt x="5739" y="1294"/>
                  <a:pt x="5772" y="1314"/>
                </a:cubicBezTo>
              </a:path>
            </a:pathLst>
          </a:custGeom>
          <a:noFill/>
          <a:ln w="28575" cap="flat">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lIns="68431" tIns="34215" rIns="68431" bIns="34215"/>
          <a:lstStyle/>
          <a:p>
            <a:endParaRPr lang="en-GB"/>
          </a:p>
        </p:txBody>
      </p:sp>
    </p:spTree>
    <p:extLst>
      <p:ext uri="{BB962C8B-B14F-4D97-AF65-F5344CB8AC3E}">
        <p14:creationId xmlns:p14="http://schemas.microsoft.com/office/powerpoint/2010/main" val="36114664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My Documents\Trilux\SLL and other authorities\Masterclass 2016\E_Line_0_150405_15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43" y="16604"/>
            <a:ext cx="9148151" cy="4772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          Our own research</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95449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An example</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824" y="1897332"/>
            <a:ext cx="8677671" cy="291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0208" y="0"/>
            <a:ext cx="2198549" cy="237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9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20" y="549996"/>
            <a:ext cx="7992888" cy="857250"/>
          </a:xfrm>
        </p:spPr>
        <p:txBody>
          <a:bodyPr/>
          <a:lstStyle/>
          <a:p>
            <a:r>
              <a:rPr lang="en-GB" sz="1700" dirty="0"/>
              <a:t>Human centric Lighting conference </a:t>
            </a:r>
            <a:br>
              <a:rPr lang="en-GB" sz="1700" dirty="0"/>
            </a:br>
            <a:r>
              <a:rPr lang="en-GB" sz="1700" dirty="0"/>
              <a:t>royal institution, </a:t>
            </a:r>
            <a:r>
              <a:rPr lang="en-GB" sz="1700" dirty="0" err="1"/>
              <a:t>london</a:t>
            </a:r>
            <a:r>
              <a:rPr lang="en-GB" sz="1700" dirty="0"/>
              <a:t>.     </a:t>
            </a:r>
            <a:br>
              <a:rPr lang="en-GB" sz="1700" dirty="0"/>
            </a:br>
            <a:r>
              <a:rPr lang="en-GB" sz="1700" dirty="0"/>
              <a:t>22.2.2016</a:t>
            </a:r>
          </a:p>
        </p:txBody>
      </p:sp>
      <p:sp>
        <p:nvSpPr>
          <p:cNvPr id="3" name="Text Placeholder 2"/>
          <p:cNvSpPr>
            <a:spLocks noGrp="1"/>
          </p:cNvSpPr>
          <p:nvPr>
            <p:ph type="body" sz="quarter" idx="13"/>
          </p:nvPr>
        </p:nvSpPr>
        <p:spPr/>
        <p:txBody>
          <a:bodyPr/>
          <a:lstStyle/>
          <a:p>
            <a:endParaRPr lang="en-GB"/>
          </a:p>
        </p:txBody>
      </p:sp>
      <p:sp>
        <p:nvSpPr>
          <p:cNvPr id="6" name="Text Placeholder 5"/>
          <p:cNvSpPr>
            <a:spLocks noGrp="1"/>
          </p:cNvSpPr>
          <p:nvPr>
            <p:ph type="body" sz="quarter" idx="16"/>
          </p:nvPr>
        </p:nvSpPr>
        <p:spPr/>
        <p:txBody>
          <a:bodyPr/>
          <a:lstStyle/>
          <a:p>
            <a:endParaRPr lang="en-GB"/>
          </a:p>
        </p:txBody>
      </p:sp>
      <p:pic>
        <p:nvPicPr>
          <p:cNvPr id="8" name="Picture 4" descr="http://www.cie.co.at/src/web/cie/front/images/logo_final.jpg"/>
          <p:cNvPicPr>
            <a:picLocks noGrp="1" noChangeAspect="1" noChangeArrowheads="1"/>
          </p:cNvPicPr>
          <p:nvPr>
            <p:ph sz="quarter" idx="14"/>
          </p:nvPr>
        </p:nvPicPr>
        <p:blipFill rotWithShape="1">
          <a:blip r:embed="rId2" cstate="screen">
            <a:extLst>
              <a:ext uri="{28A0092B-C50C-407E-A947-70E740481C1C}">
                <a14:useLocalDpi xmlns:a14="http://schemas.microsoft.com/office/drawing/2010/main"/>
              </a:ext>
            </a:extLst>
          </a:blip>
          <a:srcRect/>
          <a:stretch/>
        </p:blipFill>
        <p:spPr bwMode="auto">
          <a:xfrm>
            <a:off x="4355976" y="1059582"/>
            <a:ext cx="4464496" cy="918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3908" y="1779662"/>
            <a:ext cx="3240360" cy="2062103"/>
          </a:xfrm>
          <a:prstGeom prst="rect">
            <a:avLst/>
          </a:prstGeom>
          <a:noFill/>
        </p:spPr>
        <p:txBody>
          <a:bodyPr wrap="square" rtlCol="0">
            <a:spAutoFit/>
          </a:bodyPr>
          <a:lstStyle/>
          <a:p>
            <a:r>
              <a:rPr lang="en-GB" sz="1600" dirty="0" smtClean="0">
                <a:latin typeface="Arial" pitchFamily="34" charset="0"/>
                <a:cs typeface="Arial" pitchFamily="34" charset="0"/>
              </a:rPr>
              <a:t>Professor Debra Skene, University of Surrey.</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Professor Rob Lucas</a:t>
            </a:r>
          </a:p>
          <a:p>
            <a:r>
              <a:rPr lang="en-GB" sz="1600" dirty="0" smtClean="0">
                <a:latin typeface="Arial" pitchFamily="34" charset="0"/>
                <a:cs typeface="Arial" pitchFamily="34" charset="0"/>
              </a:rPr>
              <a:t>Manchester University</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Luke Price</a:t>
            </a:r>
          </a:p>
          <a:p>
            <a:r>
              <a:rPr lang="en-GB" sz="1600" dirty="0" smtClean="0">
                <a:latin typeface="Arial" pitchFamily="34" charset="0"/>
                <a:cs typeface="Arial" pitchFamily="34" charset="0"/>
              </a:rPr>
              <a:t>Public Health England</a:t>
            </a:r>
          </a:p>
        </p:txBody>
      </p:sp>
      <p:pic>
        <p:nvPicPr>
          <p:cNvPr id="10" name="Picture 2"/>
          <p:cNvPicPr>
            <a:picLocks noGrp="1" noChangeAspect="1" noChangeArrowheads="1"/>
          </p:cNvPicPr>
          <p:nvPr>
            <p:ph sz="quarter" idx="15"/>
          </p:nvPr>
        </p:nvPicPr>
        <p:blipFill rotWithShape="1">
          <a:blip r:embed="rId3" cstate="screen">
            <a:extLst>
              <a:ext uri="{28A0092B-C50C-407E-A947-70E740481C1C}">
                <a14:useLocalDpi xmlns:a14="http://schemas.microsoft.com/office/drawing/2010/main"/>
              </a:ext>
            </a:extLst>
          </a:blip>
          <a:srcRect/>
          <a:stretch/>
        </p:blipFill>
        <p:spPr bwMode="auto">
          <a:xfrm>
            <a:off x="4139953" y="2211710"/>
            <a:ext cx="5904656" cy="82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248472" y="3013377"/>
            <a:ext cx="4572000" cy="1646605"/>
          </a:xfrm>
          <a:prstGeom prst="rect">
            <a:avLst/>
          </a:prstGeom>
        </p:spPr>
        <p:txBody>
          <a:bodyPr>
            <a:spAutoFit/>
          </a:bodyPr>
          <a:lstStyle/>
          <a:p>
            <a:r>
              <a:rPr lang="en-GB" b="1" dirty="0">
                <a:solidFill>
                  <a:srgbClr val="476093"/>
                </a:solidFill>
              </a:rPr>
              <a:t>CIE TN003 Report on the First International Workshop </a:t>
            </a:r>
            <a:r>
              <a:rPr lang="en-GB" b="1" dirty="0" smtClean="0">
                <a:solidFill>
                  <a:srgbClr val="476093"/>
                </a:solidFill>
              </a:rPr>
              <a:t>on Circadian </a:t>
            </a:r>
            <a:r>
              <a:rPr lang="en-GB" b="1" dirty="0">
                <a:solidFill>
                  <a:srgbClr val="476093"/>
                </a:solidFill>
              </a:rPr>
              <a:t>and Neurophysiological Photometry, 2013</a:t>
            </a:r>
          </a:p>
          <a:p>
            <a:endParaRPr lang="en-GB" sz="1100" dirty="0">
              <a:solidFill>
                <a:srgbClr val="476093"/>
              </a:solidFill>
            </a:endParaRPr>
          </a:p>
          <a:p>
            <a:r>
              <a:rPr lang="en-GB" dirty="0">
                <a:solidFill>
                  <a:srgbClr val="476093"/>
                </a:solidFill>
              </a:rPr>
              <a:t>www.cie.co.at</a:t>
            </a:r>
            <a:r>
              <a:rPr lang="en-GB" dirty="0">
                <a:solidFill>
                  <a:srgbClr val="9DAECF"/>
                </a:solidFill>
              </a:rPr>
              <a:t>/index.php/Publications/Technical+Notes</a:t>
            </a:r>
          </a:p>
        </p:txBody>
      </p:sp>
    </p:spTree>
    <p:extLst>
      <p:ext uri="{BB962C8B-B14F-4D97-AF65-F5344CB8AC3E}">
        <p14:creationId xmlns:p14="http://schemas.microsoft.com/office/powerpoint/2010/main" val="2130483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20" y="445264"/>
            <a:ext cx="7992888" cy="857250"/>
          </a:xfrm>
        </p:spPr>
        <p:txBody>
          <a:bodyPr/>
          <a:lstStyle/>
          <a:p>
            <a:r>
              <a:rPr lang="en-GB" sz="1700" dirty="0"/>
              <a:t>Light affects how we feel</a:t>
            </a:r>
          </a:p>
        </p:txBody>
      </p:sp>
      <p:sp>
        <p:nvSpPr>
          <p:cNvPr id="3" name="Text Placeholder 2"/>
          <p:cNvSpPr>
            <a:spLocks noGrp="1"/>
          </p:cNvSpPr>
          <p:nvPr>
            <p:ph type="body" sz="quarter" idx="13"/>
          </p:nvPr>
        </p:nvSpPr>
        <p:spPr/>
        <p:txBody>
          <a:bodyPr/>
          <a:lstStyle/>
          <a:p>
            <a:endParaRPr lang="en-GB"/>
          </a:p>
        </p:txBody>
      </p:sp>
      <p:sp>
        <p:nvSpPr>
          <p:cNvPr id="6" name="Text Placeholder 5"/>
          <p:cNvSpPr>
            <a:spLocks noGrp="1"/>
          </p:cNvSpPr>
          <p:nvPr>
            <p:ph type="body" sz="quarter" idx="16"/>
          </p:nvPr>
        </p:nvSpPr>
        <p:spPr/>
        <p:txBody>
          <a:bodyPr/>
          <a:lstStyle/>
          <a:p>
            <a:endParaRPr lang="en-GB"/>
          </a:p>
        </p:txBody>
      </p:sp>
      <p:pic>
        <p:nvPicPr>
          <p:cNvPr id="5122" name="Picture 2"/>
          <p:cNvPicPr>
            <a:picLocks noGrp="1" noChangeAspect="1" noChangeArrowheads="1"/>
          </p:cNvPicPr>
          <p:nvPr>
            <p:ph sz="quarter" idx="14"/>
          </p:nvPr>
        </p:nvPicPr>
        <p:blipFill>
          <a:blip r:embed="rId2" cstate="screen">
            <a:extLst>
              <a:ext uri="{28A0092B-C50C-407E-A947-70E740481C1C}">
                <a14:useLocalDpi xmlns:a14="http://schemas.microsoft.com/office/drawing/2010/main"/>
              </a:ext>
            </a:extLst>
          </a:blip>
          <a:srcRect/>
          <a:stretch>
            <a:fillRect/>
          </a:stretch>
        </p:blipFill>
        <p:spPr bwMode="auto">
          <a:xfrm>
            <a:off x="420289" y="1336649"/>
            <a:ext cx="4082385" cy="247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quarter" idx="15"/>
          </p:nvPr>
        </p:nvPicPr>
        <p:blipFill rotWithShape="1">
          <a:blip r:embed="rId3" cstate="screen">
            <a:extLst>
              <a:ext uri="{28A0092B-C50C-407E-A947-70E740481C1C}">
                <a14:useLocalDpi xmlns:a14="http://schemas.microsoft.com/office/drawing/2010/main"/>
              </a:ext>
            </a:extLst>
          </a:blip>
          <a:srcRect/>
          <a:stretch/>
        </p:blipFill>
        <p:spPr bwMode="auto">
          <a:xfrm>
            <a:off x="4673261" y="1332504"/>
            <a:ext cx="4050450" cy="247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51835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478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8614" y="3685624"/>
            <a:ext cx="9144000" cy="372696"/>
          </a:xfrm>
          <a:prstGeom prst="rect">
            <a:avLst/>
          </a:prstGeom>
          <a:solidFill>
            <a:schemeClr val="bg1">
              <a:lumMod val="65000"/>
              <a:alpha val="51000"/>
            </a:schemeClr>
          </a:solidFill>
        </p:spPr>
        <p:txBody>
          <a:bodyPr wrap="square" lIns="64291" tIns="32146" rIns="64291" bIns="32146" rtlCol="0">
            <a:spAutoFit/>
          </a:bodyPr>
          <a:lstStyle/>
          <a:p>
            <a:pPr algn="ctr"/>
            <a:r>
              <a:rPr lang="de-DE" sz="2000" dirty="0" err="1">
                <a:solidFill>
                  <a:schemeClr val="bg1"/>
                </a:solidFill>
                <a:latin typeface="Arial" pitchFamily="34" charset="0"/>
                <a:cs typeface="Arial" pitchFamily="34" charset="0"/>
              </a:rPr>
              <a:t>fresh</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stimulating</a:t>
            </a:r>
            <a:r>
              <a:rPr lang="de-DE" sz="20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2526625452"/>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013590\AppData\Local\Microsoft\Windows\INetCache\IE\23XJXBXC\SOF_ARCHITECTURAL_0_150827_030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
            <a:ext cx="9144001" cy="4787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614" y="3685624"/>
            <a:ext cx="9144000" cy="372696"/>
          </a:xfrm>
          <a:prstGeom prst="rect">
            <a:avLst/>
          </a:prstGeom>
          <a:solidFill>
            <a:schemeClr val="bg1">
              <a:lumMod val="65000"/>
              <a:alpha val="51000"/>
            </a:schemeClr>
          </a:solidFill>
        </p:spPr>
        <p:txBody>
          <a:bodyPr wrap="square" lIns="64291" tIns="32146" rIns="64291" bIns="32146" rtlCol="0">
            <a:spAutoFit/>
          </a:bodyPr>
          <a:lstStyle/>
          <a:p>
            <a:pPr algn="ctr"/>
            <a:r>
              <a:rPr lang="de-DE" sz="2000" dirty="0" err="1">
                <a:solidFill>
                  <a:schemeClr val="bg1"/>
                </a:solidFill>
                <a:latin typeface="Arial" pitchFamily="34" charset="0"/>
                <a:cs typeface="Arial" pitchFamily="34" charset="0"/>
              </a:rPr>
              <a:t>fresh</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stimulating</a:t>
            </a:r>
            <a:r>
              <a:rPr lang="de-DE" sz="20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3533633003"/>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013590\Desktop\RSL_Referenzen\RSL-Preview\EP02561-03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614" y="829"/>
            <a:ext cx="9135386" cy="478689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614" y="3685624"/>
            <a:ext cx="9144000" cy="372696"/>
          </a:xfrm>
          <a:prstGeom prst="rect">
            <a:avLst/>
          </a:prstGeom>
          <a:solidFill>
            <a:schemeClr val="bg1">
              <a:lumMod val="65000"/>
              <a:alpha val="51000"/>
            </a:schemeClr>
          </a:solidFill>
        </p:spPr>
        <p:txBody>
          <a:bodyPr wrap="square" lIns="64291" tIns="32146" rIns="64291" bIns="32146" rtlCol="0">
            <a:spAutoFit/>
          </a:bodyPr>
          <a:lstStyle/>
          <a:p>
            <a:pPr algn="ctr"/>
            <a:r>
              <a:rPr lang="de-DE" sz="2000" dirty="0" err="1">
                <a:solidFill>
                  <a:schemeClr val="bg1"/>
                </a:solidFill>
                <a:latin typeface="Arial" pitchFamily="34" charset="0"/>
                <a:cs typeface="Arial" pitchFamily="34" charset="0"/>
              </a:rPr>
              <a:t>fresh</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stimulating</a:t>
            </a:r>
            <a:r>
              <a:rPr lang="de-DE" sz="20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153712719"/>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013590\Downloads\0000_00785_DB.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9144000" cy="4787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614" y="3685624"/>
            <a:ext cx="9144000" cy="372696"/>
          </a:xfrm>
          <a:prstGeom prst="rect">
            <a:avLst/>
          </a:prstGeom>
          <a:solidFill>
            <a:schemeClr val="bg1">
              <a:lumMod val="65000"/>
              <a:alpha val="51000"/>
            </a:schemeClr>
          </a:solidFill>
        </p:spPr>
        <p:txBody>
          <a:bodyPr wrap="square" lIns="64291" tIns="32146" rIns="64291" bIns="32146" rtlCol="0">
            <a:spAutoFit/>
          </a:bodyPr>
          <a:lstStyle/>
          <a:p>
            <a:pPr algn="ctr"/>
            <a:r>
              <a:rPr lang="de-DE" sz="2000" dirty="0" err="1">
                <a:solidFill>
                  <a:schemeClr val="bg1"/>
                </a:solidFill>
                <a:latin typeface="Arial" pitchFamily="34" charset="0"/>
                <a:cs typeface="Arial" pitchFamily="34" charset="0"/>
              </a:rPr>
              <a:t>fresh</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stimulating</a:t>
            </a:r>
            <a:r>
              <a:rPr lang="de-DE" sz="20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39921210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013590\Downloads\SOF_ARCHITECTURAL_0_150827_033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
            <a:ext cx="9143999" cy="4787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8614" y="3685624"/>
            <a:ext cx="9144000" cy="372696"/>
          </a:xfrm>
          <a:prstGeom prst="rect">
            <a:avLst/>
          </a:prstGeom>
          <a:solidFill>
            <a:schemeClr val="bg1">
              <a:lumMod val="65000"/>
              <a:alpha val="51000"/>
            </a:schemeClr>
          </a:solidFill>
        </p:spPr>
        <p:txBody>
          <a:bodyPr wrap="square" lIns="64291" tIns="32146" rIns="64291" bIns="32146" rtlCol="0">
            <a:spAutoFit/>
          </a:bodyPr>
          <a:lstStyle/>
          <a:p>
            <a:pPr algn="ctr"/>
            <a:r>
              <a:rPr lang="de-DE" sz="2000" dirty="0" err="1">
                <a:solidFill>
                  <a:schemeClr val="bg1"/>
                </a:solidFill>
                <a:latin typeface="Arial" pitchFamily="34" charset="0"/>
                <a:cs typeface="Arial" pitchFamily="34" charset="0"/>
              </a:rPr>
              <a:t>fresh</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stimulating</a:t>
            </a:r>
            <a:r>
              <a:rPr lang="de-DE" sz="20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265635177"/>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de.best-wallpaper.net/wallpaper/1920x1080/1208/Forest-summer-butterflies_1920x108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772"/>
            <a:ext cx="9148306" cy="4801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warm – </a:t>
            </a:r>
            <a:r>
              <a:rPr lang="de-DE" sz="2000" dirty="0" err="1" smtClean="0">
                <a:solidFill>
                  <a:schemeClr val="bg1"/>
                </a:solidFill>
                <a:latin typeface="Arial" pitchFamily="34" charset="0"/>
                <a:cs typeface="Arial" pitchFamily="34" charset="0"/>
              </a:rPr>
              <a:t>relaxing</a:t>
            </a:r>
            <a:r>
              <a:rPr lang="de-DE" sz="2000" dirty="0" smtClean="0">
                <a:solidFill>
                  <a:schemeClr val="bg1"/>
                </a:solidFill>
                <a:latin typeface="Arial" pitchFamily="34" charset="0"/>
                <a:cs typeface="Arial" pitchFamily="34" charset="0"/>
              </a:rPr>
              <a:t> </a:t>
            </a:r>
            <a:r>
              <a:rPr lang="de-DE" sz="2000" dirty="0">
                <a:solidFill>
                  <a:schemeClr val="bg1"/>
                </a:solidFill>
                <a:latin typeface="Arial" pitchFamily="34" charset="0"/>
                <a:cs typeface="Arial" pitchFamily="34" charset="0"/>
              </a:rPr>
              <a:t>– </a:t>
            </a:r>
            <a:r>
              <a:rPr lang="de-DE" sz="2000" dirty="0" err="1">
                <a:solidFill>
                  <a:schemeClr val="bg1"/>
                </a:solidFill>
                <a:latin typeface="Arial" pitchFamily="34" charset="0"/>
                <a:cs typeface="Arial" pitchFamily="34" charset="0"/>
              </a:rPr>
              <a:t>natural</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comforting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64250203"/>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dirty="0"/>
          </a:p>
        </p:txBody>
      </p:sp>
      <p:sp>
        <p:nvSpPr>
          <p:cNvPr id="3" name="Titel 2"/>
          <p:cNvSpPr>
            <a:spLocks noGrp="1"/>
          </p:cNvSpPr>
          <p:nvPr>
            <p:ph type="title"/>
          </p:nvPr>
        </p:nvSpPr>
        <p:spPr>
          <a:xfrm>
            <a:off x="470920" y="192111"/>
            <a:ext cx="7992888" cy="857250"/>
          </a:xfrm>
        </p:spPr>
        <p:txBody>
          <a:bodyPr>
            <a:normAutofit/>
          </a:bodyPr>
          <a:lstStyle/>
          <a:p>
            <a:r>
              <a:rPr lang="en-GB" sz="1700" dirty="0"/>
              <a:t>Development and synchronisation of sleeping behaviour</a:t>
            </a:r>
          </a:p>
        </p:txBody>
      </p:sp>
      <p:sp>
        <p:nvSpPr>
          <p:cNvPr id="4" name="Textplatzhalter 3"/>
          <p:cNvSpPr>
            <a:spLocks noGrp="1"/>
          </p:cNvSpPr>
          <p:nvPr>
            <p:ph type="body" sz="quarter" idx="13"/>
          </p:nvPr>
        </p:nvSpPr>
        <p:spPr/>
        <p:txBody>
          <a:bodyPr/>
          <a:lstStyle/>
          <a:p>
            <a:endParaRPr lang="de-DE"/>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427"/>
          <a:stretch/>
        </p:blipFill>
        <p:spPr bwMode="auto">
          <a:xfrm>
            <a:off x="572181" y="951570"/>
            <a:ext cx="6701350" cy="379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92695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s://www.trilux.com/fileadmin/Content/DE/Images/Unternehmen/Xperience/2015/St._Bonifatiuskirche/St.Bonifatiuskirche-Frankfur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241"/>
            <a:ext cx="9148306" cy="4805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warm – </a:t>
            </a:r>
            <a:r>
              <a:rPr lang="de-DE" sz="2000" dirty="0" err="1" smtClean="0">
                <a:solidFill>
                  <a:schemeClr val="bg1"/>
                </a:solidFill>
                <a:latin typeface="Arial" pitchFamily="34" charset="0"/>
                <a:cs typeface="Arial" pitchFamily="34" charset="0"/>
              </a:rPr>
              <a:t>relaxing</a:t>
            </a:r>
            <a:r>
              <a:rPr lang="de-DE" sz="2000" dirty="0" smtClean="0">
                <a:solidFill>
                  <a:schemeClr val="bg1"/>
                </a:solidFill>
                <a:latin typeface="Arial" pitchFamily="34" charset="0"/>
                <a:cs typeface="Arial" pitchFamily="34" charset="0"/>
              </a:rPr>
              <a:t>– </a:t>
            </a:r>
            <a:r>
              <a:rPr lang="de-DE" sz="2000" dirty="0" err="1">
                <a:solidFill>
                  <a:schemeClr val="bg1"/>
                </a:solidFill>
                <a:latin typeface="Arial" pitchFamily="34" charset="0"/>
                <a:cs typeface="Arial" pitchFamily="34" charset="0"/>
              </a:rPr>
              <a:t>comforting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96600059"/>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Users\013590\Downloads\Pareda_R_Plan_Led_150702_0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01" y="-25223"/>
            <a:ext cx="9138958" cy="482299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warm – </a:t>
            </a:r>
            <a:r>
              <a:rPr lang="de-DE" sz="2000" dirty="0" err="1">
                <a:solidFill>
                  <a:schemeClr val="bg1"/>
                </a:solidFill>
                <a:latin typeface="Arial" pitchFamily="34" charset="0"/>
                <a:cs typeface="Arial" pitchFamily="34" charset="0"/>
              </a:rPr>
              <a:t>relaxing</a:t>
            </a:r>
            <a:r>
              <a:rPr lang="de-DE" sz="2000" dirty="0">
                <a:solidFill>
                  <a:schemeClr val="bg1"/>
                </a:solidFill>
                <a:latin typeface="Arial" pitchFamily="34" charset="0"/>
                <a:cs typeface="Arial" pitchFamily="34" charset="0"/>
              </a:rPr>
              <a:t>–</a:t>
            </a:r>
            <a:r>
              <a:rPr lang="de-DE" sz="2000" dirty="0" err="1">
                <a:solidFill>
                  <a:schemeClr val="bg1"/>
                </a:solidFill>
                <a:latin typeface="Arial" pitchFamily="34" charset="0"/>
                <a:cs typeface="Arial" pitchFamily="34" charset="0"/>
              </a:rPr>
              <a:t>comforting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78448369"/>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013590\Desktop\RSL_Referenzen\RSL-Preview\EP02549-00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44" y="-25223"/>
            <a:ext cx="9144001" cy="481086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warm – </a:t>
            </a:r>
            <a:r>
              <a:rPr lang="de-DE" sz="2000" dirty="0" err="1">
                <a:solidFill>
                  <a:schemeClr val="bg1"/>
                </a:solidFill>
                <a:latin typeface="Arial" pitchFamily="34" charset="0"/>
                <a:cs typeface="Arial" pitchFamily="34" charset="0"/>
              </a:rPr>
              <a:t>relaxing</a:t>
            </a:r>
            <a:r>
              <a:rPr lang="de-DE" sz="2000" dirty="0">
                <a:solidFill>
                  <a:schemeClr val="bg1"/>
                </a:solidFill>
                <a:latin typeface="Arial" pitchFamily="34" charset="0"/>
                <a:cs typeface="Arial" pitchFamily="34" charset="0"/>
              </a:rPr>
              <a:t>–</a:t>
            </a:r>
            <a:r>
              <a:rPr lang="de-DE" sz="2000" dirty="0" err="1">
                <a:solidFill>
                  <a:schemeClr val="bg1"/>
                </a:solidFill>
                <a:latin typeface="Arial" pitchFamily="34" charset="0"/>
                <a:cs typeface="Arial" pitchFamily="34" charset="0"/>
              </a:rPr>
              <a:t>comforting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4028088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www.lucenews.it/files/2015/09/figura-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234"/>
            <a:ext cx="9144000" cy="479993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0543" y="3685624"/>
            <a:ext cx="9144000" cy="372696"/>
          </a:xfrm>
          <a:prstGeom prst="rect">
            <a:avLst/>
          </a:prstGeom>
          <a:solidFill>
            <a:schemeClr val="bg1">
              <a:lumMod val="65000"/>
              <a:alpha val="44000"/>
            </a:schemeClr>
          </a:solid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warm – </a:t>
            </a:r>
            <a:r>
              <a:rPr lang="de-DE" sz="2000" dirty="0" err="1" smtClean="0">
                <a:solidFill>
                  <a:schemeClr val="bg1"/>
                </a:solidFill>
                <a:latin typeface="Arial" pitchFamily="34" charset="0"/>
                <a:cs typeface="Arial" pitchFamily="34" charset="0"/>
              </a:rPr>
              <a:t>relaxing</a:t>
            </a:r>
            <a:r>
              <a:rPr lang="de-DE" sz="2000" dirty="0" smtClean="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comforting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2051812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wallpaperscraft.com/image/northern_lights_aurora_borealis_uk_2015_100946_3840x216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4" y="0"/>
            <a:ext cx="9154544" cy="4785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94268871"/>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www.trilux.com/fileadmin/Content/DE/Images/Anwendungen/Industrie/Lumena-LED-Fassadenillumination-Industry-TRILUX.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87" y="-1"/>
            <a:ext cx="9154544" cy="4785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6955936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trilux.com/fileadmin/Content/DE/Images/Unternehmen/Xperience/2015/Gruene_Moschee_Dubai/Gruene-Moschee-Dubai-Head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87" y="0"/>
            <a:ext cx="9154544" cy="479777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3102332"/>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013590\Downloads\LUMENA150_00017_DB_Asse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835" y="0"/>
            <a:ext cx="9163358" cy="47917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16003928"/>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Q:\everyone\Kirsch\Architektur\EP02844-191.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837" y="0"/>
            <a:ext cx="9163837" cy="47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8149473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Q:\everyone\Kirsch\Architektur\Eline_SOF_0_151031_0115.tif"/>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55531" cy="478406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Q:\everyone\Kirsch\Architektur\Eline_SOF_0_151031_0090_1.tif"/>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5531" cy="478406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Q:\everyone\Kirsch\Architektur\Eline_SOF_0_151031_0126.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9154543" cy="4782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everyone\Kirsch\Architektur\Eline_SOF_0_151031_0126.tif"/>
          <p:cNvPicPr>
            <a:picLocks noChangeAspect="1" noChangeArrowheads="1"/>
          </p:cNvPicPr>
          <p:nvPr/>
        </p:nvPicPr>
        <p:blipFill>
          <a:blip r:embed="rId5" cstate="screen">
            <a:extLst>
              <a:ext uri="{BEBA8EAE-BF5A-486C-A8C5-ECC9F3942E4B}">
                <a14:imgProps xmlns:a14="http://schemas.microsoft.com/office/drawing/2010/main">
                  <a14:imgLayer r:embed="rId6">
                    <a14:imgEffect>
                      <a14:colorTemperature colorTemp="11500"/>
                    </a14:imgEffect>
                    <a14:imgEffect>
                      <a14:saturation sat="175000"/>
                    </a14:imgEffect>
                  </a14:imgLayer>
                </a14:imgProps>
              </a:ext>
              <a:ext uri="{28A0092B-C50C-407E-A947-70E740481C1C}">
                <a14:useLocalDpi xmlns:a14="http://schemas.microsoft.com/office/drawing/2010/main"/>
              </a:ext>
            </a:extLst>
          </a:blip>
          <a:srcRect/>
          <a:stretch>
            <a:fillRect/>
          </a:stretch>
        </p:blipFill>
        <p:spPr bwMode="auto">
          <a:xfrm>
            <a:off x="1" y="0"/>
            <a:ext cx="9154543" cy="4782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0543" y="3685624"/>
            <a:ext cx="9144000" cy="372696"/>
          </a:xfrm>
          <a:prstGeom prst="rect">
            <a:avLst/>
          </a:prstGeom>
          <a:noFill/>
        </p:spPr>
        <p:txBody>
          <a:bodyPr wrap="square" lIns="64291" tIns="32146" rIns="64291" bIns="32146" rtlCol="0">
            <a:spAutoFit/>
          </a:bodyPr>
          <a:lstStyle/>
          <a:p>
            <a:pPr algn="ctr"/>
            <a:r>
              <a:rPr lang="de-DE" sz="2000" dirty="0">
                <a:solidFill>
                  <a:schemeClr val="bg1"/>
                </a:solidFill>
                <a:latin typeface="Arial" pitchFamily="34" charset="0"/>
                <a:cs typeface="Arial" pitchFamily="34" charset="0"/>
              </a:rPr>
              <a:t>wow! – </a:t>
            </a:r>
            <a:r>
              <a:rPr lang="de-DE" sz="2000" dirty="0" err="1">
                <a:solidFill>
                  <a:schemeClr val="bg1"/>
                </a:solidFill>
                <a:latin typeface="Arial" pitchFamily="34" charset="0"/>
                <a:cs typeface="Arial" pitchFamily="34" charset="0"/>
              </a:rPr>
              <a:t>spectacular</a:t>
            </a:r>
            <a:r>
              <a:rPr lang="de-DE" sz="2000" dirty="0">
                <a:solidFill>
                  <a:schemeClr val="bg1"/>
                </a:solidFill>
                <a:latin typeface="Arial" pitchFamily="34" charset="0"/>
                <a:cs typeface="Arial" pitchFamily="34" charset="0"/>
              </a:rPr>
              <a:t> – </a:t>
            </a:r>
            <a:r>
              <a:rPr lang="de-DE" sz="2000" dirty="0" err="1">
                <a:solidFill>
                  <a:schemeClr val="bg1"/>
                </a:solidFill>
                <a:latin typeface="Arial" pitchFamily="34" charset="0"/>
                <a:cs typeface="Arial" pitchFamily="34" charset="0"/>
              </a:rPr>
              <a:t>euphoric</a:t>
            </a:r>
            <a:r>
              <a:rPr lang="de-DE" sz="2000" dirty="0">
                <a:solidFill>
                  <a:schemeClr val="bg1"/>
                </a:solidFill>
                <a:latin typeface="Arial" pitchFamily="34" charset="0"/>
                <a:cs typeface="Arial" pitchFamily="34" charset="0"/>
              </a:rPr>
              <a:t> – sublime – </a:t>
            </a:r>
            <a:r>
              <a:rPr lang="de-DE" sz="2000" dirty="0" err="1">
                <a:solidFill>
                  <a:schemeClr val="bg1"/>
                </a:solidFill>
                <a:latin typeface="Arial" pitchFamily="34" charset="0"/>
                <a:cs typeface="Arial" pitchFamily="34" charset="0"/>
              </a:rPr>
              <a:t>inspiring</a:t>
            </a:r>
            <a:endParaRPr lang="de-DE"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74762297"/>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0"/>
                                        <p:tgtEl>
                                          <p:spTgt spid="23558"/>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3556"/>
                                        </p:tgtEl>
                                        <p:attrNameLst>
                                          <p:attrName>style.visibility</p:attrName>
                                        </p:attrNameLst>
                                      </p:cBhvr>
                                      <p:to>
                                        <p:strVal val="visible"/>
                                      </p:to>
                                    </p:set>
                                    <p:animEffect transition="in" filter="fade">
                                      <p:cBhvr>
                                        <p:cTn id="11" dur="5000"/>
                                        <p:tgtEl>
                                          <p:spTgt spid="23556"/>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920" y="418356"/>
            <a:ext cx="7992888" cy="857250"/>
          </a:xfrm>
        </p:spPr>
        <p:txBody>
          <a:bodyPr/>
          <a:lstStyle/>
          <a:p>
            <a:r>
              <a:rPr lang="en-GB" sz="1700" dirty="0"/>
              <a:t>Tune into your biological rhythms</a:t>
            </a:r>
          </a:p>
        </p:txBody>
      </p:sp>
      <p:sp>
        <p:nvSpPr>
          <p:cNvPr id="4" name="Text Placeholder 3"/>
          <p:cNvSpPr>
            <a:spLocks noGrp="1"/>
          </p:cNvSpPr>
          <p:nvPr>
            <p:ph type="body" sz="quarter" idx="13"/>
          </p:nvPr>
        </p:nvSpPr>
        <p:spPr/>
        <p:txBody>
          <a:bodyPr/>
          <a:lstStyle/>
          <a:p>
            <a:endParaRPr lang="en-GB"/>
          </a:p>
        </p:txBody>
      </p:sp>
      <p:grpSp>
        <p:nvGrpSpPr>
          <p:cNvPr id="8" name="Group 7"/>
          <p:cNvGrpSpPr/>
          <p:nvPr/>
        </p:nvGrpSpPr>
        <p:grpSpPr>
          <a:xfrm>
            <a:off x="961207" y="991954"/>
            <a:ext cx="6749892" cy="3503760"/>
            <a:chOff x="1367050" y="1410778"/>
            <a:chExt cx="9599846" cy="4983126"/>
          </a:xfrm>
        </p:grpSpPr>
        <p:pic>
          <p:nvPicPr>
            <p:cNvPr id="6" name="Picture 2" descr="C:\Users\hloomes\AppData\Local\Microsoft\Windows\Temporary Internet Files\Content.Outlook\K6LYGC2K\Biological_clock_huma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7050" y="1410778"/>
              <a:ext cx="9599846" cy="4983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2120" y="1838452"/>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051618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sz="1400" dirty="0"/>
          </a:p>
          <a:p>
            <a:r>
              <a:rPr lang="en-GB" sz="1400" dirty="0"/>
              <a:t>There is still a lack of standardised recommendations for light use, however much research has shown that light in the workplace mitigates sleepiness, lifts the mood, and improves the mental status in general. </a:t>
            </a:r>
          </a:p>
          <a:p>
            <a:endParaRPr lang="en-GB" sz="1400" dirty="0"/>
          </a:p>
          <a:p>
            <a:r>
              <a:rPr lang="en-GB" sz="1400" dirty="0"/>
              <a:t>There are several possibilities for the use of light in the workplace, depending on the time </a:t>
            </a:r>
            <a:r>
              <a:rPr lang="en-GB" sz="1400" dirty="0" smtClean="0"/>
              <a:t>schedules. Effective </a:t>
            </a:r>
            <a:r>
              <a:rPr lang="en-GB" sz="1400" dirty="0"/>
              <a:t>use of light may lead to an adaptation to the extended night work period and facilitate the subsequent re-adaptation to daytime life. </a:t>
            </a:r>
          </a:p>
          <a:p>
            <a:endParaRPr lang="en-GB" sz="1400" dirty="0"/>
          </a:p>
          <a:p>
            <a:r>
              <a:rPr lang="en-GB" sz="1400" dirty="0"/>
              <a:t>Much research is still needed but should also canvass the genetic predisposition </a:t>
            </a:r>
            <a:r>
              <a:rPr lang="en-GB" sz="1400" dirty="0" smtClean="0"/>
              <a:t>of people i.e. larks and owls.</a:t>
            </a:r>
            <a:endParaRPr lang="en-GB" sz="1400" dirty="0"/>
          </a:p>
        </p:txBody>
      </p:sp>
      <p:sp>
        <p:nvSpPr>
          <p:cNvPr id="3" name="Title 2"/>
          <p:cNvSpPr>
            <a:spLocks noGrp="1"/>
          </p:cNvSpPr>
          <p:nvPr>
            <p:ph type="title"/>
          </p:nvPr>
        </p:nvSpPr>
        <p:spPr/>
        <p:txBody>
          <a:bodyPr/>
          <a:lstStyle/>
          <a:p>
            <a:r>
              <a:rPr lang="en-GB" sz="1700" dirty="0"/>
              <a:t>conclusions</a:t>
            </a:r>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94108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What is your definition of a drug?</a:t>
            </a:r>
            <a:endParaRPr lang="en-GB" dirty="0"/>
          </a:p>
        </p:txBody>
      </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3955641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Grp="1" noChangeArrowheads="1"/>
          </p:cNvSpPr>
          <p:nvPr>
            <p:ph type="sldNum" sz="quarter" idx="11"/>
          </p:nvPr>
        </p:nvSpPr>
        <p:spPr>
          <a:xfrm>
            <a:off x="8585896" y="5018484"/>
            <a:ext cx="253008" cy="848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chemeClr val="tx1"/>
                </a:solidFill>
                <a:latin typeface="Arial" pitchFamily="34" charset="0"/>
              </a:defRPr>
            </a:lvl1pPr>
            <a:lvl2pPr marL="521313" indent="-200500" eaLnBrk="0" hangingPunct="0">
              <a:defRPr sz="1100">
                <a:solidFill>
                  <a:schemeClr val="tx1"/>
                </a:solidFill>
                <a:latin typeface="Arial" pitchFamily="34" charset="0"/>
              </a:defRPr>
            </a:lvl2pPr>
            <a:lvl3pPr marL="802003" indent="-160401" eaLnBrk="0" hangingPunct="0">
              <a:defRPr sz="1100">
                <a:solidFill>
                  <a:schemeClr val="tx1"/>
                </a:solidFill>
                <a:latin typeface="Arial" pitchFamily="34" charset="0"/>
              </a:defRPr>
            </a:lvl3pPr>
            <a:lvl4pPr marL="1122802" indent="-160401" eaLnBrk="0" hangingPunct="0">
              <a:defRPr sz="1100">
                <a:solidFill>
                  <a:schemeClr val="tx1"/>
                </a:solidFill>
                <a:latin typeface="Arial" pitchFamily="34" charset="0"/>
              </a:defRPr>
            </a:lvl4pPr>
            <a:lvl5pPr marL="1443598" indent="-160401" eaLnBrk="0" hangingPunct="0">
              <a:defRPr sz="1100">
                <a:solidFill>
                  <a:schemeClr val="tx1"/>
                </a:solidFill>
                <a:latin typeface="Arial" pitchFamily="34" charset="0"/>
              </a:defRPr>
            </a:lvl5pPr>
            <a:lvl6pPr marL="1764415" indent="-160401" algn="ctr" eaLnBrk="0" fontAlgn="base" hangingPunct="0">
              <a:spcBef>
                <a:spcPct val="0"/>
              </a:spcBef>
              <a:spcAft>
                <a:spcPct val="0"/>
              </a:spcAft>
              <a:defRPr sz="1100">
                <a:solidFill>
                  <a:schemeClr val="tx1"/>
                </a:solidFill>
                <a:latin typeface="Arial" pitchFamily="34" charset="0"/>
              </a:defRPr>
            </a:lvl6pPr>
            <a:lvl7pPr marL="2085196" indent="-160401" algn="ctr" eaLnBrk="0" fontAlgn="base" hangingPunct="0">
              <a:spcBef>
                <a:spcPct val="0"/>
              </a:spcBef>
              <a:spcAft>
                <a:spcPct val="0"/>
              </a:spcAft>
              <a:defRPr sz="1100">
                <a:solidFill>
                  <a:schemeClr val="tx1"/>
                </a:solidFill>
                <a:latin typeface="Arial" pitchFamily="34" charset="0"/>
              </a:defRPr>
            </a:lvl7pPr>
            <a:lvl8pPr marL="2406006" indent="-160401" algn="ctr" eaLnBrk="0" fontAlgn="base" hangingPunct="0">
              <a:spcBef>
                <a:spcPct val="0"/>
              </a:spcBef>
              <a:spcAft>
                <a:spcPct val="0"/>
              </a:spcAft>
              <a:defRPr sz="1100">
                <a:solidFill>
                  <a:schemeClr val="tx1"/>
                </a:solidFill>
                <a:latin typeface="Arial" pitchFamily="34" charset="0"/>
              </a:defRPr>
            </a:lvl8pPr>
            <a:lvl9pPr marL="2726795" indent="-160401" algn="ctr" eaLnBrk="0" fontAlgn="base" hangingPunct="0">
              <a:spcBef>
                <a:spcPct val="0"/>
              </a:spcBef>
              <a:spcAft>
                <a:spcPct val="0"/>
              </a:spcAft>
              <a:defRPr sz="1100">
                <a:solidFill>
                  <a:schemeClr val="tx1"/>
                </a:solidFill>
                <a:latin typeface="Arial" pitchFamily="34" charset="0"/>
              </a:defRPr>
            </a:lvl9pPr>
          </a:lstStyle>
          <a:p>
            <a:pPr eaLnBrk="1" hangingPunct="1"/>
            <a:fld id="{E0236D1E-3BBA-4B93-A5DC-CC8E2D43728F}" type="slidenum">
              <a:rPr lang="de-DE" altLang="en-US" sz="600">
                <a:solidFill>
                  <a:schemeClr val="bg1"/>
                </a:solidFill>
              </a:rPr>
              <a:pPr eaLnBrk="1" hangingPunct="1"/>
              <a:t>8</a:t>
            </a:fld>
            <a:endParaRPr lang="de-DE" altLang="en-US" sz="600">
              <a:solidFill>
                <a:schemeClr val="bg1"/>
              </a:solidFill>
            </a:endParaRPr>
          </a:p>
        </p:txBody>
      </p:sp>
      <p:grpSp>
        <p:nvGrpSpPr>
          <p:cNvPr id="1028" name="Gruppieren 4"/>
          <p:cNvGrpSpPr>
            <a:grpSpLocks/>
          </p:cNvGrpSpPr>
          <p:nvPr/>
        </p:nvGrpSpPr>
        <p:grpSpPr bwMode="auto">
          <a:xfrm>
            <a:off x="589400" y="1130724"/>
            <a:ext cx="8371583" cy="3594199"/>
            <a:chOff x="340296" y="1857413"/>
            <a:chExt cx="8928991" cy="5112531"/>
          </a:xfrm>
        </p:grpSpPr>
        <p:pic>
          <p:nvPicPr>
            <p:cNvPr id="103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983" t="5235" r="2147" b="1825"/>
            <a:stretch>
              <a:fillRect/>
            </a:stretch>
          </p:blipFill>
          <p:spPr bwMode="auto">
            <a:xfrm>
              <a:off x="412304" y="1857413"/>
              <a:ext cx="8856983" cy="51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6"/>
            <p:cNvGraphicFramePr>
              <a:graphicFrameLocks noChangeAspect="1"/>
            </p:cNvGraphicFramePr>
            <p:nvPr/>
          </p:nvGraphicFramePr>
          <p:xfrm>
            <a:off x="340296" y="2001415"/>
            <a:ext cx="4896544" cy="3267761"/>
          </p:xfrm>
          <a:graphic>
            <a:graphicData uri="http://schemas.openxmlformats.org/presentationml/2006/ole">
              <mc:AlternateContent xmlns:mc="http://schemas.openxmlformats.org/markup-compatibility/2006">
                <mc:Choice xmlns:v="urn:schemas-microsoft-com:vml" Requires="v">
                  <p:oleObj spid="_x0000_s3115" name="Photo Editor Photo" r:id="rId5" imgW="5009524" imgH="3343742" progId="MSPhotoEd.3">
                    <p:embed/>
                  </p:oleObj>
                </mc:Choice>
                <mc:Fallback>
                  <p:oleObj name="Photo Editor Photo" r:id="rId5" imgW="5009524" imgH="334374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96" y="2001415"/>
                          <a:ext cx="4896544" cy="326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0" name="Textfeld 15"/>
          <p:cNvSpPr txBox="1">
            <a:spLocks noChangeArrowheads="1"/>
          </p:cNvSpPr>
          <p:nvPr/>
        </p:nvSpPr>
        <p:spPr bwMode="auto">
          <a:xfrm>
            <a:off x="520939" y="3578572"/>
            <a:ext cx="3915669" cy="49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161" tIns="32076" rIns="64161" bIns="32076">
            <a:spAutoFit/>
          </a:bodyPr>
          <a:lstStyle>
            <a:lvl1pPr marL="173038" indent="-173038"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algn="ctr" eaLnBrk="0" fontAlgn="base" hangingPunct="0">
              <a:spcBef>
                <a:spcPct val="0"/>
              </a:spcBef>
              <a:spcAft>
                <a:spcPct val="0"/>
              </a:spcAft>
              <a:defRPr sz="1600">
                <a:solidFill>
                  <a:schemeClr val="tx1"/>
                </a:solidFill>
                <a:latin typeface="Arial" pitchFamily="34" charset="0"/>
              </a:defRPr>
            </a:lvl6pPr>
            <a:lvl7pPr marL="2971800" indent="-228600" algn="ctr" eaLnBrk="0" fontAlgn="base" hangingPunct="0">
              <a:spcBef>
                <a:spcPct val="0"/>
              </a:spcBef>
              <a:spcAft>
                <a:spcPct val="0"/>
              </a:spcAft>
              <a:defRPr sz="1600">
                <a:solidFill>
                  <a:schemeClr val="tx1"/>
                </a:solidFill>
                <a:latin typeface="Arial" pitchFamily="34" charset="0"/>
              </a:defRPr>
            </a:lvl7pPr>
            <a:lvl8pPr marL="3429000" indent="-228600" algn="ctr" eaLnBrk="0" fontAlgn="base" hangingPunct="0">
              <a:spcBef>
                <a:spcPct val="0"/>
              </a:spcBef>
              <a:spcAft>
                <a:spcPct val="0"/>
              </a:spcAft>
              <a:defRPr sz="1600">
                <a:solidFill>
                  <a:schemeClr val="tx1"/>
                </a:solidFill>
                <a:latin typeface="Arial" pitchFamily="34" charset="0"/>
              </a:defRPr>
            </a:lvl8pPr>
            <a:lvl9pPr marL="3886200" indent="-228600" algn="ctr" eaLnBrk="0" fontAlgn="base" hangingPunct="0">
              <a:spcBef>
                <a:spcPct val="0"/>
              </a:spcBef>
              <a:spcAft>
                <a:spcPct val="0"/>
              </a:spcAft>
              <a:defRPr sz="1600">
                <a:solidFill>
                  <a:schemeClr val="tx1"/>
                </a:solidFill>
                <a:latin typeface="Arial" pitchFamily="34" charset="0"/>
              </a:defRPr>
            </a:lvl9pPr>
          </a:lstStyle>
          <a:p>
            <a:pPr algn="l" eaLnBrk="1" hangingPunct="1">
              <a:buFont typeface="Arial" pitchFamily="34" charset="0"/>
              <a:buChar char="•"/>
            </a:pPr>
            <a:r>
              <a:rPr lang="en-GB" altLang="en-US" sz="1400"/>
              <a:t>The biological clock is triggered daily via specific receptors in the retina</a:t>
            </a:r>
          </a:p>
        </p:txBody>
      </p:sp>
      <p:sp>
        <p:nvSpPr>
          <p:cNvPr id="1031" name="Line 5"/>
          <p:cNvSpPr>
            <a:spLocks noChangeShapeType="1"/>
          </p:cNvSpPr>
          <p:nvPr/>
        </p:nvSpPr>
        <p:spPr bwMode="auto">
          <a:xfrm>
            <a:off x="2208611" y="2318370"/>
            <a:ext cx="428625" cy="321469"/>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lIns="64161" tIns="32076" rIns="64161" bIns="32076"/>
          <a:lstStyle/>
          <a:p>
            <a:endParaRPr lang="en-GB"/>
          </a:p>
        </p:txBody>
      </p:sp>
      <p:sp>
        <p:nvSpPr>
          <p:cNvPr id="1032" name="Rectangle 2"/>
          <p:cNvSpPr>
            <a:spLocks noGrp="1" noChangeArrowheads="1"/>
          </p:cNvSpPr>
          <p:nvPr>
            <p:ph type="title" idx="4294967295"/>
          </p:nvPr>
        </p:nvSpPr>
        <p:spPr>
          <a:xfrm>
            <a:off x="520939" y="445304"/>
            <a:ext cx="7878961" cy="383977"/>
          </a:xfrm>
          <a:prstGeom prst="rect">
            <a:avLst/>
          </a:prstGeom>
        </p:spPr>
        <p:txBody>
          <a:bodyPr lIns="64161" tIns="32076" rIns="64161" bIns="32076"/>
          <a:lstStyle/>
          <a:p>
            <a:pPr algn="l" eaLnBrk="1" hangingPunct="1"/>
            <a:r>
              <a:rPr lang="en-GB" altLang="en-US" sz="1700" b="1" dirty="0">
                <a:solidFill>
                  <a:srgbClr val="000000"/>
                </a:solidFill>
                <a:latin typeface="Arial" panose="020B0604020202020204" pitchFamily="34" charset="0"/>
                <a:cs typeface="Arial" panose="020B0604020202020204" pitchFamily="34" charset="0"/>
              </a:rPr>
              <a:t>CYCLE OF DIFFERENT CIRCADIAN RHYTHMS</a:t>
            </a:r>
          </a:p>
        </p:txBody>
      </p:sp>
    </p:spTree>
    <p:extLst>
      <p:ext uri="{BB962C8B-B14F-4D97-AF65-F5344CB8AC3E}">
        <p14:creationId xmlns:p14="http://schemas.microsoft.com/office/powerpoint/2010/main" val="1937060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custDataLst>
              <p:tags r:id="rId1"/>
            </p:custDataLst>
          </p:nvPr>
        </p:nvPicPr>
        <p:blipFill>
          <a:blip r:embed="rId12" cstate="print"/>
          <a:srcRect/>
          <a:stretch>
            <a:fillRect/>
          </a:stretch>
        </p:blipFill>
        <p:spPr bwMode="auto">
          <a:xfrm>
            <a:off x="521550" y="1341088"/>
            <a:ext cx="5272448" cy="3254004"/>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custDataLst>
              <p:tags r:id="rId2"/>
            </p:custDataLst>
          </p:nvPr>
        </p:nvSpPr>
        <p:spPr bwMode="auto">
          <a:xfrm>
            <a:off x="5850247" y="1552266"/>
            <a:ext cx="2468419" cy="188030"/>
          </a:xfrm>
          <a:prstGeom prst="rect">
            <a:avLst/>
          </a:prstGeom>
          <a:noFill/>
          <a:ln w="9525">
            <a:noFill/>
            <a:miter lim="800000"/>
            <a:headEnd/>
            <a:tailEnd/>
          </a:ln>
        </p:spPr>
        <p:txBody>
          <a:bodyPr wrap="square" lIns="64161" tIns="32076" rIns="64161" bIns="32076">
            <a:spAutoFit/>
          </a:bodyPr>
          <a:lstStyle/>
          <a:p>
            <a:pPr eaLnBrk="0" hangingPunct="0">
              <a:lnSpc>
                <a:spcPct val="80000"/>
              </a:lnSpc>
            </a:pPr>
            <a:r>
              <a:rPr lang="en-GB" sz="1000" dirty="0">
                <a:solidFill>
                  <a:srgbClr val="011643"/>
                </a:solidFill>
                <a:latin typeface="Arial" panose="020B0604020202020204" pitchFamily="34" charset="0"/>
                <a:cs typeface="Arial" panose="020B0604020202020204" pitchFamily="34" charset="0"/>
              </a:rPr>
              <a:t>Cones for day/colour vision</a:t>
            </a:r>
          </a:p>
        </p:txBody>
      </p:sp>
      <p:sp>
        <p:nvSpPr>
          <p:cNvPr id="8" name="Line 5"/>
          <p:cNvSpPr>
            <a:spLocks noChangeShapeType="1"/>
          </p:cNvSpPr>
          <p:nvPr>
            <p:custDataLst>
              <p:tags r:id="rId3"/>
            </p:custDataLst>
          </p:nvPr>
        </p:nvSpPr>
        <p:spPr bwMode="auto">
          <a:xfrm flipH="1">
            <a:off x="5451760" y="1836940"/>
            <a:ext cx="457646" cy="759023"/>
          </a:xfrm>
          <a:prstGeom prst="line">
            <a:avLst/>
          </a:prstGeom>
          <a:noFill/>
          <a:ln w="9525">
            <a:solidFill>
              <a:schemeClr val="tx1"/>
            </a:solidFill>
            <a:round/>
            <a:headEnd/>
            <a:tailEnd type="triangle" w="med" len="med"/>
          </a:ln>
        </p:spPr>
        <p:txBody>
          <a:bodyPr lIns="64161" tIns="32076" rIns="64161" bIns="32076"/>
          <a:lstStyle/>
          <a:p>
            <a:endParaRPr lang="en-US"/>
          </a:p>
        </p:txBody>
      </p:sp>
      <p:sp>
        <p:nvSpPr>
          <p:cNvPr id="9" name="Text Box 6"/>
          <p:cNvSpPr txBox="1">
            <a:spLocks noChangeArrowheads="1"/>
          </p:cNvSpPr>
          <p:nvPr>
            <p:custDataLst>
              <p:tags r:id="rId4"/>
            </p:custDataLst>
          </p:nvPr>
        </p:nvSpPr>
        <p:spPr bwMode="auto">
          <a:xfrm>
            <a:off x="5850247" y="2439654"/>
            <a:ext cx="1506438" cy="173170"/>
          </a:xfrm>
          <a:prstGeom prst="rect">
            <a:avLst/>
          </a:prstGeom>
          <a:noFill/>
          <a:ln w="9525">
            <a:noFill/>
            <a:miter lim="800000"/>
            <a:headEnd/>
            <a:tailEnd/>
          </a:ln>
        </p:spPr>
        <p:txBody>
          <a:bodyPr wrap="square" lIns="64161" tIns="32076" rIns="64161" bIns="32076">
            <a:spAutoFit/>
          </a:bodyPr>
          <a:lstStyle/>
          <a:p>
            <a:pPr eaLnBrk="0" hangingPunct="0">
              <a:lnSpc>
                <a:spcPct val="70000"/>
              </a:lnSpc>
            </a:pPr>
            <a:r>
              <a:rPr lang="en-GB" sz="1000" dirty="0">
                <a:solidFill>
                  <a:srgbClr val="011643"/>
                </a:solidFill>
                <a:latin typeface="Arial" panose="020B0604020202020204" pitchFamily="34" charset="0"/>
                <a:cs typeface="Arial" panose="020B0604020202020204" pitchFamily="34" charset="0"/>
              </a:rPr>
              <a:t>Rods for night vision</a:t>
            </a:r>
          </a:p>
        </p:txBody>
      </p:sp>
      <p:sp>
        <p:nvSpPr>
          <p:cNvPr id="10" name="Line 7"/>
          <p:cNvSpPr>
            <a:spLocks noChangeShapeType="1"/>
          </p:cNvSpPr>
          <p:nvPr>
            <p:custDataLst>
              <p:tags r:id="rId5"/>
            </p:custDataLst>
          </p:nvPr>
        </p:nvSpPr>
        <p:spPr bwMode="auto">
          <a:xfrm flipH="1">
            <a:off x="5451761" y="2684105"/>
            <a:ext cx="407417" cy="196453"/>
          </a:xfrm>
          <a:prstGeom prst="line">
            <a:avLst/>
          </a:prstGeom>
          <a:noFill/>
          <a:ln w="9525">
            <a:solidFill>
              <a:schemeClr val="tx1"/>
            </a:solidFill>
            <a:round/>
            <a:headEnd/>
            <a:tailEnd type="triangle" w="med" len="med"/>
          </a:ln>
        </p:spPr>
        <p:txBody>
          <a:bodyPr lIns="64161" tIns="32076" rIns="64161" bIns="32076"/>
          <a:lstStyle/>
          <a:p>
            <a:endParaRPr lang="en-US"/>
          </a:p>
        </p:txBody>
      </p:sp>
      <p:sp>
        <p:nvSpPr>
          <p:cNvPr id="11" name="Line 9"/>
          <p:cNvSpPr>
            <a:spLocks noChangeShapeType="1"/>
          </p:cNvSpPr>
          <p:nvPr>
            <p:custDataLst>
              <p:tags r:id="rId6"/>
            </p:custDataLst>
          </p:nvPr>
        </p:nvSpPr>
        <p:spPr bwMode="auto">
          <a:xfrm flipH="1" flipV="1">
            <a:off x="4456290" y="3011882"/>
            <a:ext cx="1453116" cy="823750"/>
          </a:xfrm>
          <a:prstGeom prst="line">
            <a:avLst/>
          </a:prstGeom>
          <a:noFill/>
          <a:ln w="19050">
            <a:solidFill>
              <a:schemeClr val="tx1"/>
            </a:solidFill>
            <a:round/>
            <a:headEnd/>
            <a:tailEnd type="triangle" w="med" len="med"/>
          </a:ln>
        </p:spPr>
        <p:txBody>
          <a:bodyPr lIns="64161" tIns="32076" rIns="64161" bIns="32076"/>
          <a:lstStyle/>
          <a:p>
            <a:endParaRPr lang="en-US"/>
          </a:p>
        </p:txBody>
      </p:sp>
      <p:sp>
        <p:nvSpPr>
          <p:cNvPr id="12" name="Line 10"/>
          <p:cNvSpPr>
            <a:spLocks noChangeShapeType="1"/>
          </p:cNvSpPr>
          <p:nvPr>
            <p:custDataLst>
              <p:tags r:id="rId7"/>
            </p:custDataLst>
          </p:nvPr>
        </p:nvSpPr>
        <p:spPr bwMode="auto">
          <a:xfrm flipH="1">
            <a:off x="5313350" y="1828011"/>
            <a:ext cx="604986" cy="388441"/>
          </a:xfrm>
          <a:prstGeom prst="line">
            <a:avLst/>
          </a:prstGeom>
          <a:noFill/>
          <a:ln w="9525">
            <a:solidFill>
              <a:schemeClr val="tx1"/>
            </a:solidFill>
            <a:round/>
            <a:headEnd/>
            <a:tailEnd type="triangle" w="med" len="med"/>
          </a:ln>
        </p:spPr>
        <p:txBody>
          <a:bodyPr lIns="64161" tIns="32076" rIns="64161" bIns="32076"/>
          <a:lstStyle/>
          <a:p>
            <a:endParaRPr lang="en-US"/>
          </a:p>
        </p:txBody>
      </p:sp>
      <p:sp>
        <p:nvSpPr>
          <p:cNvPr id="13" name="Line 11"/>
          <p:cNvSpPr>
            <a:spLocks noChangeShapeType="1"/>
          </p:cNvSpPr>
          <p:nvPr>
            <p:custDataLst>
              <p:tags r:id="rId8"/>
            </p:custDataLst>
          </p:nvPr>
        </p:nvSpPr>
        <p:spPr bwMode="auto">
          <a:xfrm flipH="1">
            <a:off x="5313350" y="1692726"/>
            <a:ext cx="466576" cy="256729"/>
          </a:xfrm>
          <a:prstGeom prst="line">
            <a:avLst/>
          </a:prstGeom>
          <a:noFill/>
          <a:ln w="9525">
            <a:solidFill>
              <a:schemeClr val="tx1"/>
            </a:solidFill>
            <a:round/>
            <a:headEnd/>
            <a:tailEnd type="triangle" w="med" len="med"/>
          </a:ln>
        </p:spPr>
        <p:txBody>
          <a:bodyPr lIns="64161" tIns="32076" rIns="64161" bIns="32076"/>
          <a:lstStyle/>
          <a:p>
            <a:endParaRPr lang="en-US"/>
          </a:p>
        </p:txBody>
      </p:sp>
      <p:sp>
        <p:nvSpPr>
          <p:cNvPr id="14" name="Text Box 8"/>
          <p:cNvSpPr txBox="1">
            <a:spLocks noChangeArrowheads="1"/>
          </p:cNvSpPr>
          <p:nvPr>
            <p:custDataLst>
              <p:tags r:id="rId9"/>
            </p:custDataLst>
          </p:nvPr>
        </p:nvSpPr>
        <p:spPr bwMode="auto">
          <a:xfrm>
            <a:off x="5926496" y="3712524"/>
            <a:ext cx="3110000" cy="803442"/>
          </a:xfrm>
          <a:prstGeom prst="rect">
            <a:avLst/>
          </a:prstGeom>
          <a:noFill/>
          <a:ln w="9525">
            <a:noFill/>
            <a:miter lim="800000"/>
            <a:headEnd/>
            <a:tailEnd/>
          </a:ln>
        </p:spPr>
        <p:txBody>
          <a:bodyPr wrap="square" lIns="64161" tIns="32076" rIns="64161" bIns="32076" anchor="b">
            <a:spAutoFit/>
          </a:bodyPr>
          <a:lstStyle/>
          <a:p>
            <a:pPr algn="just" eaLnBrk="0" hangingPunct="0">
              <a:lnSpc>
                <a:spcPct val="60000"/>
              </a:lnSpc>
            </a:pPr>
            <a:r>
              <a:rPr lang="en-GB" sz="1000" dirty="0">
                <a:solidFill>
                  <a:srgbClr val="011643"/>
                </a:solidFill>
                <a:latin typeface="Arial" panose="020B0604020202020204" pitchFamily="34" charset="0"/>
                <a:cs typeface="Arial" panose="020B0604020202020204" pitchFamily="34" charset="0"/>
              </a:rPr>
              <a:t>Third receptors: </a:t>
            </a:r>
            <a:endParaRPr lang="en-GB" sz="1000" dirty="0" smtClean="0">
              <a:solidFill>
                <a:srgbClr val="011643"/>
              </a:solidFill>
              <a:latin typeface="Arial" panose="020B0604020202020204" pitchFamily="34" charset="0"/>
              <a:cs typeface="Arial" panose="020B0604020202020204" pitchFamily="34" charset="0"/>
            </a:endParaRPr>
          </a:p>
          <a:p>
            <a:pPr algn="just" eaLnBrk="0" hangingPunct="0">
              <a:lnSpc>
                <a:spcPct val="60000"/>
              </a:lnSpc>
            </a:pPr>
            <a:endParaRPr lang="en-GB" sz="1000" dirty="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000" dirty="0">
                <a:solidFill>
                  <a:srgbClr val="011643"/>
                </a:solidFill>
                <a:latin typeface="Arial" panose="020B0604020202020204" pitchFamily="34" charset="0"/>
                <a:cs typeface="Arial" panose="020B0604020202020204" pitchFamily="34" charset="0"/>
              </a:rPr>
              <a:t>Intrinsically photosensitive retinal ganglion </a:t>
            </a:r>
            <a:r>
              <a:rPr lang="en-GB" sz="1000" dirty="0" smtClean="0">
                <a:solidFill>
                  <a:srgbClr val="011643"/>
                </a:solidFill>
                <a:latin typeface="Arial" panose="020B0604020202020204" pitchFamily="34" charset="0"/>
                <a:cs typeface="Arial" panose="020B0604020202020204" pitchFamily="34" charset="0"/>
              </a:rPr>
              <a:t>cells.</a:t>
            </a:r>
          </a:p>
          <a:p>
            <a:pPr eaLnBrk="0" hangingPunct="0">
              <a:lnSpc>
                <a:spcPct val="90000"/>
              </a:lnSpc>
            </a:pPr>
            <a:endParaRPr lang="en-GB" sz="1000" dirty="0" smtClean="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000" dirty="0" smtClean="0">
                <a:solidFill>
                  <a:srgbClr val="011643"/>
                </a:solidFill>
                <a:latin typeface="Arial" panose="020B0604020202020204" pitchFamily="34" charset="0"/>
                <a:cs typeface="Arial" panose="020B0604020202020204" pitchFamily="34" charset="0"/>
              </a:rPr>
              <a:t>They respond to blue wavelengths of light  at </a:t>
            </a:r>
            <a:r>
              <a:rPr lang="en-GB" sz="1000" dirty="0" err="1" smtClean="0">
                <a:solidFill>
                  <a:srgbClr val="011643"/>
                </a:solidFill>
                <a:latin typeface="Arial" panose="020B0604020202020204" pitchFamily="34" charset="0"/>
                <a:cs typeface="Arial" panose="020B0604020202020204" pitchFamily="34" charset="0"/>
              </a:rPr>
              <a:t>approx</a:t>
            </a:r>
            <a:r>
              <a:rPr lang="en-GB" sz="1000" dirty="0" smtClean="0">
                <a:solidFill>
                  <a:srgbClr val="011643"/>
                </a:solidFill>
                <a:latin typeface="Arial" panose="020B0604020202020204" pitchFamily="34" charset="0"/>
                <a:cs typeface="Arial" panose="020B0604020202020204" pitchFamily="34" charset="0"/>
              </a:rPr>
              <a:t> 460nm.</a:t>
            </a:r>
            <a:endParaRPr lang="en-GB" sz="1000" dirty="0">
              <a:solidFill>
                <a:srgbClr val="0116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22365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6;-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heme/theme1.xml><?xml version="1.0" encoding="utf-8"?>
<a:theme xmlns:a="http://schemas.openxmlformats.org/drawingml/2006/main" name="TRILUX">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4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5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6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5.xml><?xml version="1.0" encoding="utf-8"?>
<a:theme xmlns:a="http://schemas.openxmlformats.org/drawingml/2006/main" name="7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8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9_TRILUX">
  <a:themeElements>
    <a:clrScheme name="TRILUX">
      <a:dk1>
        <a:sysClr val="windowText" lastClr="000000"/>
      </a:dk1>
      <a:lt1>
        <a:sysClr val="window" lastClr="FFFFFF"/>
      </a:lt1>
      <a:dk2>
        <a:srgbClr val="000000"/>
      </a:dk2>
      <a:lt2>
        <a:srgbClr val="EEECE1"/>
      </a:lt2>
      <a:accent1>
        <a:srgbClr val="95C03D"/>
      </a:accent1>
      <a:accent2>
        <a:srgbClr val="FBF315"/>
      </a:accent2>
      <a:accent3>
        <a:srgbClr val="65B4E5"/>
      </a:accent3>
      <a:accent4>
        <a:srgbClr val="C60086"/>
      </a:accent4>
      <a:accent5>
        <a:srgbClr val="9C9D9D"/>
      </a:accent5>
      <a:accent6>
        <a:srgbClr val="9C9D9D"/>
      </a:accent6>
      <a:hlink>
        <a:srgbClr val="9C9D9D"/>
      </a:hlink>
      <a:folHlink>
        <a:srgbClr val="9C9D9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TRILUX</Template>
  <TotalTime>0</TotalTime>
  <Words>2367</Words>
  <Application>Microsoft Macintosh PowerPoint</Application>
  <PresentationFormat>Bildschirmpräsentation (16:9)</PresentationFormat>
  <Paragraphs>332</Paragraphs>
  <Slides>71</Slides>
  <Notes>21</Notes>
  <HiddenSlides>0</HiddenSlides>
  <MMClips>0</MMClips>
  <ScaleCrop>false</ScaleCrop>
  <HeadingPairs>
    <vt:vector size="6" baseType="variant">
      <vt:variant>
        <vt:lpstr>Design</vt:lpstr>
      </vt:variant>
      <vt:variant>
        <vt:i4>7</vt:i4>
      </vt:variant>
      <vt:variant>
        <vt:lpstr>Eingebettete OLE-Server</vt:lpstr>
      </vt:variant>
      <vt:variant>
        <vt:i4>2</vt:i4>
      </vt:variant>
      <vt:variant>
        <vt:lpstr>Folientitel</vt:lpstr>
      </vt:variant>
      <vt:variant>
        <vt:i4>71</vt:i4>
      </vt:variant>
    </vt:vector>
  </HeadingPairs>
  <TitlesOfParts>
    <vt:vector size="80" baseType="lpstr">
      <vt:lpstr>TRILUX</vt:lpstr>
      <vt:lpstr>4_TRILUX</vt:lpstr>
      <vt:lpstr>5_TRILUX</vt:lpstr>
      <vt:lpstr>6_TRILUX</vt:lpstr>
      <vt:lpstr>7_TRILUX</vt:lpstr>
      <vt:lpstr>8_TRILUX</vt:lpstr>
      <vt:lpstr>9_TRILUX</vt:lpstr>
      <vt:lpstr>Photo Editor Photo</vt:lpstr>
      <vt:lpstr>Acrobat Document</vt:lpstr>
      <vt:lpstr>PowerPoint-Präsentation</vt:lpstr>
      <vt:lpstr>May I introduce myself</vt:lpstr>
      <vt:lpstr>PowerPoint-Präsentation</vt:lpstr>
      <vt:lpstr>PowerPoint-Präsentation</vt:lpstr>
      <vt:lpstr>DYNAMIC LIGHT </vt:lpstr>
      <vt:lpstr>Development and synchronisation of sleeping behaviour</vt:lpstr>
      <vt:lpstr>Tune into your biological rhythms</vt:lpstr>
      <vt:lpstr>CYCLE OF DIFFERENT CIRCADIAN RHYTHMS</vt:lpstr>
      <vt:lpstr>PowerPoint-Präsentation</vt:lpstr>
      <vt:lpstr>PowerPoint-Präsentation</vt:lpstr>
      <vt:lpstr>DYNAMIC LIGHT </vt:lpstr>
      <vt:lpstr>DYNAMIC LIGHT </vt:lpstr>
      <vt:lpstr>PowerPoint-Präsentation</vt:lpstr>
      <vt:lpstr>EDUCATION</vt:lpstr>
      <vt:lpstr>JOINT RESEARCH IN HAMBURG SCHOOLS 2011-2012</vt:lpstr>
      <vt:lpstr>CASE STUDY: HAMBURG-EPPENDORF </vt:lpstr>
      <vt:lpstr>CASE STUDY: HAMBURG-EPPENDORF </vt:lpstr>
      <vt:lpstr>Health</vt:lpstr>
      <vt:lpstr>PowerPoint-Präsentation</vt:lpstr>
      <vt:lpstr>PowerPoint-Präsentation</vt:lpstr>
      <vt:lpstr>A darker, more hazy world</vt:lpstr>
      <vt:lpstr>People with Dementia suffer from </vt:lpstr>
      <vt:lpstr>People with Dementia tend to be </vt:lpstr>
      <vt:lpstr>Architecture</vt:lpstr>
      <vt:lpstr>DEMENTIA FRIENDLY LIGHTING</vt:lpstr>
      <vt:lpstr>DEMENTIA FRIENDLY LIGHTING</vt:lpstr>
      <vt:lpstr>research</vt:lpstr>
      <vt:lpstr>PowerPoint-Präsentation</vt:lpstr>
      <vt:lpstr>PowerPoint-Präsentation</vt:lpstr>
      <vt:lpstr>PowerPoint-Präsentation</vt:lpstr>
      <vt:lpstr>PowerPoint-Präsentation</vt:lpstr>
      <vt:lpstr>PowerPoint-Präsentation</vt:lpstr>
      <vt:lpstr>PowerPoint-Präsentation</vt:lpstr>
      <vt:lpstr>THE KINGS FUND</vt:lpstr>
      <vt:lpstr>IPSWICH HOSPITAL</vt:lpstr>
      <vt:lpstr>PowerPoint-Präsentation</vt:lpstr>
      <vt:lpstr>Maria-hilf hospital, brilon, germany </vt:lpstr>
      <vt:lpstr>Illumination levels</vt:lpstr>
      <vt:lpstr>The entrance and corridors</vt:lpstr>
      <vt:lpstr>Maria-hilf hospital, brilon, germany </vt:lpstr>
      <vt:lpstr>general impressions after the lighting renovation?</vt:lpstr>
      <vt:lpstr>WHAT is the medical impression after the lighting renovation?</vt:lpstr>
      <vt:lpstr>How DO the staff benefit from the new lighting?</vt:lpstr>
      <vt:lpstr>PowerPoint-Präsentation</vt:lpstr>
      <vt:lpstr>PowerPoint-Präsentation</vt:lpstr>
      <vt:lpstr>PowerPoint-Präsentation</vt:lpstr>
      <vt:lpstr> Our own research</vt:lpstr>
      <vt:lpstr> measurability</vt:lpstr>
      <vt:lpstr> Professor debra  j. skene</vt:lpstr>
      <vt:lpstr>          Our own research</vt:lpstr>
      <vt:lpstr>An example</vt:lpstr>
      <vt:lpstr>Human centric Lighting conference  royal institution, london.      22.2.2016</vt:lpstr>
      <vt:lpstr>Light affects how we feel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conclusions</vt:lpstr>
      <vt:lpstr>PowerPoint-Präsentation</vt:lpstr>
    </vt:vector>
  </TitlesOfParts>
  <Company>Grey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Daniel.Stabenau@trilux.com</dc:creator>
  <cp:lastModifiedBy>Alessandro Parise</cp:lastModifiedBy>
  <cp:revision>475</cp:revision>
  <cp:lastPrinted>2015-08-06T08:44:45Z</cp:lastPrinted>
  <dcterms:created xsi:type="dcterms:W3CDTF">2013-04-10T07:37:13Z</dcterms:created>
  <dcterms:modified xsi:type="dcterms:W3CDTF">2017-01-20T08:48:24Z</dcterms:modified>
</cp:coreProperties>
</file>