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2" r:id="rId1"/>
  </p:sldMasterIdLst>
  <p:notesMasterIdLst>
    <p:notesMasterId r:id="rId30"/>
  </p:notesMasterIdLst>
  <p:handoutMasterIdLst>
    <p:handoutMasterId r:id="rId31"/>
  </p:handoutMasterIdLst>
  <p:sldIdLst>
    <p:sldId id="575" r:id="rId2"/>
    <p:sldId id="539" r:id="rId3"/>
    <p:sldId id="540" r:id="rId4"/>
    <p:sldId id="595" r:id="rId5"/>
    <p:sldId id="587" r:id="rId6"/>
    <p:sldId id="569" r:id="rId7"/>
    <p:sldId id="588" r:id="rId8"/>
    <p:sldId id="570" r:id="rId9"/>
    <p:sldId id="578" r:id="rId10"/>
    <p:sldId id="579" r:id="rId11"/>
    <p:sldId id="591" r:id="rId12"/>
    <p:sldId id="560" r:id="rId13"/>
    <p:sldId id="589" r:id="rId14"/>
    <p:sldId id="592" r:id="rId15"/>
    <p:sldId id="576" r:id="rId16"/>
    <p:sldId id="593" r:id="rId17"/>
    <p:sldId id="580" r:id="rId18"/>
    <p:sldId id="581" r:id="rId19"/>
    <p:sldId id="577" r:id="rId20"/>
    <p:sldId id="596" r:id="rId21"/>
    <p:sldId id="597" r:id="rId22"/>
    <p:sldId id="582" r:id="rId23"/>
    <p:sldId id="565" r:id="rId24"/>
    <p:sldId id="584" r:id="rId25"/>
    <p:sldId id="594" r:id="rId26"/>
    <p:sldId id="585" r:id="rId27"/>
    <p:sldId id="568" r:id="rId28"/>
    <p:sldId id="544" r:id="rId29"/>
  </p:sldIdLst>
  <p:sldSz cx="9144000" cy="6858000" type="screen4x3"/>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äsentation Bicult DE" id="{AD96C87F-325B-3047-8056-A457132723C8}">
          <p14:sldIdLst>
            <p14:sldId id="575"/>
            <p14:sldId id="539"/>
            <p14:sldId id="540"/>
            <p14:sldId id="595"/>
            <p14:sldId id="587"/>
            <p14:sldId id="569"/>
            <p14:sldId id="588"/>
            <p14:sldId id="570"/>
            <p14:sldId id="578"/>
            <p14:sldId id="579"/>
            <p14:sldId id="591"/>
            <p14:sldId id="560"/>
            <p14:sldId id="589"/>
            <p14:sldId id="592"/>
            <p14:sldId id="576"/>
            <p14:sldId id="593"/>
            <p14:sldId id="580"/>
            <p14:sldId id="581"/>
            <p14:sldId id="577"/>
            <p14:sldId id="596"/>
            <p14:sldId id="597"/>
            <p14:sldId id="582"/>
            <p14:sldId id="565"/>
            <p14:sldId id="584"/>
            <p14:sldId id="594"/>
            <p14:sldId id="585"/>
            <p14:sldId id="568"/>
            <p14:sldId id="544"/>
          </p14:sldIdLst>
        </p14:section>
      </p14:sectionLst>
    </p:ext>
    <p:ext uri="{EFAFB233-063F-42B5-8137-9DF3F51BA10A}">
      <p15:sldGuideLst xmlns:p15="http://schemas.microsoft.com/office/powerpoint/2012/main">
        <p15:guide id="4" pos="2880" userDrawn="1">
          <p15:clr>
            <a:srgbClr val="A4A3A4"/>
          </p15:clr>
        </p15:guide>
        <p15:guide id="5"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CDCD"/>
    <a:srgbClr val="F2F2F2"/>
    <a:srgbClr val="99B815"/>
    <a:srgbClr val="8A8A9B"/>
    <a:srgbClr val="AAB83C"/>
    <a:srgbClr val="FF00FF"/>
    <a:srgbClr val="89E909"/>
    <a:srgbClr val="00FF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19" autoAdjust="0"/>
    <p:restoredTop sz="93542" autoAdjust="0"/>
  </p:normalViewPr>
  <p:slideViewPr>
    <p:cSldViewPr snapToGrid="0">
      <p:cViewPr varScale="1">
        <p:scale>
          <a:sx n="78" d="100"/>
          <a:sy n="78" d="100"/>
        </p:scale>
        <p:origin x="108" y="930"/>
      </p:cViewPr>
      <p:guideLst>
        <p:guide pos="2880"/>
        <p:guide orient="horz" pos="2160"/>
      </p:guideLst>
    </p:cSldViewPr>
  </p:slideViewPr>
  <p:notesTextViewPr>
    <p:cViewPr>
      <p:scale>
        <a:sx n="1" d="1"/>
        <a:sy n="1" d="1"/>
      </p:scale>
      <p:origin x="0" y="0"/>
    </p:cViewPr>
  </p:notesTextViewPr>
  <p:notesViewPr>
    <p:cSldViewPr snapToGrid="0">
      <p:cViewPr varScale="1">
        <p:scale>
          <a:sx n="75" d="100"/>
          <a:sy n="75" d="100"/>
        </p:scale>
        <p:origin x="286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A2675F-2344-42FF-ACA8-F94D3CFD12D5}" type="datetimeFigureOut">
              <a:rPr lang="de-DE" smtClean="0"/>
              <a:t>18.11.2019</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2424F6-E24B-42AA-A110-434114C52446}" type="slidenum">
              <a:rPr lang="de-DE" smtClean="0"/>
              <a:t>‹Nr.›</a:t>
            </a:fld>
            <a:endParaRPr lang="de-DE"/>
          </a:p>
        </p:txBody>
      </p:sp>
    </p:spTree>
    <p:extLst>
      <p:ext uri="{BB962C8B-B14F-4D97-AF65-F5344CB8AC3E}">
        <p14:creationId xmlns:p14="http://schemas.microsoft.com/office/powerpoint/2010/main" val="2374215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7CBD8-C25E-4C6D-A27C-C0D7D61F3628}" type="datetimeFigureOut">
              <a:rPr lang="en-US" smtClean="0"/>
              <a:t>11/18/2019</a:t>
            </a:fld>
            <a:endParaRPr lang="en-US"/>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FD187-7D74-4BFC-B925-AD91EFADB35C}" type="slidenum">
              <a:rPr lang="en-US" smtClean="0"/>
              <a:t>‹Nr.›</a:t>
            </a:fld>
            <a:endParaRPr lang="en-US"/>
          </a:p>
        </p:txBody>
      </p:sp>
    </p:spTree>
    <p:extLst>
      <p:ext uri="{BB962C8B-B14F-4D97-AF65-F5344CB8AC3E}">
        <p14:creationId xmlns:p14="http://schemas.microsoft.com/office/powerpoint/2010/main" val="1054825121"/>
      </p:ext>
    </p:extLst>
  </p:cSld>
  <p:clrMap bg1="lt1" tx1="dk1" bg2="lt2" tx2="dk2" accent1="accent1" accent2="accent2" accent3="accent3" accent4="accent4" accent5="accent5" accent6="accent6" hlink="hlink" folHlink="folHlink"/>
  <p:notesStyle>
    <a:lvl1pPr marL="0" algn="l" defTabSz="914330" rtl="0" eaLnBrk="1" latinLnBrk="0" hangingPunct="1">
      <a:defRPr sz="1200" kern="1200">
        <a:solidFill>
          <a:schemeClr val="tx1"/>
        </a:solidFill>
        <a:latin typeface="+mn-lt"/>
        <a:ea typeface="+mn-ea"/>
        <a:cs typeface="+mn-cs"/>
      </a:defRPr>
    </a:lvl1pPr>
    <a:lvl2pPr marL="457165" algn="l" defTabSz="914330" rtl="0" eaLnBrk="1" latinLnBrk="0" hangingPunct="1">
      <a:defRPr sz="1200" kern="1200">
        <a:solidFill>
          <a:schemeClr val="tx1"/>
        </a:solidFill>
        <a:latin typeface="+mn-lt"/>
        <a:ea typeface="+mn-ea"/>
        <a:cs typeface="+mn-cs"/>
      </a:defRPr>
    </a:lvl2pPr>
    <a:lvl3pPr marL="914330" algn="l" defTabSz="914330" rtl="0" eaLnBrk="1" latinLnBrk="0" hangingPunct="1">
      <a:defRPr sz="1200" kern="1200">
        <a:solidFill>
          <a:schemeClr val="tx1"/>
        </a:solidFill>
        <a:latin typeface="+mn-lt"/>
        <a:ea typeface="+mn-ea"/>
        <a:cs typeface="+mn-cs"/>
      </a:defRPr>
    </a:lvl3pPr>
    <a:lvl4pPr marL="1371495" algn="l" defTabSz="914330" rtl="0" eaLnBrk="1" latinLnBrk="0" hangingPunct="1">
      <a:defRPr sz="1200" kern="1200">
        <a:solidFill>
          <a:schemeClr val="tx1"/>
        </a:solidFill>
        <a:latin typeface="+mn-lt"/>
        <a:ea typeface="+mn-ea"/>
        <a:cs typeface="+mn-cs"/>
      </a:defRPr>
    </a:lvl4pPr>
    <a:lvl5pPr marL="1828660" algn="l" defTabSz="914330" rtl="0" eaLnBrk="1" latinLnBrk="0" hangingPunct="1">
      <a:defRPr sz="1200" kern="1200">
        <a:solidFill>
          <a:schemeClr val="tx1"/>
        </a:solidFill>
        <a:latin typeface="+mn-lt"/>
        <a:ea typeface="+mn-ea"/>
        <a:cs typeface="+mn-cs"/>
      </a:defRPr>
    </a:lvl5pPr>
    <a:lvl6pPr marL="2285825" algn="l" defTabSz="914330" rtl="0" eaLnBrk="1" latinLnBrk="0" hangingPunct="1">
      <a:defRPr sz="1200" kern="1200">
        <a:solidFill>
          <a:schemeClr val="tx1"/>
        </a:solidFill>
        <a:latin typeface="+mn-lt"/>
        <a:ea typeface="+mn-ea"/>
        <a:cs typeface="+mn-cs"/>
      </a:defRPr>
    </a:lvl6pPr>
    <a:lvl7pPr marL="2742990" algn="l" defTabSz="914330" rtl="0" eaLnBrk="1" latinLnBrk="0" hangingPunct="1">
      <a:defRPr sz="1200" kern="1200">
        <a:solidFill>
          <a:schemeClr val="tx1"/>
        </a:solidFill>
        <a:latin typeface="+mn-lt"/>
        <a:ea typeface="+mn-ea"/>
        <a:cs typeface="+mn-cs"/>
      </a:defRPr>
    </a:lvl7pPr>
    <a:lvl8pPr marL="3200155" algn="l" defTabSz="914330" rtl="0" eaLnBrk="1" latinLnBrk="0" hangingPunct="1">
      <a:defRPr sz="1200" kern="1200">
        <a:solidFill>
          <a:schemeClr val="tx1"/>
        </a:solidFill>
        <a:latin typeface="+mn-lt"/>
        <a:ea typeface="+mn-ea"/>
        <a:cs typeface="+mn-cs"/>
      </a:defRPr>
    </a:lvl8pPr>
    <a:lvl9pPr marL="3657320" algn="l" defTabSz="9143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5EFD187-7D74-4BFC-B925-AD91EFADB35C}" type="slidenum">
              <a:rPr lang="en-US" smtClean="0"/>
              <a:t>1</a:t>
            </a:fld>
            <a:endParaRPr lang="en-US"/>
          </a:p>
        </p:txBody>
      </p:sp>
    </p:spTree>
    <p:extLst>
      <p:ext uri="{BB962C8B-B14F-4D97-AF65-F5344CB8AC3E}">
        <p14:creationId xmlns:p14="http://schemas.microsoft.com/office/powerpoint/2010/main" val="3049359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emf"/><Relationship Id="rId18" Type="http://schemas.openxmlformats.org/officeDocument/2006/relationships/image" Target="../media/image24.emf"/><Relationship Id="rId3" Type="http://schemas.openxmlformats.org/officeDocument/2006/relationships/image" Target="../media/image16.emf"/><Relationship Id="rId21" Type="http://schemas.openxmlformats.org/officeDocument/2006/relationships/image" Target="../media/image11.emf"/><Relationship Id="rId7" Type="http://schemas.openxmlformats.org/officeDocument/2006/relationships/image" Target="../media/image7.emf"/><Relationship Id="rId12" Type="http://schemas.openxmlformats.org/officeDocument/2006/relationships/image" Target="../media/image5.emf"/><Relationship Id="rId17" Type="http://schemas.openxmlformats.org/officeDocument/2006/relationships/image" Target="../media/image13.emf"/><Relationship Id="rId2" Type="http://schemas.openxmlformats.org/officeDocument/2006/relationships/image" Target="../media/image15.emf"/><Relationship Id="rId16" Type="http://schemas.openxmlformats.org/officeDocument/2006/relationships/image" Target="../media/image23.emf"/><Relationship Id="rId20" Type="http://schemas.openxmlformats.org/officeDocument/2006/relationships/image" Target="../media/image26.emf"/><Relationship Id="rId1" Type="http://schemas.openxmlformats.org/officeDocument/2006/relationships/slideMaster" Target="../slideMasters/slideMaster1.xml"/><Relationship Id="rId6" Type="http://schemas.openxmlformats.org/officeDocument/2006/relationships/image" Target="../media/image6.emf"/><Relationship Id="rId11" Type="http://schemas.openxmlformats.org/officeDocument/2006/relationships/image" Target="../media/image20.emf"/><Relationship Id="rId5" Type="http://schemas.openxmlformats.org/officeDocument/2006/relationships/image" Target="../media/image4.emf"/><Relationship Id="rId15" Type="http://schemas.openxmlformats.org/officeDocument/2006/relationships/image" Target="../media/image22.emf"/><Relationship Id="rId23" Type="http://schemas.openxmlformats.org/officeDocument/2006/relationships/image" Target="../media/image12.emf"/><Relationship Id="rId10" Type="http://schemas.openxmlformats.org/officeDocument/2006/relationships/image" Target="../media/image19.emf"/><Relationship Id="rId19" Type="http://schemas.openxmlformats.org/officeDocument/2006/relationships/image" Target="../media/image25.emf"/><Relationship Id="rId4" Type="http://schemas.openxmlformats.org/officeDocument/2006/relationships/image" Target="../media/image17.emf"/><Relationship Id="rId9" Type="http://schemas.openxmlformats.org/officeDocument/2006/relationships/image" Target="../media/image3.emf"/><Relationship Id="rId14" Type="http://schemas.openxmlformats.org/officeDocument/2006/relationships/image" Target="../media/image21.emf"/><Relationship Id="rId22" Type="http://schemas.openxmlformats.org/officeDocument/2006/relationships/image" Target="../media/image27.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80000" y="180000"/>
            <a:ext cx="8784000" cy="6498000"/>
          </a:xfrm>
          <a:solidFill>
            <a:schemeClr val="bg1">
              <a:lumMod val="95000"/>
            </a:schemeClr>
          </a:solidFill>
        </p:spPr>
        <p:txBody>
          <a:bodyPr anchor="ctr"/>
          <a:lstStyle>
            <a:lvl1pPr algn="ctr">
              <a:defRPr/>
            </a:lvl1pPr>
          </a:lstStyle>
          <a:p>
            <a:r>
              <a:rPr lang="de-DE" dirty="0" smtClean="0"/>
              <a:t>Bitte Bild einfügen und anschließend manuell in den Hintergrund bewegen (Rechtsklick „In den Hintergrund“)</a:t>
            </a:r>
            <a:endParaRPr lang="de-DE" dirty="0"/>
          </a:p>
        </p:txBody>
      </p:sp>
      <p:sp>
        <p:nvSpPr>
          <p:cNvPr id="3" name="Rechteck 2"/>
          <p:cNvSpPr/>
          <p:nvPr userDrawn="1"/>
        </p:nvSpPr>
        <p:spPr>
          <a:xfrm>
            <a:off x="904483" y="1973580"/>
            <a:ext cx="2118360" cy="106493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6" name="Rechteck 5"/>
          <p:cNvSpPr/>
          <p:nvPr userDrawn="1"/>
        </p:nvSpPr>
        <p:spPr>
          <a:xfrm>
            <a:off x="904483" y="180000"/>
            <a:ext cx="2118360" cy="17935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Bild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2361" y="1379220"/>
            <a:ext cx="1829827" cy="460070"/>
          </a:xfrm>
          <a:prstGeom prst="rect">
            <a:avLst/>
          </a:prstGeom>
        </p:spPr>
      </p:pic>
    </p:spTree>
    <p:extLst>
      <p:ext uri="{BB962C8B-B14F-4D97-AF65-F5344CB8AC3E}">
        <p14:creationId xmlns:p14="http://schemas.microsoft.com/office/powerpoint/2010/main" val="1398005073"/>
      </p:ext>
    </p:extLst>
  </p:cSld>
  <p:clrMapOvr>
    <a:masterClrMapping/>
  </p:clrMapOvr>
  <p:transition spd="med">
    <p:pul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rgebnis">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DAS ERGEBNIS</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grpSp>
        <p:nvGrpSpPr>
          <p:cNvPr id="3" name="Gruppierung 2"/>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Bild 1"/>
            <p:cNvPicPr>
              <a:picLocks noChangeAspect="1"/>
            </p:cNvPicPr>
            <p:nvPr userDrawn="1"/>
          </p:nvPicPr>
          <p:blipFill>
            <a:blip r:embed="rId2"/>
            <a:stretch>
              <a:fillRect/>
            </a:stretch>
          </p:blipFill>
          <p:spPr>
            <a:xfrm>
              <a:off x="5342231" y="663394"/>
              <a:ext cx="283837" cy="392212"/>
            </a:xfrm>
            <a:prstGeom prst="rect">
              <a:avLst/>
            </a:prstGeom>
          </p:spPr>
        </p:pic>
      </p:gr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alf-Image links">
    <p:spTree>
      <p:nvGrpSpPr>
        <p:cNvPr id="1" name=""/>
        <p:cNvGrpSpPr/>
        <p:nvPr/>
      </p:nvGrpSpPr>
      <p:grpSpPr>
        <a:xfrm>
          <a:off x="0" y="0"/>
          <a:ext cx="0" cy="0"/>
          <a:chOff x="0" y="0"/>
          <a:chExt cx="0" cy="0"/>
        </a:xfrm>
      </p:grpSpPr>
      <p:sp>
        <p:nvSpPr>
          <p:cNvPr id="2" name="Titel 1"/>
          <p:cNvSpPr>
            <a:spLocks noGrp="1"/>
          </p:cNvSpPr>
          <p:nvPr>
            <p:ph type="title"/>
          </p:nvPr>
        </p:nvSpPr>
        <p:spPr>
          <a:xfrm>
            <a:off x="5075692" y="1679626"/>
            <a:ext cx="3492371" cy="1435787"/>
          </a:xfrm>
        </p:spPr>
        <p:txBody>
          <a:bodyPr anchor="b" anchorCtr="0"/>
          <a:lstStyle>
            <a:lvl1pPr marL="0" marR="0" indent="0" algn="l" defTabSz="685739" rtl="0" eaLnBrk="1" fontAlgn="auto" latinLnBrk="0" hangingPunct="1">
              <a:lnSpc>
                <a:spcPct val="100000"/>
              </a:lnSpc>
              <a:spcBef>
                <a:spcPts val="750"/>
              </a:spcBef>
              <a:spcAft>
                <a:spcPts val="0"/>
              </a:spcAft>
              <a:buClrTx/>
              <a:buSzTx/>
              <a:buFont typeface="Arial" panose="020B0604020202020204" pitchFamily="34" charset="0"/>
              <a:buNone/>
              <a:tabLst/>
              <a:defRPr sz="2400" cap="none" baseline="0">
                <a:latin typeface="+mj-lt"/>
              </a:defRPr>
            </a:lvl1pPr>
          </a:lstStyle>
          <a:p>
            <a:pPr marL="0" marR="0" lvl="0" indent="0" algn="l" defTabSz="685739"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100" b="0" i="0" u="none" strike="noStrike" kern="1200" cap="all" spc="0" normalizeH="0" baseline="0" noProof="0" dirty="0" smtClean="0">
              <a:ln>
                <a:noFill/>
              </a:ln>
              <a:solidFill>
                <a:srgbClr val="000000"/>
              </a:solidFill>
              <a:effectLst/>
              <a:uLnTx/>
              <a:uFillTx/>
              <a:latin typeface="Din-Bold" charset="0"/>
              <a:ea typeface="+mj-ea"/>
              <a:cs typeface="+mj-cs"/>
            </a:endParaRPr>
          </a:p>
        </p:txBody>
      </p:sp>
      <p:sp>
        <p:nvSpPr>
          <p:cNvPr id="5"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sp>
        <p:nvSpPr>
          <p:cNvPr id="21" name="Textplatzhalter 20"/>
          <p:cNvSpPr>
            <a:spLocks noGrp="1"/>
          </p:cNvSpPr>
          <p:nvPr>
            <p:ph type="body" sz="quarter" idx="12"/>
          </p:nvPr>
        </p:nvSpPr>
        <p:spPr>
          <a:xfrm>
            <a:off x="5075238" y="3259138"/>
            <a:ext cx="3491997" cy="3141662"/>
          </a:xfrm>
        </p:spPr>
        <p:txBody>
          <a:bodyPr>
            <a:normAutofit/>
          </a:bodyPr>
          <a:lstStyle>
            <a:lvl1pPr>
              <a:lnSpc>
                <a:spcPct val="150000"/>
              </a:lnSpc>
              <a:defRPr sz="1200" cap="none" spc="0">
                <a:latin typeface="+mn-lt"/>
              </a:defRPr>
            </a:lvl1pPr>
          </a:lstStyle>
          <a:p>
            <a:pPr lvl="0"/>
            <a:endParaRPr lang="de-DE" dirty="0"/>
          </a:p>
        </p:txBody>
      </p:sp>
    </p:spTree>
    <p:extLst>
      <p:ext uri="{BB962C8B-B14F-4D97-AF65-F5344CB8AC3E}">
        <p14:creationId xmlns:p14="http://schemas.microsoft.com/office/powerpoint/2010/main" val="66535691"/>
      </p:ext>
    </p:extLst>
  </p:cSld>
  <p:clrMapOvr>
    <a:masterClrMapping/>
  </p:clrMapOvr>
  <p:transition spd="med">
    <p:pull/>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Image rechts">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4581693"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sp>
        <p:nvSpPr>
          <p:cNvPr id="2" name="Titel 1"/>
          <p:cNvSpPr>
            <a:spLocks noGrp="1"/>
          </p:cNvSpPr>
          <p:nvPr>
            <p:ph type="title"/>
          </p:nvPr>
        </p:nvSpPr>
        <p:spPr>
          <a:xfrm>
            <a:off x="445635" y="1679626"/>
            <a:ext cx="3492371" cy="1435787"/>
          </a:xfrm>
        </p:spPr>
        <p:txBody>
          <a:bodyPr anchor="b" anchorCtr="0"/>
          <a:lstStyle>
            <a:lvl1pPr marL="0" marR="0" indent="0" algn="l" defTabSz="685739" rtl="0" eaLnBrk="1" fontAlgn="auto" latinLnBrk="0" hangingPunct="1">
              <a:lnSpc>
                <a:spcPct val="100000"/>
              </a:lnSpc>
              <a:spcBef>
                <a:spcPts val="750"/>
              </a:spcBef>
              <a:spcAft>
                <a:spcPts val="0"/>
              </a:spcAft>
              <a:buClrTx/>
              <a:buSzTx/>
              <a:buFont typeface="Arial" panose="020B0604020202020204" pitchFamily="34" charset="0"/>
              <a:buNone/>
              <a:tabLst/>
              <a:defRPr sz="2400" cap="none" baseline="0">
                <a:latin typeface="+mj-lt"/>
              </a:defRPr>
            </a:lvl1pPr>
          </a:lstStyle>
          <a:p>
            <a:pPr marL="0" marR="0" lvl="0" indent="0" algn="l" defTabSz="685739"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2100" b="0" i="0" u="none" strike="noStrike" kern="1200" cap="all" spc="0" normalizeH="0" baseline="0" noProof="0" dirty="0" smtClean="0">
              <a:ln>
                <a:noFill/>
              </a:ln>
              <a:solidFill>
                <a:srgbClr val="000000"/>
              </a:solidFill>
              <a:effectLst/>
              <a:uLnTx/>
              <a:uFillTx/>
              <a:latin typeface="Din-Bold" charset="0"/>
              <a:ea typeface="+mj-ea"/>
              <a:cs typeface="+mj-cs"/>
            </a:endParaRPr>
          </a:p>
        </p:txBody>
      </p:sp>
      <p:sp>
        <p:nvSpPr>
          <p:cNvPr id="21" name="Textplatzhalter 20"/>
          <p:cNvSpPr>
            <a:spLocks noGrp="1"/>
          </p:cNvSpPr>
          <p:nvPr>
            <p:ph type="body" sz="quarter" idx="12"/>
          </p:nvPr>
        </p:nvSpPr>
        <p:spPr>
          <a:xfrm>
            <a:off x="445181" y="3259138"/>
            <a:ext cx="3491997" cy="3141662"/>
          </a:xfrm>
        </p:spPr>
        <p:txBody>
          <a:bodyPr>
            <a:normAutofit/>
          </a:bodyPr>
          <a:lstStyle>
            <a:lvl1pPr>
              <a:lnSpc>
                <a:spcPct val="150000"/>
              </a:lnSpc>
              <a:defRPr sz="1200" cap="none">
                <a:latin typeface="+mn-lt"/>
              </a:defRPr>
            </a:lvl1pPr>
          </a:lstStyle>
          <a:p>
            <a:pPr lvl="0"/>
            <a:endParaRPr lang="de-DE" dirty="0"/>
          </a:p>
        </p:txBody>
      </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nodePh="1">
                                  <p:stCondLst>
                                    <p:cond delay="0"/>
                                  </p:stCondLst>
                                  <p:endCondLst>
                                    <p:cond evt="begin" delay="0">
                                      <p:tn val="13"/>
                                    </p:cond>
                                  </p:endCondLst>
                                  <p:childTnLst>
                                    <p:set>
                                      <p:cBhvr>
                                        <p:cTn id="14" dur="1" fill="hold">
                                          <p:stCondLst>
                                            <p:cond delay="0"/>
                                          </p:stCondLst>
                                        </p:cTn>
                                        <p:tgtEl>
                                          <p:spTgt spid="21">
                                            <p:txEl>
                                              <p:pRg st="0" end="0"/>
                                            </p:txEl>
                                          </p:spTgt>
                                        </p:tgtEl>
                                        <p:attrNameLst>
                                          <p:attrName>style.visibility</p:attrName>
                                        </p:attrNameLst>
                                      </p:cBhvr>
                                      <p:to>
                                        <p:strVal val="visible"/>
                                      </p:to>
                                    </p:set>
                                    <p:anim calcmode="lin" valueType="num">
                                      <p:cBhvr additive="base">
                                        <p:cTn id="15" dur="500" fill="hold"/>
                                        <p:tgtEl>
                                          <p:spTgt spid="21">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2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orteile Planung">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79999" y="180000"/>
            <a:ext cx="3600000" cy="6498000"/>
          </a:xfrm>
          <a:solidFill>
            <a:schemeClr val="bg1">
              <a:lumMod val="95000"/>
            </a:schemeClr>
          </a:solidFill>
        </p:spPr>
        <p:txBody>
          <a:bodyPr anchor="ctr"/>
          <a:lstStyle>
            <a:lvl1pPr algn="ctr">
              <a:defRPr/>
            </a:lvl1pPr>
          </a:lstStyle>
          <a:p>
            <a:r>
              <a:rPr lang="de-DE" dirty="0" smtClean="0"/>
              <a:t>BILD</a:t>
            </a:r>
            <a:endParaRPr lang="de-DE" dirty="0"/>
          </a:p>
        </p:txBody>
      </p:sp>
      <p:sp>
        <p:nvSpPr>
          <p:cNvPr id="10" name="Textplatzhalter 20"/>
          <p:cNvSpPr>
            <a:spLocks noGrp="1"/>
          </p:cNvSpPr>
          <p:nvPr>
            <p:ph type="body" sz="quarter" idx="13"/>
          </p:nvPr>
        </p:nvSpPr>
        <p:spPr>
          <a:xfrm>
            <a:off x="4033643"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3944062" y="1432674"/>
            <a:ext cx="5055280" cy="400110"/>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Din-Bold" charset="0"/>
                <a:ea typeface="+mn-ea"/>
                <a:cs typeface="+mn-cs"/>
              </a:rPr>
              <a:t>ADVANTAGES WITH LIGHTING DESIGN</a:t>
            </a:r>
            <a:endParaRPr lang="de-DE" sz="2000" dirty="0"/>
          </a:p>
        </p:txBody>
      </p:sp>
      <p:grpSp>
        <p:nvGrpSpPr>
          <p:cNvPr id="2" name="Gruppierung 1"/>
          <p:cNvGrpSpPr/>
          <p:nvPr userDrawn="1"/>
        </p:nvGrpSpPr>
        <p:grpSpPr>
          <a:xfrm>
            <a:off x="4033643" y="461700"/>
            <a:ext cx="795600" cy="795600"/>
            <a:chOff x="2892426" y="461700"/>
            <a:chExt cx="795600" cy="795600"/>
          </a:xfrm>
        </p:grpSpPr>
        <p:sp>
          <p:nvSpPr>
            <p:cNvPr id="8" name="Rechteck 7"/>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Bild 15"/>
            <p:cNvPicPr>
              <a:picLocks noChangeAspect="1"/>
            </p:cNvPicPr>
            <p:nvPr userDrawn="1"/>
          </p:nvPicPr>
          <p:blipFill>
            <a:blip r:embed="rId2"/>
            <a:stretch>
              <a:fillRect/>
            </a:stretch>
          </p:blipFill>
          <p:spPr>
            <a:xfrm>
              <a:off x="3144036" y="662144"/>
              <a:ext cx="292379" cy="394712"/>
            </a:xfrm>
            <a:prstGeom prst="rect">
              <a:avLst/>
            </a:prstGeom>
          </p:spPr>
        </p:pic>
      </p:grpSp>
    </p:spTree>
    <p:extLst/>
  </p:cSld>
  <p:clrMapOvr>
    <a:masterClrMapping/>
  </p:clrMapOvr>
  <p:transition spd="med">
    <p:pull/>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orteile Installatio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79999" y="180000"/>
            <a:ext cx="3600000" cy="6498000"/>
          </a:xfrm>
          <a:solidFill>
            <a:schemeClr val="bg1">
              <a:lumMod val="95000"/>
            </a:schemeClr>
          </a:solidFill>
        </p:spPr>
        <p:txBody>
          <a:bodyPr anchor="ctr"/>
          <a:lstStyle>
            <a:lvl1pPr algn="ctr">
              <a:defRPr/>
            </a:lvl1pPr>
          </a:lstStyle>
          <a:p>
            <a:r>
              <a:rPr lang="de-DE" dirty="0" smtClean="0"/>
              <a:t>BILD</a:t>
            </a:r>
            <a:endParaRPr lang="de-DE" dirty="0"/>
          </a:p>
        </p:txBody>
      </p:sp>
      <p:sp>
        <p:nvSpPr>
          <p:cNvPr id="10" name="Textplatzhalter 20"/>
          <p:cNvSpPr>
            <a:spLocks noGrp="1"/>
          </p:cNvSpPr>
          <p:nvPr>
            <p:ph type="body" sz="quarter" idx="13"/>
          </p:nvPr>
        </p:nvSpPr>
        <p:spPr>
          <a:xfrm>
            <a:off x="403365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3944075" y="1432854"/>
            <a:ext cx="5055280"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ADVANTAGES WITH INSTALLATION</a:t>
            </a:r>
          </a:p>
        </p:txBody>
      </p:sp>
      <p:grpSp>
        <p:nvGrpSpPr>
          <p:cNvPr id="2" name="Gruppierung 1"/>
          <p:cNvGrpSpPr/>
          <p:nvPr userDrawn="1"/>
        </p:nvGrpSpPr>
        <p:grpSpPr>
          <a:xfrm>
            <a:off x="4033656" y="461700"/>
            <a:ext cx="795600" cy="795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 12"/>
            <p:cNvPicPr>
              <a:picLocks noChangeAspect="1"/>
            </p:cNvPicPr>
            <p:nvPr userDrawn="1"/>
          </p:nvPicPr>
          <p:blipFill>
            <a:blip r:embed="rId2"/>
            <a:stretch>
              <a:fillRect/>
            </a:stretch>
          </p:blipFill>
          <p:spPr>
            <a:xfrm>
              <a:off x="3117235" y="686509"/>
              <a:ext cx="345982" cy="345982"/>
            </a:xfrm>
            <a:prstGeom prst="rect">
              <a:avLst/>
            </a:prstGeom>
          </p:spPr>
        </p:pic>
      </p:grpSp>
    </p:spTree>
    <p:extLst/>
  </p:cSld>
  <p:clrMapOvr>
    <a:masterClrMapping/>
  </p:clrMapOvr>
  <p:transition spd="med">
    <p:pull/>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rteile Betrieb">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179999" y="180000"/>
            <a:ext cx="3600000" cy="6498000"/>
          </a:xfrm>
          <a:solidFill>
            <a:schemeClr val="bg1">
              <a:lumMod val="95000"/>
            </a:schemeClr>
          </a:solidFill>
        </p:spPr>
        <p:txBody>
          <a:bodyPr anchor="ctr"/>
          <a:lstStyle>
            <a:lvl1pPr algn="ctr">
              <a:defRPr/>
            </a:lvl1pPr>
          </a:lstStyle>
          <a:p>
            <a:r>
              <a:rPr lang="de-DE" dirty="0" smtClean="0"/>
              <a:t>BILD</a:t>
            </a:r>
            <a:endParaRPr lang="de-DE" dirty="0"/>
          </a:p>
        </p:txBody>
      </p:sp>
      <p:sp>
        <p:nvSpPr>
          <p:cNvPr id="10" name="Textplatzhalter 20"/>
          <p:cNvSpPr>
            <a:spLocks noGrp="1"/>
          </p:cNvSpPr>
          <p:nvPr>
            <p:ph type="body" sz="quarter" idx="13"/>
          </p:nvPr>
        </p:nvSpPr>
        <p:spPr>
          <a:xfrm>
            <a:off x="4033646" y="1948534"/>
            <a:ext cx="4965699" cy="4452266"/>
          </a:xfrm>
        </p:spPr>
        <p:txBody>
          <a:bodyPr>
            <a:normAutofit/>
          </a:bodyPr>
          <a:lstStyle>
            <a:lvl1pPr>
              <a:lnSpc>
                <a:spcPct val="150000"/>
              </a:lnSpc>
              <a:defRPr sz="1200" cap="none" spc="0">
                <a:latin typeface="+mn-lt"/>
              </a:defRPr>
            </a:lvl1pPr>
          </a:lstStyle>
          <a:p>
            <a:pPr lvl="0"/>
            <a:endParaRPr lang="de-DE" dirty="0"/>
          </a:p>
        </p:txBody>
      </p:sp>
      <p:sp>
        <p:nvSpPr>
          <p:cNvPr id="11" name="Textfeld 10"/>
          <p:cNvSpPr txBox="1"/>
          <p:nvPr userDrawn="1"/>
        </p:nvSpPr>
        <p:spPr>
          <a:xfrm>
            <a:off x="3944065" y="1432854"/>
            <a:ext cx="5055280"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ADVANTAGES IN OPERATION</a:t>
            </a:r>
          </a:p>
        </p:txBody>
      </p:sp>
      <p:grpSp>
        <p:nvGrpSpPr>
          <p:cNvPr id="2" name="Gruppierung 1"/>
          <p:cNvGrpSpPr/>
          <p:nvPr userDrawn="1"/>
        </p:nvGrpSpPr>
        <p:grpSpPr>
          <a:xfrm>
            <a:off x="4033646" y="461700"/>
            <a:ext cx="795600" cy="795600"/>
            <a:chOff x="2892426" y="461700"/>
            <a:chExt cx="795600" cy="795600"/>
          </a:xfrm>
        </p:grpSpPr>
        <p:sp>
          <p:nvSpPr>
            <p:cNvPr id="13" name="Rechteck 12"/>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Bild 8"/>
            <p:cNvPicPr>
              <a:picLocks noChangeAspect="1"/>
            </p:cNvPicPr>
            <p:nvPr userDrawn="1"/>
          </p:nvPicPr>
          <p:blipFill>
            <a:blip r:embed="rId2"/>
            <a:stretch>
              <a:fillRect/>
            </a:stretch>
          </p:blipFill>
          <p:spPr>
            <a:xfrm>
              <a:off x="3130394" y="679372"/>
              <a:ext cx="319663" cy="360256"/>
            </a:xfrm>
            <a:prstGeom prst="rect">
              <a:avLst/>
            </a:prstGeom>
          </p:spPr>
        </p:pic>
      </p:grpSp>
    </p:spTree>
    <p:extLst/>
  </p:cSld>
  <p:clrMapOvr>
    <a:masterClrMapping/>
  </p:clrMapOvr>
  <p:transition spd="med">
    <p:pull/>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chnische Features 1">
    <p:spTree>
      <p:nvGrpSpPr>
        <p:cNvPr id="1" name=""/>
        <p:cNvGrpSpPr/>
        <p:nvPr/>
      </p:nvGrpSpPr>
      <p:grpSpPr>
        <a:xfrm>
          <a:off x="0" y="0"/>
          <a:ext cx="0" cy="0"/>
          <a:chOff x="0" y="0"/>
          <a:chExt cx="0" cy="0"/>
        </a:xfrm>
      </p:grpSpPr>
      <p:sp>
        <p:nvSpPr>
          <p:cNvPr id="9" name="Bildplatzhalter 4"/>
          <p:cNvSpPr>
            <a:spLocks noGrp="1"/>
          </p:cNvSpPr>
          <p:nvPr>
            <p:ph type="pic" sz="quarter" idx="11" hasCustomPrompt="1"/>
          </p:nvPr>
        </p:nvSpPr>
        <p:spPr>
          <a:xfrm>
            <a:off x="180000" y="180000"/>
            <a:ext cx="4388400" cy="4388400"/>
          </a:xfrm>
          <a:solidFill>
            <a:schemeClr val="bg1">
              <a:lumMod val="95000"/>
            </a:schemeClr>
          </a:solidFill>
        </p:spPr>
        <p:txBody>
          <a:bodyPr anchor="ctr"/>
          <a:lstStyle>
            <a:lvl1pPr algn="ctr">
              <a:defRPr/>
            </a:lvl1pPr>
          </a:lstStyle>
          <a:p>
            <a:r>
              <a:rPr lang="de-DE" dirty="0" smtClean="0"/>
              <a:t>BILD</a:t>
            </a:r>
            <a:endParaRPr lang="de-DE" dirty="0"/>
          </a:p>
        </p:txBody>
      </p:sp>
      <p:sp>
        <p:nvSpPr>
          <p:cNvPr id="14" name="Textplatzhalter 20"/>
          <p:cNvSpPr>
            <a:spLocks noGrp="1"/>
          </p:cNvSpPr>
          <p:nvPr>
            <p:ph type="body" sz="quarter" idx="13"/>
          </p:nvPr>
        </p:nvSpPr>
        <p:spPr>
          <a:xfrm>
            <a:off x="5095017" y="2037808"/>
            <a:ext cx="3491771" cy="4362992"/>
          </a:xfrm>
        </p:spPr>
        <p:txBody>
          <a:bodyPr>
            <a:normAutofit/>
          </a:bodyPr>
          <a:lstStyle>
            <a:lvl1pPr>
              <a:lnSpc>
                <a:spcPct val="150000"/>
              </a:lnSpc>
              <a:defRPr sz="1200" cap="none" spc="0">
                <a:latin typeface="+mn-lt"/>
              </a:defRPr>
            </a:lvl1pPr>
          </a:lstStyle>
          <a:p>
            <a:pPr lvl="0"/>
            <a:endParaRPr lang="de-DE" dirty="0"/>
          </a:p>
        </p:txBody>
      </p:sp>
      <p:sp>
        <p:nvSpPr>
          <p:cNvPr id="15" name="Textfeld 14"/>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TECHNISCHE FEATURES</a:t>
            </a:r>
            <a:endParaRPr lang="de-DE" sz="2100" dirty="0"/>
          </a:p>
        </p:txBody>
      </p:sp>
      <p:sp>
        <p:nvSpPr>
          <p:cNvPr id="16" name="Bildplatzhalter 5"/>
          <p:cNvSpPr>
            <a:spLocks noGrp="1"/>
          </p:cNvSpPr>
          <p:nvPr>
            <p:ph type="pic" sz="quarter" idx="17"/>
          </p:nvPr>
        </p:nvSpPr>
        <p:spPr>
          <a:xfrm>
            <a:off x="180000" y="4751882"/>
            <a:ext cx="2083515" cy="1926238"/>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22" name="Bildplatzhalter 5"/>
          <p:cNvSpPr>
            <a:spLocks noGrp="1"/>
          </p:cNvSpPr>
          <p:nvPr>
            <p:ph type="pic" sz="quarter" idx="18"/>
          </p:nvPr>
        </p:nvSpPr>
        <p:spPr>
          <a:xfrm>
            <a:off x="2488485" y="4751882"/>
            <a:ext cx="2083515" cy="1926238"/>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6" name="Textplatzhalter 5"/>
          <p:cNvSpPr>
            <a:spLocks noGrp="1"/>
          </p:cNvSpPr>
          <p:nvPr>
            <p:ph type="body" sz="quarter" idx="19" hasCustomPrompt="1"/>
          </p:nvPr>
        </p:nvSpPr>
        <p:spPr>
          <a:xfrm>
            <a:off x="5094288" y="1275183"/>
            <a:ext cx="3492500" cy="268803"/>
          </a:xfrm>
        </p:spPr>
        <p:txBody>
          <a:bodyPr>
            <a:normAutofit/>
          </a:bodyPr>
          <a:lstStyle>
            <a:lvl1pPr>
              <a:defRPr sz="1300">
                <a:solidFill>
                  <a:schemeClr val="tx1"/>
                </a:solidFill>
              </a:defRPr>
            </a:lvl1pPr>
          </a:lstStyle>
          <a:p>
            <a:pPr lvl="0"/>
            <a:r>
              <a:rPr lang="de-DE" dirty="0" smtClean="0"/>
              <a:t>PRODUKTNAME</a:t>
            </a:r>
            <a:endParaRPr lang="de-DE" dirty="0"/>
          </a:p>
        </p:txBody>
      </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nodePh="1">
                                  <p:stCondLst>
                                    <p:cond delay="0"/>
                                  </p:stCondLst>
                                  <p:endCondLst>
                                    <p:cond evt="begin" delay="0">
                                      <p:tn val="25"/>
                                    </p:cond>
                                  </p:endCondLst>
                                  <p:childTnLst>
                                    <p:set>
                                      <p:cBhvr>
                                        <p:cTn id="26" dur="1" fill="hold">
                                          <p:stCondLst>
                                            <p:cond delay="0"/>
                                          </p:stCondLst>
                                        </p:cTn>
                                        <p:tgtEl>
                                          <p:spTgt spid="14">
                                            <p:txEl>
                                              <p:pRg st="0" end="0"/>
                                            </p:txEl>
                                          </p:spTgt>
                                        </p:tgtEl>
                                        <p:attrNameLst>
                                          <p:attrName>style.visibility</p:attrName>
                                        </p:attrNameLst>
                                      </p:cBhvr>
                                      <p:to>
                                        <p:strVal val="visible"/>
                                      </p:to>
                                    </p:set>
                                    <p:anim calcmode="lin" valueType="num">
                                      <p:cBhvr additive="base">
                                        <p:cTn id="27" dur="5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4"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1+#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P spid="15" grpId="0"/>
      <p:bldP spid="16" grpId="0" animBg="1"/>
      <p:bldP spid="22" grpId="0" animBg="1"/>
      <p:bldP spid="6" grpId="0" build="p">
        <p:tmplLst>
          <p:tmpl lvl="1">
            <p:tnLst>
              <p:par>
                <p:cTn presetID="2" presetClass="entr" presetSubtype="2"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500" fill="hold"/>
                        <p:tgtEl>
                          <p:spTgt spid="6"/>
                        </p:tgtEl>
                        <p:attrNameLst>
                          <p:attrName>ppt_x</p:attrName>
                        </p:attrNameLst>
                      </p:cBhvr>
                      <p:tavLst>
                        <p:tav tm="0">
                          <p:val>
                            <p:strVal val="1+#ppt_w/2"/>
                          </p:val>
                        </p:tav>
                        <p:tav tm="100000">
                          <p:val>
                            <p:strVal val="#ppt_x"/>
                          </p:val>
                        </p:tav>
                      </p:tavLst>
                    </p:anim>
                    <p:anim calcmode="lin" valueType="num">
                      <p:cBhvr additive="base">
                        <p:cTn dur="500" fill="hold"/>
                        <p:tgtEl>
                          <p:spTgt spid="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chnische Features 2">
    <p:spTree>
      <p:nvGrpSpPr>
        <p:cNvPr id="1" name=""/>
        <p:cNvGrpSpPr/>
        <p:nvPr/>
      </p:nvGrpSpPr>
      <p:grpSpPr>
        <a:xfrm>
          <a:off x="0" y="0"/>
          <a:ext cx="0" cy="0"/>
          <a:chOff x="0" y="0"/>
          <a:chExt cx="0" cy="0"/>
        </a:xfrm>
      </p:grpSpPr>
      <p:sp>
        <p:nvSpPr>
          <p:cNvPr id="8" name="Bildplatzhalter 5"/>
          <p:cNvSpPr>
            <a:spLocks noGrp="1"/>
          </p:cNvSpPr>
          <p:nvPr>
            <p:ph type="pic" sz="quarter" idx="11"/>
          </p:nvPr>
        </p:nvSpPr>
        <p:spPr>
          <a:xfrm>
            <a:off x="180000" y="180000"/>
            <a:ext cx="4304914"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10" name="Bildplatzhalter 5"/>
          <p:cNvSpPr>
            <a:spLocks noGrp="1"/>
          </p:cNvSpPr>
          <p:nvPr>
            <p:ph type="pic" sz="quarter" idx="20"/>
          </p:nvPr>
        </p:nvSpPr>
        <p:spPr>
          <a:xfrm>
            <a:off x="4659086" y="180000"/>
            <a:ext cx="4296228"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1" name="Textplatzhalter 20"/>
          <p:cNvSpPr>
            <a:spLocks noGrp="1"/>
          </p:cNvSpPr>
          <p:nvPr>
            <p:ph type="body" sz="quarter" idx="21"/>
          </p:nvPr>
        </p:nvSpPr>
        <p:spPr>
          <a:xfrm>
            <a:off x="572229" y="4246972"/>
            <a:ext cx="3635877" cy="2153827"/>
          </a:xfrm>
        </p:spPr>
        <p:txBody>
          <a:bodyPr>
            <a:normAutofit/>
          </a:bodyPr>
          <a:lstStyle>
            <a:lvl1pPr>
              <a:lnSpc>
                <a:spcPct val="150000"/>
              </a:lnSpc>
              <a:defRPr sz="1200" cap="none" spc="0">
                <a:latin typeface="+mn-lt"/>
              </a:defRPr>
            </a:lvl1pPr>
          </a:lstStyle>
          <a:p>
            <a:pPr lvl="0"/>
            <a:endParaRPr lang="de-DE" dirty="0"/>
          </a:p>
        </p:txBody>
      </p:sp>
      <p:sp>
        <p:nvSpPr>
          <p:cNvPr id="3" name="Textplatzhalter 2"/>
          <p:cNvSpPr>
            <a:spLocks noGrp="1"/>
          </p:cNvSpPr>
          <p:nvPr>
            <p:ph type="body" sz="quarter" idx="22" hasCustomPrompt="1"/>
          </p:nvPr>
        </p:nvSpPr>
        <p:spPr>
          <a:xfrm>
            <a:off x="578647" y="3754439"/>
            <a:ext cx="3629459" cy="415925"/>
          </a:xfrm>
        </p:spPr>
        <p:txBody>
          <a:bodyPr/>
          <a:lstStyle/>
          <a:p>
            <a:pPr lvl="0"/>
            <a:r>
              <a:rPr lang="de-DE" dirty="0" smtClean="0"/>
              <a:t>HEADLINE EINFÜGEN</a:t>
            </a:r>
            <a:endParaRPr lang="de-DE" dirty="0"/>
          </a:p>
        </p:txBody>
      </p:sp>
      <p:sp>
        <p:nvSpPr>
          <p:cNvPr id="17" name="Textplatzhalter 20"/>
          <p:cNvSpPr>
            <a:spLocks noGrp="1"/>
          </p:cNvSpPr>
          <p:nvPr>
            <p:ph type="body" sz="quarter" idx="23"/>
          </p:nvPr>
        </p:nvSpPr>
        <p:spPr>
          <a:xfrm>
            <a:off x="5098594" y="4246972"/>
            <a:ext cx="3635877" cy="2153827"/>
          </a:xfrm>
        </p:spPr>
        <p:txBody>
          <a:bodyPr>
            <a:normAutofit/>
          </a:bodyPr>
          <a:lstStyle>
            <a:lvl1pPr>
              <a:lnSpc>
                <a:spcPct val="150000"/>
              </a:lnSpc>
              <a:defRPr sz="1200" cap="none" spc="0">
                <a:latin typeface="+mn-lt"/>
              </a:defRPr>
            </a:lvl1pPr>
          </a:lstStyle>
          <a:p>
            <a:pPr lvl="0"/>
            <a:endParaRPr lang="de-DE" dirty="0"/>
          </a:p>
        </p:txBody>
      </p:sp>
      <p:sp>
        <p:nvSpPr>
          <p:cNvPr id="18" name="Textplatzhalter 2"/>
          <p:cNvSpPr>
            <a:spLocks noGrp="1"/>
          </p:cNvSpPr>
          <p:nvPr>
            <p:ph type="body" sz="quarter" idx="24" hasCustomPrompt="1"/>
          </p:nvPr>
        </p:nvSpPr>
        <p:spPr>
          <a:xfrm>
            <a:off x="5105012" y="3754439"/>
            <a:ext cx="3629459" cy="415925"/>
          </a:xfrm>
        </p:spPr>
        <p:txBody>
          <a:bodyPr/>
          <a:lstStyle/>
          <a:p>
            <a:pPr lvl="0"/>
            <a:r>
              <a:rPr lang="de-DE" dirty="0" smtClean="0"/>
              <a:t>HEADLINE EINFÜGEN</a:t>
            </a:r>
            <a:endParaRPr lang="de-DE" dirty="0"/>
          </a:p>
        </p:txBody>
      </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nodePh="1">
                                  <p:stCondLst>
                                    <p:cond delay="0"/>
                                  </p:stCondLst>
                                  <p:endCondLst>
                                    <p:cond evt="begin" delay="0">
                                      <p:tn val="17"/>
                                    </p:cond>
                                  </p:end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 calcmode="lin" valueType="num">
                                      <p:cBhvr additive="base">
                                        <p:cTn id="23"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8">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build="p">
        <p:tmplLst>
          <p:tmpl lvl="1">
            <p:tnLst>
              <p:par>
                <p:cTn presetID="2" presetClass="entr" presetSubtype="8" fill="hold" nodeType="withEffect" nodePh="1">
                  <p:stCondLst>
                    <p:cond delay="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0-#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3" grpId="0" build="p">
        <p:tmplLst>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1+#ppt_w/2"/>
                          </p:val>
                        </p:tav>
                        <p:tav tm="100000">
                          <p:val>
                            <p:strVal val="#ppt_x"/>
                          </p:val>
                        </p:tav>
                      </p:tavLst>
                    </p:anim>
                    <p:anim calcmode="lin" valueType="num">
                      <p:cBhvr additive="base">
                        <p:cTn dur="5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1+#ppt_w/2"/>
                          </p:val>
                        </p:tav>
                        <p:tav tm="100000">
                          <p:val>
                            <p:strVal val="#ppt_x"/>
                          </p:val>
                        </p:tav>
                      </p:tavLst>
                    </p:anim>
                    <p:anim calcmode="lin" valueType="num">
                      <p:cBhvr additive="base">
                        <p:cTn dur="500" fill="hold"/>
                        <p:tgtEl>
                          <p:spTgt spid="1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elle technische Merkmale">
    <p:spTree>
      <p:nvGrpSpPr>
        <p:cNvPr id="1" name=""/>
        <p:cNvGrpSpPr/>
        <p:nvPr/>
      </p:nvGrpSpPr>
      <p:grpSpPr>
        <a:xfrm>
          <a:off x="0" y="0"/>
          <a:ext cx="0" cy="0"/>
          <a:chOff x="0" y="0"/>
          <a:chExt cx="0" cy="0"/>
        </a:xfrm>
      </p:grpSpPr>
      <p:sp>
        <p:nvSpPr>
          <p:cNvPr id="3" name="Textplatzhalter 2"/>
          <p:cNvSpPr>
            <a:spLocks noGrp="1"/>
          </p:cNvSpPr>
          <p:nvPr>
            <p:ph type="body" sz="quarter" idx="22" hasCustomPrompt="1"/>
          </p:nvPr>
        </p:nvSpPr>
        <p:spPr>
          <a:xfrm>
            <a:off x="578647" y="457200"/>
            <a:ext cx="7993853" cy="415925"/>
          </a:xfrm>
        </p:spPr>
        <p:txBody>
          <a:bodyPr/>
          <a:lstStyle/>
          <a:p>
            <a:pPr lvl="0"/>
            <a:r>
              <a:rPr lang="de-DE" dirty="0" smtClean="0"/>
              <a:t>HEADLINE EINFÜGEN</a:t>
            </a:r>
            <a:endParaRPr lang="de-DE" dirty="0"/>
          </a:p>
        </p:txBody>
      </p:sp>
      <p:sp>
        <p:nvSpPr>
          <p:cNvPr id="4" name="Tabellenplatzhalter 3"/>
          <p:cNvSpPr>
            <a:spLocks noGrp="1"/>
          </p:cNvSpPr>
          <p:nvPr>
            <p:ph type="tbl" sz="quarter" idx="23"/>
          </p:nvPr>
        </p:nvSpPr>
        <p:spPr>
          <a:xfrm>
            <a:off x="571500" y="1044575"/>
            <a:ext cx="8001000" cy="5356225"/>
          </a:xfrm>
        </p:spPr>
        <p:txBody>
          <a:bodyPr/>
          <a:lstStyle/>
          <a:p>
            <a:endParaRPr lang="de-DE"/>
          </a:p>
        </p:txBody>
      </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0-#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ielguppe Architekten">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smtClean="0"/>
              <a:t>BILD</a:t>
            </a:r>
            <a:endParaRPr lang="de-DE" dirty="0"/>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ARCHITECTS</a:t>
            </a:r>
          </a:p>
        </p:txBody>
      </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wendung Industri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APPLICATION INDUSTRY</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grpSp>
        <p:nvGrpSpPr>
          <p:cNvPr id="2" name="Gruppierung 1"/>
          <p:cNvGrpSpPr/>
          <p:nvPr userDrawn="1"/>
        </p:nvGrpSpPr>
        <p:grpSpPr>
          <a:xfrm>
            <a:off x="5086350" y="458610"/>
            <a:ext cx="798690" cy="798690"/>
            <a:chOff x="5094110" y="458610"/>
            <a:chExt cx="798690" cy="798690"/>
          </a:xfrm>
        </p:grpSpPr>
        <p:sp>
          <p:nvSpPr>
            <p:cNvPr id="17" name="Rechteck 16"/>
            <p:cNvSpPr/>
            <p:nvPr userDrawn="1"/>
          </p:nvSpPr>
          <p:spPr>
            <a:xfrm>
              <a:off x="5094110" y="458610"/>
              <a:ext cx="798690" cy="79869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Bild 36"/>
            <p:cNvPicPr>
              <a:picLocks noChangeAspect="1"/>
            </p:cNvPicPr>
            <p:nvPr userDrawn="1"/>
          </p:nvPicPr>
          <p:blipFill>
            <a:blip r:embed="rId2"/>
            <a:stretch>
              <a:fillRect/>
            </a:stretch>
          </p:blipFill>
          <p:spPr>
            <a:xfrm>
              <a:off x="5317692" y="702190"/>
              <a:ext cx="340292" cy="311934"/>
            </a:xfrm>
            <a:prstGeom prst="rect">
              <a:avLst/>
            </a:prstGeom>
          </p:spPr>
        </p:pic>
      </p:gr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Zielgruppe Plane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smtClean="0"/>
              <a:t>BILD</a:t>
            </a:r>
            <a:endParaRPr lang="de-DE" dirty="0"/>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LIGHTING DESIGNERS</a:t>
            </a:r>
          </a:p>
        </p:txBody>
      </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1"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Zielgruppe Installateu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smtClean="0"/>
              <a:t>BILD</a:t>
            </a:r>
            <a:endParaRPr lang="de-DE" dirty="0"/>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ELECTRICAL CONTRACTORS</a:t>
            </a:r>
          </a:p>
        </p:txBody>
      </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ielgruppe Betreiber / Endkund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539003"/>
            <a:ext cx="2203200" cy="2203200"/>
          </a:xfrm>
          <a:prstGeom prst="ellipse">
            <a:avLst/>
          </a:prstGeom>
          <a:solidFill>
            <a:schemeClr val="bg1">
              <a:lumMod val="95000"/>
            </a:schemeClr>
          </a:solidFill>
        </p:spPr>
        <p:txBody>
          <a:bodyPr anchor="ctr"/>
          <a:lstStyle>
            <a:lvl1pPr algn="ctr">
              <a:defRPr/>
            </a:lvl1pPr>
          </a:lstStyle>
          <a:p>
            <a:r>
              <a:rPr lang="de-DE" dirty="0" smtClean="0"/>
              <a:t>BILD</a:t>
            </a:r>
            <a:endParaRPr lang="de-DE" dirty="0"/>
          </a:p>
        </p:txBody>
      </p:sp>
      <p:sp>
        <p:nvSpPr>
          <p:cNvPr id="10" name="Textplatzhalter 20"/>
          <p:cNvSpPr>
            <a:spLocks noGrp="1"/>
          </p:cNvSpPr>
          <p:nvPr>
            <p:ph type="body" sz="quarter" idx="13"/>
          </p:nvPr>
        </p:nvSpPr>
        <p:spPr>
          <a:xfrm>
            <a:off x="2089151" y="3674921"/>
            <a:ext cx="4965699" cy="2725879"/>
          </a:xfrm>
        </p:spPr>
        <p:txBody>
          <a:bodyPr>
            <a:normAutofit/>
          </a:bodyPr>
          <a:lstStyle>
            <a:lvl1pPr algn="ctr">
              <a:lnSpc>
                <a:spcPct val="150000"/>
              </a:lnSpc>
              <a:defRPr sz="1200" cap="none" spc="0">
                <a:latin typeface="+mn-lt"/>
              </a:defRPr>
            </a:lvl1pPr>
          </a:lstStyle>
          <a:p>
            <a:pPr lvl="0"/>
            <a:endParaRPr lang="de-DE" dirty="0"/>
          </a:p>
        </p:txBody>
      </p:sp>
      <p:sp>
        <p:nvSpPr>
          <p:cNvPr id="11" name="Textfeld 10"/>
          <p:cNvSpPr txBox="1"/>
          <p:nvPr userDrawn="1"/>
        </p:nvSpPr>
        <p:spPr>
          <a:xfrm>
            <a:off x="2044360" y="3159241"/>
            <a:ext cx="5055280" cy="415498"/>
          </a:xfrm>
          <a:prstGeom prst="rect">
            <a:avLst/>
          </a:prstGeom>
          <a:noFill/>
        </p:spPr>
        <p:txBody>
          <a:bodyPr wrap="square" rtlCol="0">
            <a:spAutoFit/>
          </a:bodyPr>
          <a:lstStyle/>
          <a:p>
            <a:pPr marL="0" marR="0" indent="0" algn="ctr"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OPERATOR / END CUSTOMER</a:t>
            </a:r>
          </a:p>
        </p:txBody>
      </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build="p">
        <p:tmplLst>
          <p:tmpl lvl="1">
            <p:tnLst>
              <p:par>
                <p:cTn presetID="2" presetClass="entr" presetSubtype="4"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3" name="Bild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7311" y="6489330"/>
            <a:ext cx="746150" cy="188670"/>
          </a:xfrm>
          <a:prstGeom prst="rect">
            <a:avLst/>
          </a:prstGeom>
        </p:spPr>
      </p:pic>
      <p:sp>
        <p:nvSpPr>
          <p:cNvPr id="3" name="Medienplatzhalter 2"/>
          <p:cNvSpPr>
            <a:spLocks noGrp="1"/>
          </p:cNvSpPr>
          <p:nvPr>
            <p:ph type="media" sz="quarter" idx="10" hasCustomPrompt="1"/>
          </p:nvPr>
        </p:nvSpPr>
        <p:spPr>
          <a:xfrm>
            <a:off x="180000" y="180000"/>
            <a:ext cx="8784000" cy="6498000"/>
          </a:xfrm>
          <a:solidFill>
            <a:schemeClr val="bg1">
              <a:lumMod val="95000"/>
            </a:schemeClr>
          </a:solidFill>
        </p:spPr>
        <p:txBody>
          <a:bodyPr anchor="ctr"/>
          <a:lstStyle>
            <a:lvl1pPr algn="ctr">
              <a:defRPr/>
            </a:lvl1pPr>
          </a:lstStyle>
          <a:p>
            <a:r>
              <a:rPr lang="de-DE" dirty="0" smtClean="0"/>
              <a:t>Hier Video einfügen</a:t>
            </a:r>
            <a:endParaRPr lang="de-DE" dirty="0"/>
          </a:p>
        </p:txBody>
      </p:sp>
    </p:spTree>
    <p:extLst/>
  </p:cSld>
  <p:clrMapOvr>
    <a:masterClrMapping/>
  </p:clrMapOvr>
  <p:transition spd="med">
    <p:pull/>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inzelbild">
    <p:spTree>
      <p:nvGrpSpPr>
        <p:cNvPr id="1" name=""/>
        <p:cNvGrpSpPr/>
        <p:nvPr/>
      </p:nvGrpSpPr>
      <p:grpSpPr>
        <a:xfrm>
          <a:off x="0" y="0"/>
          <a:ext cx="0" cy="0"/>
          <a:chOff x="0" y="0"/>
          <a:chExt cx="0" cy="0"/>
        </a:xfrm>
      </p:grpSpPr>
      <p:pic>
        <p:nvPicPr>
          <p:cNvPr id="13" name="Bild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47311" y="6489330"/>
            <a:ext cx="746150" cy="188670"/>
          </a:xfrm>
          <a:prstGeom prst="rect">
            <a:avLst/>
          </a:prstGeom>
        </p:spPr>
      </p:pic>
      <p:sp>
        <p:nvSpPr>
          <p:cNvPr id="4" name="Bildplatzhalter 3"/>
          <p:cNvSpPr>
            <a:spLocks noGrp="1"/>
          </p:cNvSpPr>
          <p:nvPr>
            <p:ph type="pic" sz="quarter" idx="11" hasCustomPrompt="1"/>
          </p:nvPr>
        </p:nvSpPr>
        <p:spPr>
          <a:xfrm>
            <a:off x="180001" y="180001"/>
            <a:ext cx="8784001" cy="6498000"/>
          </a:xfrm>
          <a:solidFill>
            <a:schemeClr val="bg1">
              <a:lumMod val="95000"/>
            </a:schemeClr>
          </a:solidFill>
        </p:spPr>
        <p:txBody>
          <a:bodyPr anchor="ctr"/>
          <a:lstStyle>
            <a:lvl1pPr algn="ctr">
              <a:defRPr/>
            </a:lvl1pPr>
          </a:lstStyle>
          <a:p>
            <a:r>
              <a:rPr lang="de-DE" smtClean="0"/>
              <a:t>Hier Einzelbild einfügen</a:t>
            </a:r>
            <a:endParaRPr lang="de-DE" dirty="0"/>
          </a:p>
        </p:txBody>
      </p:sp>
    </p:spTree>
    <p:extLst/>
  </p:cSld>
  <p:clrMapOvr>
    <a:masterClrMapping/>
  </p:clrMapOvr>
  <p:transition spd="med">
    <p:pull/>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alerie 1">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a:xfrm>
            <a:off x="8182763" y="458636"/>
            <a:ext cx="385301" cy="227164"/>
          </a:xfrm>
          <a:prstGeom prst="rect">
            <a:avLst/>
          </a:prstGeom>
        </p:spPr>
        <p:txBody>
          <a:bodyPr vert="horz" anchor="ctr"/>
          <a:lstStyle>
            <a:lvl1pPr algn="ctr">
              <a:defRPr sz="1200" baseline="0">
                <a:latin typeface="Arial" charset="0"/>
              </a:defRPr>
            </a:lvl1pPr>
          </a:lstStyle>
          <a:p>
            <a:fld id="{D8D877B3-D348-4611-9BDB-C5374591D951}" type="slidenum">
              <a:rPr lang="en-US" smtClean="0"/>
              <a:pPr/>
              <a:t>‹Nr.›</a:t>
            </a:fld>
            <a:endParaRPr lang="en-US" dirty="0" smtClean="0"/>
          </a:p>
        </p:txBody>
      </p:sp>
      <p:sp>
        <p:nvSpPr>
          <p:cNvPr id="6" name="Bildplatzhalter 5"/>
          <p:cNvSpPr>
            <a:spLocks noGrp="1"/>
          </p:cNvSpPr>
          <p:nvPr>
            <p:ph type="pic" sz="quarter" idx="11"/>
          </p:nvPr>
        </p:nvSpPr>
        <p:spPr>
          <a:xfrm>
            <a:off x="180000" y="180000"/>
            <a:ext cx="4304914"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dirty="0"/>
          </a:p>
        </p:txBody>
      </p:sp>
      <p:sp>
        <p:nvSpPr>
          <p:cNvPr id="8" name="Bildplatzhalter 5"/>
          <p:cNvSpPr>
            <a:spLocks noGrp="1"/>
          </p:cNvSpPr>
          <p:nvPr>
            <p:ph type="pic" sz="quarter" idx="12"/>
          </p:nvPr>
        </p:nvSpPr>
        <p:spPr>
          <a:xfrm>
            <a:off x="4659086" y="3519714"/>
            <a:ext cx="4296228" cy="31582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9" name="Bildplatzhalter 5"/>
          <p:cNvSpPr>
            <a:spLocks noGrp="1"/>
          </p:cNvSpPr>
          <p:nvPr>
            <p:ph type="pic" sz="quarter" idx="13"/>
          </p:nvPr>
        </p:nvSpPr>
        <p:spPr>
          <a:xfrm>
            <a:off x="4659086" y="180000"/>
            <a:ext cx="4296228"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1" name="Bildplatzhalter 5"/>
          <p:cNvSpPr>
            <a:spLocks noGrp="1"/>
          </p:cNvSpPr>
          <p:nvPr>
            <p:ph type="pic" sz="quarter" idx="14"/>
          </p:nvPr>
        </p:nvSpPr>
        <p:spPr>
          <a:xfrm>
            <a:off x="4659086" y="1856400"/>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2" name="Bildplatzhalter 5"/>
          <p:cNvSpPr>
            <a:spLocks noGrp="1"/>
          </p:cNvSpPr>
          <p:nvPr>
            <p:ph type="pic" sz="quarter" idx="15"/>
          </p:nvPr>
        </p:nvSpPr>
        <p:spPr>
          <a:xfrm>
            <a:off x="6908800" y="1856400"/>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3" name="Bildplatzhalter 5"/>
          <p:cNvSpPr>
            <a:spLocks noGrp="1"/>
          </p:cNvSpPr>
          <p:nvPr>
            <p:ph type="pic" sz="quarter" idx="16"/>
          </p:nvPr>
        </p:nvSpPr>
        <p:spPr>
          <a:xfrm>
            <a:off x="180000" y="5183028"/>
            <a:ext cx="4296228"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4" name="Bildplatzhalter 5"/>
          <p:cNvSpPr>
            <a:spLocks noGrp="1"/>
          </p:cNvSpPr>
          <p:nvPr>
            <p:ph type="pic" sz="quarter" idx="17"/>
          </p:nvPr>
        </p:nvSpPr>
        <p:spPr>
          <a:xfrm>
            <a:off x="180000" y="3519714"/>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
        <p:nvSpPr>
          <p:cNvPr id="15" name="Bildplatzhalter 5"/>
          <p:cNvSpPr>
            <a:spLocks noGrp="1"/>
          </p:cNvSpPr>
          <p:nvPr>
            <p:ph type="pic" sz="quarter" idx="18"/>
          </p:nvPr>
        </p:nvSpPr>
        <p:spPr>
          <a:xfrm>
            <a:off x="2429714" y="3519714"/>
            <a:ext cx="2046514" cy="1481886"/>
          </a:xfrm>
          <a:solidFill>
            <a:schemeClr val="bg1">
              <a:lumMod val="95000"/>
            </a:schemeClr>
          </a:solidFill>
        </p:spPr>
        <p:txBody>
          <a:bodyPr vert="horz" anchor="ctr">
            <a:normAutofit/>
          </a:bodyPr>
          <a:lstStyle>
            <a:lvl1pPr algn="ctr">
              <a:defRPr sz="1200" baseline="0">
                <a:latin typeface="Arial" charset="0"/>
              </a:defRPr>
            </a:lvl1pPr>
          </a:lstStyle>
          <a:p>
            <a:endParaRPr lang="de-DE"/>
          </a:p>
        </p:txBody>
      </p:sp>
    </p:spTree>
    <p:extLst>
      <p:ext uri="{BB962C8B-B14F-4D97-AF65-F5344CB8AC3E}">
        <p14:creationId xmlns:p14="http://schemas.microsoft.com/office/powerpoint/2010/main" val="110527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5" autoRev="1" fill="remove"/>
                                        <p:tgtEl>
                                          <p:spTgt spid="3"/>
                                        </p:tgtEl>
                                        <p:attrNameLst>
                                          <p:attrName>style.color</p:attrName>
                                        </p:attrNameLst>
                                      </p:cBhvr>
                                      <p:to>
                                        <a:schemeClr val="bg1"/>
                                      </p:to>
                                    </p:animClr>
                                    <p:animClr clrSpc="rgb" dir="cw">
                                      <p:cBhvr>
                                        <p:cTn id="7" dur="5" autoRev="1" fill="remove"/>
                                        <p:tgtEl>
                                          <p:spTgt spid="3"/>
                                        </p:tgtEl>
                                        <p:attrNameLst>
                                          <p:attrName>fillcolor</p:attrName>
                                        </p:attrNameLst>
                                      </p:cBhvr>
                                      <p:to>
                                        <a:schemeClr val="bg1"/>
                                      </p:to>
                                    </p:animClr>
                                    <p:set>
                                      <p:cBhvr>
                                        <p:cTn id="8" dur="5" autoRev="1" fill="remove"/>
                                        <p:tgtEl>
                                          <p:spTgt spid="3"/>
                                        </p:tgtEl>
                                        <p:attrNameLst>
                                          <p:attrName>fill.type</p:attrName>
                                        </p:attrNameLst>
                                      </p:cBhvr>
                                      <p:to>
                                        <p:strVal val="solid"/>
                                      </p:to>
                                    </p:set>
                                    <p:set>
                                      <p:cBhvr>
                                        <p:cTn id="9" dur="5" autoRev="1" fill="remove"/>
                                        <p:tgtEl>
                                          <p:spTgt spid="3"/>
                                        </p:tgtEl>
                                        <p:attrNameLst>
                                          <p:attrName>fill.on</p:attrName>
                                        </p:attrNameLst>
                                      </p:cBhvr>
                                      <p:to>
                                        <p:strVal val="true"/>
                                      </p:to>
                                    </p:set>
                                  </p:childTnLst>
                                </p:cTn>
                              </p:par>
                            </p:childTnLst>
                          </p:cTn>
                        </p:par>
                        <p:par>
                          <p:cTn id="10" fill="hold">
                            <p:stCondLst>
                              <p:cond delay="10"/>
                            </p:stCondLst>
                            <p:childTnLst>
                              <p:par>
                                <p:cTn id="11" presetID="27" presetClass="emph" presetSubtype="0" fill="remove" grpId="0" nodeType="afterEffect">
                                  <p:stCondLst>
                                    <p:cond delay="0"/>
                                  </p:stCondLst>
                                  <p:childTnLst>
                                    <p:animClr clrSpc="rgb" dir="cw">
                                      <p:cBhvr override="childStyle">
                                        <p:cTn id="12" dur="5" autoRev="1" fill="remove"/>
                                        <p:tgtEl>
                                          <p:spTgt spid="8"/>
                                        </p:tgtEl>
                                        <p:attrNameLst>
                                          <p:attrName>style.color</p:attrName>
                                        </p:attrNameLst>
                                      </p:cBhvr>
                                      <p:to>
                                        <a:schemeClr val="bg1"/>
                                      </p:to>
                                    </p:animClr>
                                    <p:animClr clrSpc="rgb" dir="cw">
                                      <p:cBhvr>
                                        <p:cTn id="13" dur="5" autoRev="1" fill="remove"/>
                                        <p:tgtEl>
                                          <p:spTgt spid="8"/>
                                        </p:tgtEl>
                                        <p:attrNameLst>
                                          <p:attrName>fillcolor</p:attrName>
                                        </p:attrNameLst>
                                      </p:cBhvr>
                                      <p:to>
                                        <a:schemeClr val="bg1"/>
                                      </p:to>
                                    </p:animClr>
                                    <p:set>
                                      <p:cBhvr>
                                        <p:cTn id="14" dur="5" autoRev="1" fill="remove"/>
                                        <p:tgtEl>
                                          <p:spTgt spid="8"/>
                                        </p:tgtEl>
                                        <p:attrNameLst>
                                          <p:attrName>fill.type</p:attrName>
                                        </p:attrNameLst>
                                      </p:cBhvr>
                                      <p:to>
                                        <p:strVal val="solid"/>
                                      </p:to>
                                    </p:set>
                                    <p:set>
                                      <p:cBhvr>
                                        <p:cTn id="15" dur="5" autoRev="1" fill="remove"/>
                                        <p:tgtEl>
                                          <p:spTgt spid="8"/>
                                        </p:tgtEl>
                                        <p:attrNameLst>
                                          <p:attrName>fill.on</p:attrName>
                                        </p:attrNameLst>
                                      </p:cBhvr>
                                      <p:to>
                                        <p:strVal val="true"/>
                                      </p:to>
                                    </p:set>
                                  </p:childTnLst>
                                </p:cTn>
                              </p:par>
                            </p:childTnLst>
                          </p:cTn>
                        </p:par>
                        <p:par>
                          <p:cTn id="16" fill="hold">
                            <p:stCondLst>
                              <p:cond delay="20"/>
                            </p:stCondLst>
                            <p:childTnLst>
                              <p:par>
                                <p:cTn id="17" presetID="27" presetClass="emph" presetSubtype="0" fill="remove" grpId="0" nodeType="afterEffect">
                                  <p:stCondLst>
                                    <p:cond delay="0"/>
                                  </p:stCondLst>
                                  <p:childTnLst>
                                    <p:animClr clrSpc="rgb" dir="cw">
                                      <p:cBhvr override="childStyle">
                                        <p:cTn id="18" dur="5" autoRev="1" fill="remove"/>
                                        <p:tgtEl>
                                          <p:spTgt spid="11"/>
                                        </p:tgtEl>
                                        <p:attrNameLst>
                                          <p:attrName>style.color</p:attrName>
                                        </p:attrNameLst>
                                      </p:cBhvr>
                                      <p:to>
                                        <a:schemeClr val="bg1"/>
                                      </p:to>
                                    </p:animClr>
                                    <p:animClr clrSpc="rgb" dir="cw">
                                      <p:cBhvr>
                                        <p:cTn id="19" dur="5" autoRev="1" fill="remove"/>
                                        <p:tgtEl>
                                          <p:spTgt spid="11"/>
                                        </p:tgtEl>
                                        <p:attrNameLst>
                                          <p:attrName>fillcolor</p:attrName>
                                        </p:attrNameLst>
                                      </p:cBhvr>
                                      <p:to>
                                        <a:schemeClr val="bg1"/>
                                      </p:to>
                                    </p:animClr>
                                    <p:set>
                                      <p:cBhvr>
                                        <p:cTn id="20" dur="5" autoRev="1" fill="remove"/>
                                        <p:tgtEl>
                                          <p:spTgt spid="11"/>
                                        </p:tgtEl>
                                        <p:attrNameLst>
                                          <p:attrName>fill.type</p:attrName>
                                        </p:attrNameLst>
                                      </p:cBhvr>
                                      <p:to>
                                        <p:strVal val="solid"/>
                                      </p:to>
                                    </p:set>
                                    <p:set>
                                      <p:cBhvr>
                                        <p:cTn id="21" dur="5" autoRev="1" fill="remove"/>
                                        <p:tgtEl>
                                          <p:spTgt spid="11"/>
                                        </p:tgtEl>
                                        <p:attrNameLst>
                                          <p:attrName>fill.on</p:attrName>
                                        </p:attrNameLst>
                                      </p:cBhvr>
                                      <p:to>
                                        <p:strVal val="true"/>
                                      </p:to>
                                    </p:set>
                                  </p:childTnLst>
                                </p:cTn>
                              </p:par>
                            </p:childTnLst>
                          </p:cTn>
                        </p:par>
                        <p:par>
                          <p:cTn id="22" fill="hold">
                            <p:stCondLst>
                              <p:cond delay="30"/>
                            </p:stCondLst>
                            <p:childTnLst>
                              <p:par>
                                <p:cTn id="23" presetID="27" presetClass="emph" presetSubtype="0" fill="remove" grpId="0" nodeType="afterEffect">
                                  <p:stCondLst>
                                    <p:cond delay="0"/>
                                  </p:stCondLst>
                                  <p:childTnLst>
                                    <p:animClr clrSpc="rgb" dir="cw">
                                      <p:cBhvr override="childStyle">
                                        <p:cTn id="24" dur="5" autoRev="1" fill="remove"/>
                                        <p:tgtEl>
                                          <p:spTgt spid="12"/>
                                        </p:tgtEl>
                                        <p:attrNameLst>
                                          <p:attrName>style.color</p:attrName>
                                        </p:attrNameLst>
                                      </p:cBhvr>
                                      <p:to>
                                        <a:schemeClr val="bg1"/>
                                      </p:to>
                                    </p:animClr>
                                    <p:animClr clrSpc="rgb" dir="cw">
                                      <p:cBhvr>
                                        <p:cTn id="25" dur="5" autoRev="1" fill="remove"/>
                                        <p:tgtEl>
                                          <p:spTgt spid="12"/>
                                        </p:tgtEl>
                                        <p:attrNameLst>
                                          <p:attrName>fillcolor</p:attrName>
                                        </p:attrNameLst>
                                      </p:cBhvr>
                                      <p:to>
                                        <a:schemeClr val="bg1"/>
                                      </p:to>
                                    </p:animClr>
                                    <p:set>
                                      <p:cBhvr>
                                        <p:cTn id="26" dur="5" autoRev="1" fill="remove"/>
                                        <p:tgtEl>
                                          <p:spTgt spid="12"/>
                                        </p:tgtEl>
                                        <p:attrNameLst>
                                          <p:attrName>fill.type</p:attrName>
                                        </p:attrNameLst>
                                      </p:cBhvr>
                                      <p:to>
                                        <p:strVal val="solid"/>
                                      </p:to>
                                    </p:set>
                                    <p:set>
                                      <p:cBhvr>
                                        <p:cTn id="27" dur="5" autoRev="1" fill="remove"/>
                                        <p:tgtEl>
                                          <p:spTgt spid="12"/>
                                        </p:tgtEl>
                                        <p:attrNameLst>
                                          <p:attrName>fill.on</p:attrName>
                                        </p:attrNameLst>
                                      </p:cBhvr>
                                      <p:to>
                                        <p:strVal val="true"/>
                                      </p:to>
                                    </p:set>
                                  </p:childTnLst>
                                </p:cTn>
                              </p:par>
                            </p:childTnLst>
                          </p:cTn>
                        </p:par>
                        <p:par>
                          <p:cTn id="28" fill="hold">
                            <p:stCondLst>
                              <p:cond delay="40"/>
                            </p:stCondLst>
                            <p:childTnLst>
                              <p:par>
                                <p:cTn id="29" presetID="27" presetClass="emph" presetSubtype="0" fill="remove" grpId="0" nodeType="afterEffect">
                                  <p:stCondLst>
                                    <p:cond delay="0"/>
                                  </p:stCondLst>
                                  <p:childTnLst>
                                    <p:animClr clrSpc="rgb" dir="cw">
                                      <p:cBhvr override="childStyle">
                                        <p:cTn id="30" dur="5" autoRev="1" fill="remove"/>
                                        <p:tgtEl>
                                          <p:spTgt spid="13"/>
                                        </p:tgtEl>
                                        <p:attrNameLst>
                                          <p:attrName>style.color</p:attrName>
                                        </p:attrNameLst>
                                      </p:cBhvr>
                                      <p:to>
                                        <a:schemeClr val="bg1"/>
                                      </p:to>
                                    </p:animClr>
                                    <p:animClr clrSpc="rgb" dir="cw">
                                      <p:cBhvr>
                                        <p:cTn id="31" dur="5" autoRev="1" fill="remove"/>
                                        <p:tgtEl>
                                          <p:spTgt spid="13"/>
                                        </p:tgtEl>
                                        <p:attrNameLst>
                                          <p:attrName>fillcolor</p:attrName>
                                        </p:attrNameLst>
                                      </p:cBhvr>
                                      <p:to>
                                        <a:schemeClr val="bg1"/>
                                      </p:to>
                                    </p:animClr>
                                    <p:set>
                                      <p:cBhvr>
                                        <p:cTn id="32" dur="5" autoRev="1" fill="remove"/>
                                        <p:tgtEl>
                                          <p:spTgt spid="13"/>
                                        </p:tgtEl>
                                        <p:attrNameLst>
                                          <p:attrName>fill.type</p:attrName>
                                        </p:attrNameLst>
                                      </p:cBhvr>
                                      <p:to>
                                        <p:strVal val="solid"/>
                                      </p:to>
                                    </p:set>
                                    <p:set>
                                      <p:cBhvr>
                                        <p:cTn id="33" dur="5" autoRev="1" fill="remove"/>
                                        <p:tgtEl>
                                          <p:spTgt spid="13"/>
                                        </p:tgtEl>
                                        <p:attrNameLst>
                                          <p:attrName>fill.on</p:attrName>
                                        </p:attrNameLst>
                                      </p:cBhvr>
                                      <p:to>
                                        <p:strVal val="true"/>
                                      </p:to>
                                    </p:set>
                                  </p:childTnLst>
                                </p:cTn>
                              </p:par>
                            </p:childTnLst>
                          </p:cTn>
                        </p:par>
                        <p:par>
                          <p:cTn id="34" fill="hold">
                            <p:stCondLst>
                              <p:cond delay="50"/>
                            </p:stCondLst>
                            <p:childTnLst>
                              <p:par>
                                <p:cTn id="35" presetID="27" presetClass="emph" presetSubtype="0" fill="remove" grpId="0" nodeType="afterEffect">
                                  <p:stCondLst>
                                    <p:cond delay="0"/>
                                  </p:stCondLst>
                                  <p:childTnLst>
                                    <p:animClr clrSpc="rgb" dir="cw">
                                      <p:cBhvr override="childStyle">
                                        <p:cTn id="36" dur="5" autoRev="1" fill="remove"/>
                                        <p:tgtEl>
                                          <p:spTgt spid="14"/>
                                        </p:tgtEl>
                                        <p:attrNameLst>
                                          <p:attrName>style.color</p:attrName>
                                        </p:attrNameLst>
                                      </p:cBhvr>
                                      <p:to>
                                        <a:schemeClr val="bg1"/>
                                      </p:to>
                                    </p:animClr>
                                    <p:animClr clrSpc="rgb" dir="cw">
                                      <p:cBhvr>
                                        <p:cTn id="37" dur="5" autoRev="1" fill="remove"/>
                                        <p:tgtEl>
                                          <p:spTgt spid="14"/>
                                        </p:tgtEl>
                                        <p:attrNameLst>
                                          <p:attrName>fillcolor</p:attrName>
                                        </p:attrNameLst>
                                      </p:cBhvr>
                                      <p:to>
                                        <a:schemeClr val="bg1"/>
                                      </p:to>
                                    </p:animClr>
                                    <p:set>
                                      <p:cBhvr>
                                        <p:cTn id="38" dur="5" autoRev="1" fill="remove"/>
                                        <p:tgtEl>
                                          <p:spTgt spid="14"/>
                                        </p:tgtEl>
                                        <p:attrNameLst>
                                          <p:attrName>fill.type</p:attrName>
                                        </p:attrNameLst>
                                      </p:cBhvr>
                                      <p:to>
                                        <p:strVal val="solid"/>
                                      </p:to>
                                    </p:set>
                                    <p:set>
                                      <p:cBhvr>
                                        <p:cTn id="39" dur="5" autoRev="1" fill="remove"/>
                                        <p:tgtEl>
                                          <p:spTgt spid="14"/>
                                        </p:tgtEl>
                                        <p:attrNameLst>
                                          <p:attrName>fill.on</p:attrName>
                                        </p:attrNameLst>
                                      </p:cBhvr>
                                      <p:to>
                                        <p:strVal val="true"/>
                                      </p:to>
                                    </p:set>
                                  </p:childTnLst>
                                </p:cTn>
                              </p:par>
                            </p:childTnLst>
                          </p:cTn>
                        </p:par>
                        <p:par>
                          <p:cTn id="40" fill="hold">
                            <p:stCondLst>
                              <p:cond delay="60"/>
                            </p:stCondLst>
                            <p:childTnLst>
                              <p:par>
                                <p:cTn id="41" presetID="27" presetClass="emph" presetSubtype="0" fill="remove" grpId="0" nodeType="afterEffect">
                                  <p:stCondLst>
                                    <p:cond delay="0"/>
                                  </p:stCondLst>
                                  <p:childTnLst>
                                    <p:animClr clrSpc="rgb" dir="cw">
                                      <p:cBhvr override="childStyle">
                                        <p:cTn id="42" dur="5" autoRev="1" fill="remove"/>
                                        <p:tgtEl>
                                          <p:spTgt spid="15"/>
                                        </p:tgtEl>
                                        <p:attrNameLst>
                                          <p:attrName>style.color</p:attrName>
                                        </p:attrNameLst>
                                      </p:cBhvr>
                                      <p:to>
                                        <a:schemeClr val="bg1"/>
                                      </p:to>
                                    </p:animClr>
                                    <p:animClr clrSpc="rgb" dir="cw">
                                      <p:cBhvr>
                                        <p:cTn id="43" dur="5" autoRev="1" fill="remove"/>
                                        <p:tgtEl>
                                          <p:spTgt spid="15"/>
                                        </p:tgtEl>
                                        <p:attrNameLst>
                                          <p:attrName>fillcolor</p:attrName>
                                        </p:attrNameLst>
                                      </p:cBhvr>
                                      <p:to>
                                        <a:schemeClr val="bg1"/>
                                      </p:to>
                                    </p:animClr>
                                    <p:set>
                                      <p:cBhvr>
                                        <p:cTn id="44" dur="5" autoRev="1" fill="remove"/>
                                        <p:tgtEl>
                                          <p:spTgt spid="15"/>
                                        </p:tgtEl>
                                        <p:attrNameLst>
                                          <p:attrName>fill.type</p:attrName>
                                        </p:attrNameLst>
                                      </p:cBhvr>
                                      <p:to>
                                        <p:strVal val="solid"/>
                                      </p:to>
                                    </p:set>
                                    <p:set>
                                      <p:cBhvr>
                                        <p:cTn id="45" dur="5" autoRev="1" fill="remove"/>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1" grpId="0" animBg="1"/>
      <p:bldP spid="12" grpId="0" animBg="1"/>
      <p:bldP spid="13" grpId="0" animBg="1"/>
      <p:bldP spid="14" grpId="0" animBg="1"/>
      <p:bldP spid="15"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alerie 2">
    <p:spTree>
      <p:nvGrpSpPr>
        <p:cNvPr id="1" name=""/>
        <p:cNvGrpSpPr/>
        <p:nvPr/>
      </p:nvGrpSpPr>
      <p:grpSpPr>
        <a:xfrm>
          <a:off x="0" y="0"/>
          <a:ext cx="0" cy="0"/>
          <a:chOff x="0" y="0"/>
          <a:chExt cx="0" cy="0"/>
        </a:xfrm>
      </p:grpSpPr>
      <p:sp>
        <p:nvSpPr>
          <p:cNvPr id="8" name="Bildplatzhalter 5"/>
          <p:cNvSpPr>
            <a:spLocks noGrp="1"/>
          </p:cNvSpPr>
          <p:nvPr>
            <p:ph type="pic" sz="quarter" idx="12"/>
          </p:nvPr>
        </p:nvSpPr>
        <p:spPr>
          <a:xfrm>
            <a:off x="4659086" y="1850571"/>
            <a:ext cx="4296228" cy="4827429"/>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7" name="Bildplatzhalter 5"/>
          <p:cNvSpPr>
            <a:spLocks noGrp="1"/>
          </p:cNvSpPr>
          <p:nvPr>
            <p:ph type="pic" sz="quarter" idx="14"/>
          </p:nvPr>
        </p:nvSpPr>
        <p:spPr>
          <a:xfrm>
            <a:off x="4659086" y="180000"/>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8" name="Bildplatzhalter 5"/>
          <p:cNvSpPr>
            <a:spLocks noGrp="1"/>
          </p:cNvSpPr>
          <p:nvPr>
            <p:ph type="pic" sz="quarter" idx="15"/>
          </p:nvPr>
        </p:nvSpPr>
        <p:spPr>
          <a:xfrm>
            <a:off x="6908800" y="180000"/>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19" name="Bildplatzhalter 5"/>
          <p:cNvSpPr>
            <a:spLocks noGrp="1"/>
          </p:cNvSpPr>
          <p:nvPr>
            <p:ph type="pic" sz="quarter" idx="16"/>
          </p:nvPr>
        </p:nvSpPr>
        <p:spPr>
          <a:xfrm>
            <a:off x="180000" y="5196114"/>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20" name="Bildplatzhalter 5"/>
          <p:cNvSpPr>
            <a:spLocks noGrp="1"/>
          </p:cNvSpPr>
          <p:nvPr>
            <p:ph type="pic" sz="quarter" idx="17"/>
          </p:nvPr>
        </p:nvSpPr>
        <p:spPr>
          <a:xfrm>
            <a:off x="2429714" y="5196114"/>
            <a:ext cx="2046514" cy="1481886"/>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
        <p:nvSpPr>
          <p:cNvPr id="21" name="Bildplatzhalter 5"/>
          <p:cNvSpPr>
            <a:spLocks noGrp="1"/>
          </p:cNvSpPr>
          <p:nvPr>
            <p:ph type="pic" sz="quarter" idx="18"/>
          </p:nvPr>
        </p:nvSpPr>
        <p:spPr>
          <a:xfrm>
            <a:off x="180000" y="180000"/>
            <a:ext cx="4296228" cy="4827429"/>
          </a:xfrm>
          <a:solidFill>
            <a:schemeClr val="bg1">
              <a:lumMod val="95000"/>
            </a:schemeClr>
          </a:solidFill>
        </p:spPr>
        <p:txBody>
          <a:bodyPr anchor="ctr">
            <a:normAutofit/>
          </a:bodyPr>
          <a:lstStyle>
            <a:lvl1pPr algn="ctr">
              <a:defRPr sz="1200">
                <a:latin typeface="Arial" charset="0"/>
                <a:ea typeface="Arial" charset="0"/>
                <a:cs typeface="Arial" charset="0"/>
              </a:defRPr>
            </a:lvl1pPr>
          </a:lstStyle>
          <a:p>
            <a:endParaRPr lang="de-DE"/>
          </a:p>
        </p:txBody>
      </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17"/>
                                        </p:tgtEl>
                                        <p:attrNameLst>
                                          <p:attrName>style.color</p:attrName>
                                        </p:attrNameLst>
                                      </p:cBhvr>
                                      <p:to>
                                        <a:schemeClr val="bg1"/>
                                      </p:to>
                                    </p:animClr>
                                    <p:animClr clrSpc="rgb" dir="cw">
                                      <p:cBhvr>
                                        <p:cTn id="12" dur="250" autoRev="1" fill="remove"/>
                                        <p:tgtEl>
                                          <p:spTgt spid="17"/>
                                        </p:tgtEl>
                                        <p:attrNameLst>
                                          <p:attrName>fillcolor</p:attrName>
                                        </p:attrNameLst>
                                      </p:cBhvr>
                                      <p:to>
                                        <a:schemeClr val="bg1"/>
                                      </p:to>
                                    </p:animClr>
                                    <p:set>
                                      <p:cBhvr>
                                        <p:cTn id="13" dur="250" autoRev="1" fill="remove"/>
                                        <p:tgtEl>
                                          <p:spTgt spid="17"/>
                                        </p:tgtEl>
                                        <p:attrNameLst>
                                          <p:attrName>fill.type</p:attrName>
                                        </p:attrNameLst>
                                      </p:cBhvr>
                                      <p:to>
                                        <p:strVal val="solid"/>
                                      </p:to>
                                    </p:set>
                                    <p:set>
                                      <p:cBhvr>
                                        <p:cTn id="14" dur="250" autoRev="1" fill="remove"/>
                                        <p:tgtEl>
                                          <p:spTgt spid="17"/>
                                        </p:tgtEl>
                                        <p:attrNameLst>
                                          <p:attrName>fill.on</p:attrName>
                                        </p:attrNameLst>
                                      </p:cBhvr>
                                      <p:to>
                                        <p:strVal val="true"/>
                                      </p:to>
                                    </p:set>
                                  </p:childTnLst>
                                </p:cTn>
                              </p:par>
                              <p:par>
                                <p:cTn id="15" presetID="27" presetClass="emph" presetSubtype="0" fill="remove" grpId="0" nodeType="withEffect">
                                  <p:stCondLst>
                                    <p:cond delay="0"/>
                                  </p:stCondLst>
                                  <p:childTnLst>
                                    <p:animClr clrSpc="rgb" dir="cw">
                                      <p:cBhvr override="childStyle">
                                        <p:cTn id="16" dur="250" autoRev="1" fill="remove"/>
                                        <p:tgtEl>
                                          <p:spTgt spid="18"/>
                                        </p:tgtEl>
                                        <p:attrNameLst>
                                          <p:attrName>style.color</p:attrName>
                                        </p:attrNameLst>
                                      </p:cBhvr>
                                      <p:to>
                                        <a:schemeClr val="bg1"/>
                                      </p:to>
                                    </p:animClr>
                                    <p:animClr clrSpc="rgb" dir="cw">
                                      <p:cBhvr>
                                        <p:cTn id="17" dur="250" autoRev="1" fill="remove"/>
                                        <p:tgtEl>
                                          <p:spTgt spid="18"/>
                                        </p:tgtEl>
                                        <p:attrNameLst>
                                          <p:attrName>fillcolor</p:attrName>
                                        </p:attrNameLst>
                                      </p:cBhvr>
                                      <p:to>
                                        <a:schemeClr val="bg1"/>
                                      </p:to>
                                    </p:animClr>
                                    <p:set>
                                      <p:cBhvr>
                                        <p:cTn id="18" dur="250" autoRev="1" fill="remove"/>
                                        <p:tgtEl>
                                          <p:spTgt spid="18"/>
                                        </p:tgtEl>
                                        <p:attrNameLst>
                                          <p:attrName>fill.type</p:attrName>
                                        </p:attrNameLst>
                                      </p:cBhvr>
                                      <p:to>
                                        <p:strVal val="solid"/>
                                      </p:to>
                                    </p:set>
                                    <p:set>
                                      <p:cBhvr>
                                        <p:cTn id="19" dur="250" autoRev="1" fill="remove"/>
                                        <p:tgtEl>
                                          <p:spTgt spid="18"/>
                                        </p:tgtEl>
                                        <p:attrNameLst>
                                          <p:attrName>fill.on</p:attrName>
                                        </p:attrNameLst>
                                      </p:cBhvr>
                                      <p:to>
                                        <p:strVal val="true"/>
                                      </p:to>
                                    </p:set>
                                  </p:childTnLst>
                                </p:cTn>
                              </p:par>
                              <p:par>
                                <p:cTn id="20" presetID="27" presetClass="emph" presetSubtype="0" fill="remove" grpId="0" nodeType="withEffect">
                                  <p:stCondLst>
                                    <p:cond delay="0"/>
                                  </p:stCondLst>
                                  <p:childTnLst>
                                    <p:animClr clrSpc="rgb" dir="cw">
                                      <p:cBhvr override="childStyle">
                                        <p:cTn id="21" dur="250" autoRev="1" fill="remove"/>
                                        <p:tgtEl>
                                          <p:spTgt spid="19"/>
                                        </p:tgtEl>
                                        <p:attrNameLst>
                                          <p:attrName>style.color</p:attrName>
                                        </p:attrNameLst>
                                      </p:cBhvr>
                                      <p:to>
                                        <a:schemeClr val="bg1"/>
                                      </p:to>
                                    </p:animClr>
                                    <p:animClr clrSpc="rgb" dir="cw">
                                      <p:cBhvr>
                                        <p:cTn id="22" dur="250" autoRev="1" fill="remove"/>
                                        <p:tgtEl>
                                          <p:spTgt spid="19"/>
                                        </p:tgtEl>
                                        <p:attrNameLst>
                                          <p:attrName>fillcolor</p:attrName>
                                        </p:attrNameLst>
                                      </p:cBhvr>
                                      <p:to>
                                        <a:schemeClr val="bg1"/>
                                      </p:to>
                                    </p:animClr>
                                    <p:set>
                                      <p:cBhvr>
                                        <p:cTn id="23" dur="250" autoRev="1" fill="remove"/>
                                        <p:tgtEl>
                                          <p:spTgt spid="19"/>
                                        </p:tgtEl>
                                        <p:attrNameLst>
                                          <p:attrName>fill.type</p:attrName>
                                        </p:attrNameLst>
                                      </p:cBhvr>
                                      <p:to>
                                        <p:strVal val="solid"/>
                                      </p:to>
                                    </p:set>
                                    <p:set>
                                      <p:cBhvr>
                                        <p:cTn id="24" dur="250" autoRev="1" fill="remove"/>
                                        <p:tgtEl>
                                          <p:spTgt spid="19"/>
                                        </p:tgtEl>
                                        <p:attrNameLst>
                                          <p:attrName>fill.on</p:attrName>
                                        </p:attrNameLst>
                                      </p:cBhvr>
                                      <p:to>
                                        <p:strVal val="true"/>
                                      </p:to>
                                    </p:set>
                                  </p:childTnLst>
                                </p:cTn>
                              </p:par>
                              <p:par>
                                <p:cTn id="25" presetID="27" presetClass="emph" presetSubtype="0" fill="remove" grpId="0" nodeType="withEffect">
                                  <p:stCondLst>
                                    <p:cond delay="0"/>
                                  </p:stCondLst>
                                  <p:childTnLst>
                                    <p:animClr clrSpc="rgb" dir="cw">
                                      <p:cBhvr override="childStyle">
                                        <p:cTn id="26" dur="250" autoRev="1" fill="remove"/>
                                        <p:tgtEl>
                                          <p:spTgt spid="20"/>
                                        </p:tgtEl>
                                        <p:attrNameLst>
                                          <p:attrName>style.color</p:attrName>
                                        </p:attrNameLst>
                                      </p:cBhvr>
                                      <p:to>
                                        <a:schemeClr val="bg1"/>
                                      </p:to>
                                    </p:animClr>
                                    <p:animClr clrSpc="rgb" dir="cw">
                                      <p:cBhvr>
                                        <p:cTn id="27" dur="250" autoRev="1" fill="remove"/>
                                        <p:tgtEl>
                                          <p:spTgt spid="20"/>
                                        </p:tgtEl>
                                        <p:attrNameLst>
                                          <p:attrName>fillcolor</p:attrName>
                                        </p:attrNameLst>
                                      </p:cBhvr>
                                      <p:to>
                                        <a:schemeClr val="bg1"/>
                                      </p:to>
                                    </p:animClr>
                                    <p:set>
                                      <p:cBhvr>
                                        <p:cTn id="28" dur="250" autoRev="1" fill="remove"/>
                                        <p:tgtEl>
                                          <p:spTgt spid="20"/>
                                        </p:tgtEl>
                                        <p:attrNameLst>
                                          <p:attrName>fill.type</p:attrName>
                                        </p:attrNameLst>
                                      </p:cBhvr>
                                      <p:to>
                                        <p:strVal val="solid"/>
                                      </p:to>
                                    </p:set>
                                    <p:set>
                                      <p:cBhvr>
                                        <p:cTn id="29" dur="250" autoRev="1" fill="remove"/>
                                        <p:tgtEl>
                                          <p:spTgt spid="20"/>
                                        </p:tgtEl>
                                        <p:attrNameLst>
                                          <p:attrName>fill.on</p:attrName>
                                        </p:attrNameLst>
                                      </p:cBhvr>
                                      <p:to>
                                        <p:strVal val="true"/>
                                      </p:to>
                                    </p:set>
                                  </p:childTnLst>
                                </p:cTn>
                              </p:par>
                              <p:par>
                                <p:cTn id="30" presetID="27" presetClass="emph" presetSubtype="0" fill="remove" grpId="0" nodeType="withEffect">
                                  <p:stCondLst>
                                    <p:cond delay="0"/>
                                  </p:stCondLst>
                                  <p:childTnLst>
                                    <p:animClr clrSpc="rgb" dir="cw">
                                      <p:cBhvr override="childStyle">
                                        <p:cTn id="31" dur="250" autoRev="1" fill="remove"/>
                                        <p:tgtEl>
                                          <p:spTgt spid="21"/>
                                        </p:tgtEl>
                                        <p:attrNameLst>
                                          <p:attrName>style.color</p:attrName>
                                        </p:attrNameLst>
                                      </p:cBhvr>
                                      <p:to>
                                        <a:schemeClr val="bg1"/>
                                      </p:to>
                                    </p:animClr>
                                    <p:animClr clrSpc="rgb" dir="cw">
                                      <p:cBhvr>
                                        <p:cTn id="32" dur="250" autoRev="1" fill="remove"/>
                                        <p:tgtEl>
                                          <p:spTgt spid="21"/>
                                        </p:tgtEl>
                                        <p:attrNameLst>
                                          <p:attrName>fillcolor</p:attrName>
                                        </p:attrNameLst>
                                      </p:cBhvr>
                                      <p:to>
                                        <a:schemeClr val="bg1"/>
                                      </p:to>
                                    </p:animClr>
                                    <p:set>
                                      <p:cBhvr>
                                        <p:cTn id="33" dur="250" autoRev="1" fill="remove"/>
                                        <p:tgtEl>
                                          <p:spTgt spid="21"/>
                                        </p:tgtEl>
                                        <p:attrNameLst>
                                          <p:attrName>fill.type</p:attrName>
                                        </p:attrNameLst>
                                      </p:cBhvr>
                                      <p:to>
                                        <p:strVal val="solid"/>
                                      </p:to>
                                    </p:set>
                                    <p:set>
                                      <p:cBhvr>
                                        <p:cTn id="34"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chlussfolie TX Allgemein">
    <p:spTree>
      <p:nvGrpSpPr>
        <p:cNvPr id="1" name=""/>
        <p:cNvGrpSpPr/>
        <p:nvPr/>
      </p:nvGrpSpPr>
      <p:grpSpPr>
        <a:xfrm>
          <a:off x="0" y="0"/>
          <a:ext cx="0" cy="0"/>
          <a:chOff x="0" y="0"/>
          <a:chExt cx="0" cy="0"/>
        </a:xfrm>
      </p:grpSpPr>
      <p:sp>
        <p:nvSpPr>
          <p:cNvPr id="2" name="Rechteck 1"/>
          <p:cNvSpPr/>
          <p:nvPr userDrawn="1"/>
        </p:nvSpPr>
        <p:spPr>
          <a:xfrm>
            <a:off x="180000" y="180000"/>
            <a:ext cx="8784000" cy="649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6" name="Bild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57087" y="2444221"/>
            <a:ext cx="1829827" cy="460070"/>
          </a:xfrm>
          <a:prstGeom prst="rect">
            <a:avLst/>
          </a:prstGeom>
        </p:spPr>
      </p:pic>
      <p:sp>
        <p:nvSpPr>
          <p:cNvPr id="4" name="Textfeld 3"/>
          <p:cNvSpPr txBox="1"/>
          <p:nvPr userDrawn="1"/>
        </p:nvSpPr>
        <p:spPr>
          <a:xfrm>
            <a:off x="3102429" y="3240314"/>
            <a:ext cx="2939143" cy="1569660"/>
          </a:xfrm>
          <a:prstGeom prst="rect">
            <a:avLst/>
          </a:prstGeom>
          <a:noFill/>
        </p:spPr>
        <p:txBody>
          <a:bodyPr wrap="square" rtlCol="0">
            <a:spAutoFit/>
          </a:bodyPr>
          <a:lstStyle/>
          <a:p>
            <a:pPr algn="ctr"/>
            <a:r>
              <a:rPr lang="de-DE" sz="1200" kern="1200" dirty="0" smtClean="0">
                <a:solidFill>
                  <a:schemeClr val="bg1"/>
                </a:solidFill>
                <a:effectLst/>
                <a:latin typeface="DIN-Bold" charset="0"/>
                <a:ea typeface="DIN-Bold" charset="0"/>
                <a:cs typeface="DIN-Bold" charset="0"/>
              </a:rPr>
              <a:t>TRILUX GmbH &amp; Co. KG</a:t>
            </a:r>
          </a:p>
          <a:p>
            <a:pPr algn="ctr"/>
            <a:endParaRPr lang="de-DE" sz="1200" kern="1200" dirty="0" smtClean="0">
              <a:solidFill>
                <a:schemeClr val="bg1"/>
              </a:solidFill>
              <a:effectLst/>
              <a:latin typeface="DIN-Regular" charset="0"/>
              <a:ea typeface="DIN-Regular" charset="0"/>
              <a:cs typeface="DIN-Regular" charset="0"/>
            </a:endParaRPr>
          </a:p>
          <a:p>
            <a:pPr algn="ctr"/>
            <a:r>
              <a:rPr lang="de-DE" sz="1200" kern="1200" dirty="0" smtClean="0">
                <a:solidFill>
                  <a:schemeClr val="bg1"/>
                </a:solidFill>
                <a:effectLst/>
                <a:latin typeface="DIN-Regular" charset="0"/>
                <a:ea typeface="DIN-Regular" charset="0"/>
                <a:cs typeface="DIN-Regular" charset="0"/>
              </a:rPr>
              <a:t>Heidestraße </a:t>
            </a:r>
          </a:p>
          <a:p>
            <a:pPr algn="ctr"/>
            <a:r>
              <a:rPr lang="de-DE" sz="1200" kern="1200" dirty="0" smtClean="0">
                <a:solidFill>
                  <a:schemeClr val="bg1"/>
                </a:solidFill>
                <a:effectLst/>
                <a:latin typeface="DIN-Regular" charset="0"/>
                <a:ea typeface="DIN-Regular" charset="0"/>
                <a:cs typeface="DIN-Regular" charset="0"/>
              </a:rPr>
              <a:t>59759 Arnsberg</a:t>
            </a:r>
            <a:br>
              <a:rPr lang="de-DE" sz="1200" kern="1200" dirty="0" smtClean="0">
                <a:solidFill>
                  <a:schemeClr val="bg1"/>
                </a:solidFill>
                <a:effectLst/>
                <a:latin typeface="DIN-Regular" charset="0"/>
                <a:ea typeface="DIN-Regular" charset="0"/>
                <a:cs typeface="DIN-Regular" charset="0"/>
              </a:rPr>
            </a:br>
            <a:endParaRPr lang="de-DE" sz="1200" kern="1200" dirty="0" smtClean="0">
              <a:solidFill>
                <a:schemeClr val="bg1"/>
              </a:solidFill>
              <a:effectLst/>
              <a:latin typeface="DIN-Regular" charset="0"/>
              <a:ea typeface="DIN-Regular" charset="0"/>
              <a:cs typeface="DIN-Regular" charset="0"/>
            </a:endParaRPr>
          </a:p>
          <a:p>
            <a:pPr algn="ctr"/>
            <a:r>
              <a:rPr lang="de-DE" sz="1200" kern="1200" dirty="0" smtClean="0">
                <a:solidFill>
                  <a:schemeClr val="bg1"/>
                </a:solidFill>
                <a:effectLst/>
                <a:latin typeface="DIN-Regular" charset="0"/>
                <a:ea typeface="DIN-Regular" charset="0"/>
                <a:cs typeface="DIN-Regular" charset="0"/>
              </a:rPr>
              <a:t>Tel.: +49 29 32 301 0</a:t>
            </a:r>
          </a:p>
          <a:p>
            <a:pPr algn="ctr"/>
            <a:r>
              <a:rPr lang="de-DE" sz="1200" kern="1200" dirty="0" smtClean="0">
                <a:solidFill>
                  <a:schemeClr val="bg1"/>
                </a:solidFill>
                <a:effectLst/>
                <a:latin typeface="DIN-Regular" charset="0"/>
                <a:ea typeface="DIN-Regular" charset="0"/>
                <a:cs typeface="DIN-Regular" charset="0"/>
              </a:rPr>
              <a:t>Fax: +49 29 32 301 375</a:t>
            </a:r>
          </a:p>
          <a:p>
            <a:pPr algn="ctr"/>
            <a:r>
              <a:rPr lang="de-DE" sz="1200" kern="1200" dirty="0" smtClean="0">
                <a:solidFill>
                  <a:schemeClr val="bg1"/>
                </a:solidFill>
                <a:effectLst/>
                <a:latin typeface="DIN-Regular" charset="0"/>
                <a:ea typeface="DIN-Regular" charset="0"/>
                <a:cs typeface="DIN-Regular" charset="0"/>
              </a:rPr>
              <a:t>E-Mail: </a:t>
            </a:r>
            <a:r>
              <a:rPr lang="de-DE" sz="1200" kern="1200" dirty="0" err="1" smtClean="0">
                <a:solidFill>
                  <a:schemeClr val="bg1"/>
                </a:solidFill>
                <a:effectLst/>
                <a:latin typeface="DIN-Regular" charset="0"/>
                <a:ea typeface="DIN-Regular" charset="0"/>
                <a:cs typeface="DIN-Regular" charset="0"/>
              </a:rPr>
              <a:t>info@trilux.de</a:t>
            </a:r>
            <a:endParaRPr lang="de-DE" sz="1200" kern="1200" dirty="0" smtClean="0">
              <a:solidFill>
                <a:schemeClr val="bg1"/>
              </a:solidFill>
              <a:effectLst/>
              <a:latin typeface="DIN-Regular" charset="0"/>
              <a:ea typeface="DIN-Regular" charset="0"/>
              <a:cs typeface="DIN-Regular" charset="0"/>
            </a:endParaRPr>
          </a:p>
        </p:txBody>
      </p:sp>
    </p:spTree>
    <p:extLst/>
  </p:cSld>
  <p:clrMapOvr>
    <a:masterClrMapping/>
  </p:clrMapOvr>
  <p:transition spd="med">
    <p:pull/>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S Sammlung">
    <p:spTree>
      <p:nvGrpSpPr>
        <p:cNvPr id="1" name=""/>
        <p:cNvGrpSpPr/>
        <p:nvPr/>
      </p:nvGrpSpPr>
      <p:grpSpPr>
        <a:xfrm>
          <a:off x="0" y="0"/>
          <a:ext cx="0" cy="0"/>
          <a:chOff x="0" y="0"/>
          <a:chExt cx="0" cy="0"/>
        </a:xfrm>
      </p:grpSpPr>
      <p:sp>
        <p:nvSpPr>
          <p:cNvPr id="19" name="Rechteck 18"/>
          <p:cNvSpPr/>
          <p:nvPr userDrawn="1"/>
        </p:nvSpPr>
        <p:spPr>
          <a:xfrm>
            <a:off x="343814" y="4388231"/>
            <a:ext cx="8224250" cy="1081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userDrawn="1"/>
        </p:nvSpPr>
        <p:spPr>
          <a:xfrm>
            <a:off x="343814" y="2347441"/>
            <a:ext cx="8224250" cy="1081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571500" y="454711"/>
            <a:ext cx="8001000" cy="1028700"/>
          </a:xfrm>
        </p:spPr>
        <p:txBody>
          <a:bodyPr/>
          <a:lstStyle/>
          <a:p>
            <a:r>
              <a:rPr lang="de-DE" dirty="0" smtClean="0"/>
              <a:t>ICONS</a:t>
            </a:r>
            <a:endParaRPr lang="de-DE" dirty="0"/>
          </a:p>
        </p:txBody>
      </p:sp>
      <p:sp>
        <p:nvSpPr>
          <p:cNvPr id="3" name="Fußzeilenplatzhalter 2"/>
          <p:cNvSpPr>
            <a:spLocks noGrp="1"/>
          </p:cNvSpPr>
          <p:nvPr>
            <p:ph type="ftr" sz="quarter" idx="10"/>
          </p:nvPr>
        </p:nvSpPr>
        <p:spPr/>
        <p:txBody>
          <a:bodyPr/>
          <a:lstStyle/>
          <a:p>
            <a:endParaRPr lang="de-DE"/>
          </a:p>
        </p:txBody>
      </p:sp>
      <p:pic>
        <p:nvPicPr>
          <p:cNvPr id="4" name="Bild 3"/>
          <p:cNvPicPr>
            <a:picLocks noChangeAspect="1"/>
          </p:cNvPicPr>
          <p:nvPr userDrawn="1"/>
        </p:nvPicPr>
        <p:blipFill>
          <a:blip r:embed="rId2"/>
          <a:stretch>
            <a:fillRect/>
          </a:stretch>
        </p:blipFill>
        <p:spPr>
          <a:xfrm>
            <a:off x="4172204" y="1817342"/>
            <a:ext cx="319024" cy="319024"/>
          </a:xfrm>
          <a:prstGeom prst="rect">
            <a:avLst/>
          </a:prstGeom>
        </p:spPr>
      </p:pic>
      <p:pic>
        <p:nvPicPr>
          <p:cNvPr id="5" name="Bild 4"/>
          <p:cNvPicPr>
            <a:picLocks noChangeAspect="1"/>
          </p:cNvPicPr>
          <p:nvPr userDrawn="1"/>
        </p:nvPicPr>
        <p:blipFill>
          <a:blip r:embed="rId3"/>
          <a:stretch>
            <a:fillRect/>
          </a:stretch>
        </p:blipFill>
        <p:spPr>
          <a:xfrm>
            <a:off x="3506458" y="1855442"/>
            <a:ext cx="308390" cy="287122"/>
          </a:xfrm>
          <a:prstGeom prst="rect">
            <a:avLst/>
          </a:prstGeom>
        </p:spPr>
      </p:pic>
      <p:pic>
        <p:nvPicPr>
          <p:cNvPr id="6" name="Bild 5"/>
          <p:cNvPicPr>
            <a:picLocks noChangeAspect="1"/>
          </p:cNvPicPr>
          <p:nvPr userDrawn="1"/>
        </p:nvPicPr>
        <p:blipFill>
          <a:blip r:embed="rId4"/>
          <a:stretch>
            <a:fillRect/>
          </a:stretch>
        </p:blipFill>
        <p:spPr>
          <a:xfrm>
            <a:off x="1946370" y="1703042"/>
            <a:ext cx="435999" cy="414731"/>
          </a:xfrm>
          <a:prstGeom prst="rect">
            <a:avLst/>
          </a:prstGeom>
        </p:spPr>
      </p:pic>
      <p:pic>
        <p:nvPicPr>
          <p:cNvPr id="7" name="Bild 6"/>
          <p:cNvPicPr>
            <a:picLocks noChangeAspect="1"/>
          </p:cNvPicPr>
          <p:nvPr userDrawn="1"/>
        </p:nvPicPr>
        <p:blipFill>
          <a:blip r:embed="rId5"/>
          <a:stretch>
            <a:fillRect/>
          </a:stretch>
        </p:blipFill>
        <p:spPr>
          <a:xfrm>
            <a:off x="1946370" y="2640151"/>
            <a:ext cx="435999" cy="414731"/>
          </a:xfrm>
          <a:prstGeom prst="rect">
            <a:avLst/>
          </a:prstGeom>
        </p:spPr>
      </p:pic>
      <p:pic>
        <p:nvPicPr>
          <p:cNvPr id="8" name="Bild 7"/>
          <p:cNvPicPr>
            <a:picLocks noChangeAspect="1"/>
          </p:cNvPicPr>
          <p:nvPr userDrawn="1"/>
        </p:nvPicPr>
        <p:blipFill>
          <a:blip r:embed="rId6"/>
          <a:stretch>
            <a:fillRect/>
          </a:stretch>
        </p:blipFill>
        <p:spPr>
          <a:xfrm>
            <a:off x="3506458" y="2792551"/>
            <a:ext cx="308390" cy="287122"/>
          </a:xfrm>
          <a:prstGeom prst="rect">
            <a:avLst/>
          </a:prstGeom>
        </p:spPr>
      </p:pic>
      <p:pic>
        <p:nvPicPr>
          <p:cNvPr id="9" name="Bild 8"/>
          <p:cNvPicPr>
            <a:picLocks noChangeAspect="1"/>
          </p:cNvPicPr>
          <p:nvPr userDrawn="1"/>
        </p:nvPicPr>
        <p:blipFill>
          <a:blip r:embed="rId7"/>
          <a:stretch>
            <a:fillRect/>
          </a:stretch>
        </p:blipFill>
        <p:spPr>
          <a:xfrm>
            <a:off x="4172204" y="2754451"/>
            <a:ext cx="319024" cy="319024"/>
          </a:xfrm>
          <a:prstGeom prst="rect">
            <a:avLst/>
          </a:prstGeom>
        </p:spPr>
      </p:pic>
      <p:pic>
        <p:nvPicPr>
          <p:cNvPr id="10" name="Bild 9"/>
          <p:cNvPicPr>
            <a:picLocks noChangeAspect="1"/>
          </p:cNvPicPr>
          <p:nvPr userDrawn="1"/>
        </p:nvPicPr>
        <p:blipFill>
          <a:blip r:embed="rId8"/>
          <a:stretch>
            <a:fillRect/>
          </a:stretch>
        </p:blipFill>
        <p:spPr>
          <a:xfrm>
            <a:off x="1280626" y="1808572"/>
            <a:ext cx="308390" cy="321798"/>
          </a:xfrm>
          <a:prstGeom prst="rect">
            <a:avLst/>
          </a:prstGeom>
          <a:noFill/>
        </p:spPr>
      </p:pic>
      <p:pic>
        <p:nvPicPr>
          <p:cNvPr id="11" name="Bild 10"/>
          <p:cNvPicPr>
            <a:picLocks noChangeAspect="1"/>
          </p:cNvPicPr>
          <p:nvPr userDrawn="1"/>
        </p:nvPicPr>
        <p:blipFill>
          <a:blip r:embed="rId9"/>
          <a:stretch>
            <a:fillRect/>
          </a:stretch>
        </p:blipFill>
        <p:spPr>
          <a:xfrm>
            <a:off x="1280626" y="2738298"/>
            <a:ext cx="308390" cy="321798"/>
          </a:xfrm>
          <a:prstGeom prst="rect">
            <a:avLst/>
          </a:prstGeom>
        </p:spPr>
      </p:pic>
      <p:pic>
        <p:nvPicPr>
          <p:cNvPr id="12" name="Bild 11"/>
          <p:cNvPicPr>
            <a:picLocks noChangeAspect="1"/>
          </p:cNvPicPr>
          <p:nvPr userDrawn="1"/>
        </p:nvPicPr>
        <p:blipFill>
          <a:blip r:embed="rId10"/>
          <a:stretch>
            <a:fillRect/>
          </a:stretch>
        </p:blipFill>
        <p:spPr>
          <a:xfrm>
            <a:off x="576782" y="1820887"/>
            <a:ext cx="340292" cy="311934"/>
          </a:xfrm>
          <a:prstGeom prst="rect">
            <a:avLst/>
          </a:prstGeom>
        </p:spPr>
      </p:pic>
      <p:pic>
        <p:nvPicPr>
          <p:cNvPr id="13" name="Bild 12"/>
          <p:cNvPicPr>
            <a:picLocks noChangeAspect="1"/>
          </p:cNvPicPr>
          <p:nvPr userDrawn="1"/>
        </p:nvPicPr>
        <p:blipFill>
          <a:blip r:embed="rId11"/>
          <a:stretch>
            <a:fillRect/>
          </a:stretch>
        </p:blipFill>
        <p:spPr>
          <a:xfrm>
            <a:off x="2764514" y="1785212"/>
            <a:ext cx="371119" cy="332561"/>
          </a:xfrm>
          <a:prstGeom prst="rect">
            <a:avLst/>
          </a:prstGeom>
        </p:spPr>
      </p:pic>
      <p:pic>
        <p:nvPicPr>
          <p:cNvPr id="14" name="Bild 13"/>
          <p:cNvPicPr>
            <a:picLocks noChangeAspect="1"/>
          </p:cNvPicPr>
          <p:nvPr userDrawn="1"/>
        </p:nvPicPr>
        <p:blipFill>
          <a:blip r:embed="rId12"/>
          <a:stretch>
            <a:fillRect/>
          </a:stretch>
        </p:blipFill>
        <p:spPr>
          <a:xfrm>
            <a:off x="2766507" y="2722321"/>
            <a:ext cx="371119" cy="332561"/>
          </a:xfrm>
          <a:prstGeom prst="rect">
            <a:avLst/>
          </a:prstGeom>
        </p:spPr>
      </p:pic>
      <p:pic>
        <p:nvPicPr>
          <p:cNvPr id="15" name="Bild 14"/>
          <p:cNvPicPr>
            <a:picLocks noChangeAspect="1"/>
          </p:cNvPicPr>
          <p:nvPr userDrawn="1"/>
        </p:nvPicPr>
        <p:blipFill>
          <a:blip r:embed="rId13"/>
          <a:stretch>
            <a:fillRect/>
          </a:stretch>
        </p:blipFill>
        <p:spPr>
          <a:xfrm>
            <a:off x="571500" y="2738298"/>
            <a:ext cx="340292" cy="311934"/>
          </a:xfrm>
          <a:prstGeom prst="rect">
            <a:avLst/>
          </a:prstGeom>
        </p:spPr>
      </p:pic>
      <p:pic>
        <p:nvPicPr>
          <p:cNvPr id="18" name="Bild 17"/>
          <p:cNvPicPr>
            <a:picLocks noChangeAspect="1"/>
          </p:cNvPicPr>
          <p:nvPr userDrawn="1"/>
        </p:nvPicPr>
        <p:blipFill>
          <a:blip r:embed="rId14"/>
          <a:stretch>
            <a:fillRect/>
          </a:stretch>
        </p:blipFill>
        <p:spPr>
          <a:xfrm>
            <a:off x="571500" y="4783260"/>
            <a:ext cx="375311" cy="300249"/>
          </a:xfrm>
          <a:prstGeom prst="rect">
            <a:avLst/>
          </a:prstGeom>
        </p:spPr>
      </p:pic>
      <p:pic>
        <p:nvPicPr>
          <p:cNvPr id="20" name="Bild 19"/>
          <p:cNvPicPr>
            <a:picLocks noChangeAspect="1"/>
          </p:cNvPicPr>
          <p:nvPr userDrawn="1"/>
        </p:nvPicPr>
        <p:blipFill>
          <a:blip r:embed="rId15"/>
          <a:stretch>
            <a:fillRect/>
          </a:stretch>
        </p:blipFill>
        <p:spPr>
          <a:xfrm>
            <a:off x="1315511" y="4740243"/>
            <a:ext cx="473353" cy="335070"/>
          </a:xfrm>
          <a:prstGeom prst="rect">
            <a:avLst/>
          </a:prstGeom>
        </p:spPr>
      </p:pic>
      <p:pic>
        <p:nvPicPr>
          <p:cNvPr id="21" name="Bild 20"/>
          <p:cNvPicPr>
            <a:picLocks noChangeAspect="1"/>
          </p:cNvPicPr>
          <p:nvPr userDrawn="1"/>
        </p:nvPicPr>
        <p:blipFill>
          <a:blip r:embed="rId16"/>
          <a:stretch>
            <a:fillRect/>
          </a:stretch>
        </p:blipFill>
        <p:spPr>
          <a:xfrm>
            <a:off x="2169080" y="3780770"/>
            <a:ext cx="319663" cy="360256"/>
          </a:xfrm>
          <a:prstGeom prst="rect">
            <a:avLst/>
          </a:prstGeom>
        </p:spPr>
      </p:pic>
      <p:pic>
        <p:nvPicPr>
          <p:cNvPr id="22" name="Bild 21"/>
          <p:cNvPicPr>
            <a:picLocks noChangeAspect="1"/>
          </p:cNvPicPr>
          <p:nvPr userDrawn="1"/>
        </p:nvPicPr>
        <p:blipFill>
          <a:blip r:embed="rId17"/>
          <a:stretch>
            <a:fillRect/>
          </a:stretch>
        </p:blipFill>
        <p:spPr>
          <a:xfrm>
            <a:off x="2169082" y="4718893"/>
            <a:ext cx="319663" cy="360256"/>
          </a:xfrm>
          <a:prstGeom prst="rect">
            <a:avLst/>
          </a:prstGeom>
        </p:spPr>
      </p:pic>
      <p:pic>
        <p:nvPicPr>
          <p:cNvPr id="24" name="Bild 23"/>
          <p:cNvPicPr>
            <a:picLocks noChangeAspect="1"/>
          </p:cNvPicPr>
          <p:nvPr userDrawn="1"/>
        </p:nvPicPr>
        <p:blipFill>
          <a:blip r:embed="rId18"/>
          <a:stretch>
            <a:fillRect/>
          </a:stretch>
        </p:blipFill>
        <p:spPr>
          <a:xfrm>
            <a:off x="571500" y="3835633"/>
            <a:ext cx="375311" cy="300249"/>
          </a:xfrm>
          <a:prstGeom prst="rect">
            <a:avLst/>
          </a:prstGeom>
        </p:spPr>
      </p:pic>
      <p:pic>
        <p:nvPicPr>
          <p:cNvPr id="25" name="Bild 24"/>
          <p:cNvPicPr>
            <a:picLocks noChangeAspect="1"/>
          </p:cNvPicPr>
          <p:nvPr userDrawn="1"/>
        </p:nvPicPr>
        <p:blipFill>
          <a:blip r:embed="rId19"/>
          <a:stretch>
            <a:fillRect/>
          </a:stretch>
        </p:blipFill>
        <p:spPr>
          <a:xfrm>
            <a:off x="1315510" y="3796722"/>
            <a:ext cx="473353" cy="335070"/>
          </a:xfrm>
          <a:prstGeom prst="rect">
            <a:avLst/>
          </a:prstGeom>
        </p:spPr>
      </p:pic>
      <p:pic>
        <p:nvPicPr>
          <p:cNvPr id="26" name="Bild 25"/>
          <p:cNvPicPr>
            <a:picLocks noChangeAspect="1"/>
          </p:cNvPicPr>
          <p:nvPr userDrawn="1"/>
        </p:nvPicPr>
        <p:blipFill>
          <a:blip r:embed="rId20"/>
          <a:stretch>
            <a:fillRect/>
          </a:stretch>
        </p:blipFill>
        <p:spPr>
          <a:xfrm>
            <a:off x="2850904" y="3747978"/>
            <a:ext cx="292379" cy="394712"/>
          </a:xfrm>
          <a:prstGeom prst="rect">
            <a:avLst/>
          </a:prstGeom>
        </p:spPr>
      </p:pic>
      <p:pic>
        <p:nvPicPr>
          <p:cNvPr id="27" name="Bild 26"/>
          <p:cNvPicPr>
            <a:picLocks noChangeAspect="1"/>
          </p:cNvPicPr>
          <p:nvPr userDrawn="1"/>
        </p:nvPicPr>
        <p:blipFill>
          <a:blip r:embed="rId21"/>
          <a:stretch>
            <a:fillRect/>
          </a:stretch>
        </p:blipFill>
        <p:spPr>
          <a:xfrm>
            <a:off x="2850906" y="4673593"/>
            <a:ext cx="292379" cy="394712"/>
          </a:xfrm>
          <a:prstGeom prst="rect">
            <a:avLst/>
          </a:prstGeom>
        </p:spPr>
      </p:pic>
      <p:pic>
        <p:nvPicPr>
          <p:cNvPr id="28" name="Bild 27"/>
          <p:cNvPicPr>
            <a:picLocks noChangeAspect="1"/>
          </p:cNvPicPr>
          <p:nvPr userDrawn="1"/>
        </p:nvPicPr>
        <p:blipFill>
          <a:blip r:embed="rId22"/>
          <a:stretch>
            <a:fillRect/>
          </a:stretch>
        </p:blipFill>
        <p:spPr>
          <a:xfrm>
            <a:off x="3502239" y="3796722"/>
            <a:ext cx="345982" cy="345982"/>
          </a:xfrm>
          <a:prstGeom prst="rect">
            <a:avLst/>
          </a:prstGeom>
        </p:spPr>
      </p:pic>
      <p:pic>
        <p:nvPicPr>
          <p:cNvPr id="29" name="Bild 28"/>
          <p:cNvPicPr>
            <a:picLocks noChangeAspect="1"/>
          </p:cNvPicPr>
          <p:nvPr userDrawn="1"/>
        </p:nvPicPr>
        <p:blipFill>
          <a:blip r:embed="rId23"/>
          <a:stretch>
            <a:fillRect/>
          </a:stretch>
        </p:blipFill>
        <p:spPr>
          <a:xfrm>
            <a:off x="3502240" y="4735685"/>
            <a:ext cx="345982" cy="345982"/>
          </a:xfrm>
          <a:prstGeom prst="rect">
            <a:avLst/>
          </a:prstGeom>
        </p:spPr>
      </p:pic>
    </p:spTree>
    <p:extLst>
      <p:ext uri="{BB962C8B-B14F-4D97-AF65-F5344CB8AC3E}">
        <p14:creationId xmlns:p14="http://schemas.microsoft.com/office/powerpoint/2010/main" val="1429999584"/>
      </p:ext>
    </p:extLst>
  </p:cSld>
  <p:clrMapOvr>
    <a:masterClrMapping/>
  </p:clrMapOvr>
  <p:transition spd="med">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wendung Offic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APPLICATION OFFICE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grpSp>
        <p:nvGrpSpPr>
          <p:cNvPr id="2" name="Gruppierung 1"/>
          <p:cNvGrpSpPr/>
          <p:nvPr userDrawn="1"/>
        </p:nvGrpSpPr>
        <p:grpSpPr>
          <a:xfrm>
            <a:off x="5086350" y="458100"/>
            <a:ext cx="799200" cy="799200"/>
            <a:chOff x="5094110" y="457200"/>
            <a:chExt cx="799200" cy="799200"/>
          </a:xfrm>
        </p:grpSpPr>
        <p:sp>
          <p:nvSpPr>
            <p:cNvPr id="17" name="Rechteck 16"/>
            <p:cNvSpPr>
              <a:spLocks noChangeAspect="1"/>
            </p:cNvSpPr>
            <p:nvPr userDrawn="1"/>
          </p:nvSpPr>
          <p:spPr>
            <a:xfrm>
              <a:off x="5094110" y="457200"/>
              <a:ext cx="799200" cy="7992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5" name="Bild 34"/>
            <p:cNvPicPr>
              <a:picLocks noChangeAspect="1"/>
            </p:cNvPicPr>
            <p:nvPr userDrawn="1"/>
          </p:nvPicPr>
          <p:blipFill>
            <a:blip r:embed="rId2"/>
            <a:stretch>
              <a:fillRect/>
            </a:stretch>
          </p:blipFill>
          <p:spPr>
            <a:xfrm>
              <a:off x="5339515" y="695901"/>
              <a:ext cx="308390" cy="321798"/>
            </a:xfrm>
            <a:prstGeom prst="rect">
              <a:avLst/>
            </a:prstGeom>
          </p:spPr>
        </p:pic>
      </p:grpSp>
    </p:spTree>
    <p:extLst/>
  </p:cSld>
  <p:clrMapOvr>
    <a:masterClrMapping/>
  </p:clrMapOvr>
  <p:transition spd="med">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wendung Outdoor">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APPLICATION OUTDOOR</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grpSp>
        <p:nvGrpSpPr>
          <p:cNvPr id="2" name="Gruppierung 1"/>
          <p:cNvGrpSpPr/>
          <p:nvPr userDrawn="1"/>
        </p:nvGrpSpPr>
        <p:grpSpPr>
          <a:xfrm>
            <a:off x="5086350" y="461700"/>
            <a:ext cx="795600" cy="795600"/>
            <a:chOff x="5086350" y="461700"/>
            <a:chExt cx="795600" cy="795600"/>
          </a:xfrm>
        </p:grpSpPr>
        <p:sp>
          <p:nvSpPr>
            <p:cNvPr id="17" name="Rechteck 16"/>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Bild 29"/>
            <p:cNvPicPr>
              <a:picLocks noChangeAspect="1"/>
            </p:cNvPicPr>
            <p:nvPr userDrawn="1"/>
          </p:nvPicPr>
          <p:blipFill>
            <a:blip r:embed="rId2"/>
            <a:stretch>
              <a:fillRect/>
            </a:stretch>
          </p:blipFill>
          <p:spPr>
            <a:xfrm>
              <a:off x="5266301" y="652134"/>
              <a:ext cx="435999" cy="414731"/>
            </a:xfrm>
            <a:prstGeom prst="rect">
              <a:avLst/>
            </a:prstGeom>
          </p:spPr>
        </p:pic>
      </p:grpSp>
    </p:spTree>
    <p:extLst/>
  </p:cSld>
  <p:clrMapOvr>
    <a:masterClrMapping/>
  </p:clrMapOvr>
  <p:transition spd="med">
    <p:pull/>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wendung Shop">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02065" cy="369332"/>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Din-Bold" charset="0"/>
                <a:ea typeface="+mn-ea"/>
                <a:cs typeface="+mn-cs"/>
              </a:rPr>
              <a:t>APPLICATION SHOP &amp; RETAIL</a:t>
            </a:r>
            <a:endParaRPr lang="de-DE" sz="18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Bild 38"/>
            <p:cNvPicPr>
              <a:picLocks noChangeAspect="1"/>
            </p:cNvPicPr>
            <p:nvPr userDrawn="1"/>
          </p:nvPicPr>
          <p:blipFill>
            <a:blip r:embed="rId2"/>
            <a:stretch>
              <a:fillRect/>
            </a:stretch>
          </p:blipFill>
          <p:spPr>
            <a:xfrm>
              <a:off x="5298590" y="693219"/>
              <a:ext cx="371119" cy="332561"/>
            </a:xfrm>
            <a:prstGeom prst="rect">
              <a:avLst/>
            </a:prstGeom>
          </p:spPr>
        </p:pic>
      </p:gr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wendung Education">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02065"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APPLICATION EDUCATION</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Bild 31"/>
            <p:cNvPicPr>
              <a:picLocks noChangeAspect="1"/>
            </p:cNvPicPr>
            <p:nvPr userDrawn="1"/>
          </p:nvPicPr>
          <p:blipFill>
            <a:blip r:embed="rId2"/>
            <a:stretch>
              <a:fillRect/>
            </a:stretch>
          </p:blipFill>
          <p:spPr>
            <a:xfrm>
              <a:off x="5329955" y="715939"/>
              <a:ext cx="308390" cy="287122"/>
            </a:xfrm>
            <a:prstGeom prst="rect">
              <a:avLst/>
            </a:prstGeom>
          </p:spPr>
        </p:pic>
      </p:gr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wendung Health &amp; Care">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5" y="1432854"/>
            <a:ext cx="3882533" cy="369332"/>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Din-Bold" charset="0"/>
                <a:ea typeface="+mn-ea"/>
                <a:cs typeface="+mn-cs"/>
              </a:rPr>
              <a:t>APPLICATION HEALTH &amp; CARE</a:t>
            </a:r>
            <a:endParaRPr lang="de-DE" sz="18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Bild 32"/>
            <p:cNvPicPr>
              <a:picLocks noChangeAspect="1"/>
            </p:cNvPicPr>
            <p:nvPr userDrawn="1"/>
          </p:nvPicPr>
          <p:blipFill>
            <a:blip r:embed="rId2"/>
            <a:stretch>
              <a:fillRect/>
            </a:stretch>
          </p:blipFill>
          <p:spPr>
            <a:xfrm>
              <a:off x="5324638" y="699988"/>
              <a:ext cx="319024" cy="319024"/>
            </a:xfrm>
            <a:prstGeom prst="rect">
              <a:avLst/>
            </a:prstGeom>
          </p:spPr>
        </p:pic>
      </p:gr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rausforder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THE CHALLENGE</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 11"/>
            <p:cNvPicPr>
              <a:picLocks noChangeAspect="1"/>
            </p:cNvPicPr>
            <p:nvPr userDrawn="1"/>
          </p:nvPicPr>
          <p:blipFill>
            <a:blip r:embed="rId2"/>
            <a:stretch>
              <a:fillRect/>
            </a:stretch>
          </p:blipFill>
          <p:spPr>
            <a:xfrm>
              <a:off x="5281342" y="715939"/>
              <a:ext cx="405616" cy="287121"/>
            </a:xfrm>
            <a:prstGeom prst="rect">
              <a:avLst/>
            </a:prstGeom>
          </p:spPr>
        </p:pic>
      </p:gr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ösung">
    <p:spTree>
      <p:nvGrpSpPr>
        <p:cNvPr id="1" name=""/>
        <p:cNvGrpSpPr/>
        <p:nvPr/>
      </p:nvGrpSpPr>
      <p:grpSpPr>
        <a:xfrm>
          <a:off x="0" y="0"/>
          <a:ext cx="0" cy="0"/>
          <a:chOff x="0" y="0"/>
          <a:chExt cx="0" cy="0"/>
        </a:xfrm>
      </p:grpSpPr>
      <p:sp>
        <p:nvSpPr>
          <p:cNvPr id="8" name="Textplatzhalter 20"/>
          <p:cNvSpPr>
            <a:spLocks noGrp="1"/>
          </p:cNvSpPr>
          <p:nvPr>
            <p:ph type="body" sz="quarter" idx="13"/>
          </p:nvPr>
        </p:nvSpPr>
        <p:spPr>
          <a:xfrm>
            <a:off x="5095017" y="1948534"/>
            <a:ext cx="3459163" cy="4452266"/>
          </a:xfrm>
        </p:spPr>
        <p:txBody>
          <a:bodyPr>
            <a:normAutofit/>
          </a:bodyPr>
          <a:lstStyle>
            <a:lvl1pPr>
              <a:lnSpc>
                <a:spcPct val="150000"/>
              </a:lnSpc>
              <a:defRPr sz="1200" cap="none" spc="0">
                <a:latin typeface="+mn-lt"/>
              </a:defRPr>
            </a:lvl1pPr>
          </a:lstStyle>
          <a:p>
            <a:pPr lvl="0"/>
            <a:endParaRPr lang="de-DE" dirty="0"/>
          </a:p>
        </p:txBody>
      </p:sp>
      <p:sp>
        <p:nvSpPr>
          <p:cNvPr id="9" name="Textfeld 8"/>
          <p:cNvSpPr txBox="1"/>
          <p:nvPr userDrawn="1"/>
        </p:nvSpPr>
        <p:spPr>
          <a:xfrm>
            <a:off x="5005436" y="1432854"/>
            <a:ext cx="3581578" cy="415498"/>
          </a:xfrm>
          <a:prstGeom prst="rect">
            <a:avLst/>
          </a:prstGeom>
          <a:noFill/>
        </p:spPr>
        <p:txBody>
          <a:bodyPr wrap="square" rtlCol="0">
            <a:spAutoFit/>
          </a:bodyPr>
          <a:lstStyle/>
          <a:p>
            <a:pPr marL="0" marR="0" indent="0" algn="l" defTabSz="91433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smtClean="0">
                <a:ln>
                  <a:noFill/>
                </a:ln>
                <a:solidFill>
                  <a:srgbClr val="000000"/>
                </a:solidFill>
                <a:effectLst/>
                <a:uLnTx/>
                <a:uFillTx/>
                <a:latin typeface="Din-Bold" charset="0"/>
                <a:ea typeface="+mn-ea"/>
                <a:cs typeface="+mn-cs"/>
              </a:rPr>
              <a:t>THE SOLUTION</a:t>
            </a:r>
            <a:endParaRPr lang="de-DE" sz="2100" dirty="0"/>
          </a:p>
        </p:txBody>
      </p:sp>
      <p:sp>
        <p:nvSpPr>
          <p:cNvPr id="19" name="Bildplatzhalter 4"/>
          <p:cNvSpPr>
            <a:spLocks noGrp="1"/>
          </p:cNvSpPr>
          <p:nvPr>
            <p:ph type="pic" sz="quarter" idx="11" hasCustomPrompt="1"/>
          </p:nvPr>
        </p:nvSpPr>
        <p:spPr>
          <a:xfrm>
            <a:off x="180000" y="180000"/>
            <a:ext cx="4392000" cy="6498000"/>
          </a:xfrm>
          <a:solidFill>
            <a:schemeClr val="bg1">
              <a:lumMod val="95000"/>
            </a:schemeClr>
          </a:solidFill>
        </p:spPr>
        <p:txBody>
          <a:bodyPr anchor="ctr"/>
          <a:lstStyle>
            <a:lvl1pPr algn="ctr">
              <a:defRPr/>
            </a:lvl1pPr>
          </a:lstStyle>
          <a:p>
            <a:r>
              <a:rPr lang="de-DE" dirty="0" smtClean="0"/>
              <a:t>BILD</a:t>
            </a:r>
            <a:endParaRPr lang="de-DE" dirty="0"/>
          </a:p>
        </p:txBody>
      </p:sp>
      <p:grpSp>
        <p:nvGrpSpPr>
          <p:cNvPr id="2" name="Gruppierung 1"/>
          <p:cNvGrpSpPr/>
          <p:nvPr userDrawn="1"/>
        </p:nvGrpSpPr>
        <p:grpSpPr>
          <a:xfrm>
            <a:off x="5086350" y="461700"/>
            <a:ext cx="795600" cy="795600"/>
            <a:chOff x="5086350" y="461700"/>
            <a:chExt cx="795600" cy="795600"/>
          </a:xfrm>
        </p:grpSpPr>
        <p:sp>
          <p:nvSpPr>
            <p:cNvPr id="10" name="Rechteck 9"/>
            <p:cNvSpPr>
              <a:spLocks noChangeAspect="1"/>
            </p:cNvSpPr>
            <p:nvPr userDrawn="1"/>
          </p:nvSpPr>
          <p:spPr>
            <a:xfrm>
              <a:off x="5086350"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6"/>
            <p:cNvPicPr>
              <a:picLocks noChangeAspect="1"/>
            </p:cNvPicPr>
            <p:nvPr userDrawn="1"/>
          </p:nvPicPr>
          <p:blipFill>
            <a:blip r:embed="rId2"/>
            <a:stretch>
              <a:fillRect/>
            </a:stretch>
          </p:blipFill>
          <p:spPr>
            <a:xfrm>
              <a:off x="5324638" y="731890"/>
              <a:ext cx="319024" cy="255219"/>
            </a:xfrm>
            <a:prstGeom prst="rect">
              <a:avLst/>
            </a:prstGeom>
          </p:spPr>
        </p:pic>
      </p:grpSp>
    </p:spTree>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nodePh="1">
                                  <p:stCondLst>
                                    <p:cond delay="0"/>
                                  </p:stCondLst>
                                  <p:endCondLst>
                                    <p:cond evt="begin" delay="0">
                                      <p:tn val="9"/>
                                    </p:cond>
                                  </p:end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fill="hold" nodeType="withEffect" nodePh="1">
                  <p:stCondLst>
                    <p:cond delay="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9" grpId="0"/>
      <p:bldP spid="1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500" y="1257300"/>
            <a:ext cx="8001000" cy="1028700"/>
          </a:xfrm>
          <a:prstGeom prst="rect">
            <a:avLst/>
          </a:prstGeom>
          <a:effectLst/>
        </p:spPr>
        <p:txBody>
          <a:bodyPr vert="horz" lIns="0" tIns="192024" rIns="0" bIns="0" rtlCol="0" anchor="t" anchorCtr="0">
            <a:noAutofit/>
          </a:bodyPr>
          <a:lstStyle/>
          <a:p>
            <a:r>
              <a:rPr lang="en-US" dirty="0" smtClean="0"/>
              <a:t>Your title here</a:t>
            </a:r>
            <a:endParaRPr lang="en-US" dirty="0"/>
          </a:p>
        </p:txBody>
      </p:sp>
      <p:sp>
        <p:nvSpPr>
          <p:cNvPr id="3" name="Текст 2"/>
          <p:cNvSpPr>
            <a:spLocks noGrp="1"/>
          </p:cNvSpPr>
          <p:nvPr>
            <p:ph type="body" idx="1"/>
          </p:nvPr>
        </p:nvSpPr>
        <p:spPr>
          <a:xfrm>
            <a:off x="571500" y="2514600"/>
            <a:ext cx="8001000" cy="3429000"/>
          </a:xfrm>
          <a:prstGeom prst="rect">
            <a:avLst/>
          </a:prstGeom>
        </p:spPr>
        <p:txBody>
          <a:bodyPr vert="horz" lIns="0" tIns="0" rIns="0" bIns="0" rtlCol="0">
            <a:normAutofit/>
          </a:bodyPr>
          <a:lstStyle/>
          <a:p>
            <a:pPr lvl="0"/>
            <a:r>
              <a:rPr lang="en-US" dirty="0" smtClean="0"/>
              <a:t>WRITE HERE SUBTITLE</a:t>
            </a:r>
          </a:p>
          <a:p>
            <a:pPr lvl="1"/>
            <a:r>
              <a:rPr lang="en-US" dirty="0" smtClean="0"/>
              <a:t>Write here subtitle</a:t>
            </a:r>
          </a:p>
          <a:p>
            <a:pPr lvl="1"/>
            <a:endParaRPr lang="en-US" dirty="0" smtClean="0"/>
          </a:p>
          <a:p>
            <a:pPr lvl="2"/>
            <a:r>
              <a:rPr lang="en-US" dirty="0" smtClean="0"/>
              <a:t>Write here text</a:t>
            </a:r>
          </a:p>
          <a:p>
            <a:pPr lvl="3"/>
            <a:r>
              <a:rPr lang="en-US" dirty="0" smtClean="0"/>
              <a:t>Write here text</a:t>
            </a:r>
          </a:p>
          <a:p>
            <a:pPr lvl="4"/>
            <a:r>
              <a:rPr lang="en-US" dirty="0" smtClean="0"/>
              <a:t>Write here text </a:t>
            </a:r>
            <a:endParaRPr lang="en-US" dirty="0"/>
          </a:p>
        </p:txBody>
      </p:sp>
      <p:sp>
        <p:nvSpPr>
          <p:cNvPr id="4" name="Fußzeilenplatzhalter 3"/>
          <p:cNvSpPr>
            <a:spLocks noGrp="1"/>
          </p:cNvSpPr>
          <p:nvPr>
            <p:ph type="ftr" sz="quarter" idx="3"/>
          </p:nvPr>
        </p:nvSpPr>
        <p:spPr>
          <a:xfrm>
            <a:off x="575936" y="6356350"/>
            <a:ext cx="79921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5" name="Textfeld 4"/>
          <p:cNvSpPr txBox="1"/>
          <p:nvPr userDrawn="1"/>
        </p:nvSpPr>
        <p:spPr>
          <a:xfrm>
            <a:off x="8374250" y="6557473"/>
            <a:ext cx="645763" cy="184666"/>
          </a:xfrm>
          <a:prstGeom prst="rect">
            <a:avLst/>
          </a:prstGeom>
          <a:noFill/>
        </p:spPr>
        <p:txBody>
          <a:bodyPr wrap="square" rtlCol="0">
            <a:spAutoFit/>
          </a:bodyPr>
          <a:lstStyle/>
          <a:p>
            <a:pPr algn="r">
              <a:lnSpc>
                <a:spcPct val="100000"/>
              </a:lnSpc>
            </a:pPr>
            <a:fld id="{47B20475-6179-8146-9C10-9B873301F124}" type="slidenum">
              <a:rPr lang="de-DE" sz="600" smtClean="0">
                <a:latin typeface="+mj-lt"/>
              </a:rPr>
              <a:pPr algn="r">
                <a:lnSpc>
                  <a:spcPct val="100000"/>
                </a:lnSpc>
              </a:pPr>
              <a:t>‹Nr.›</a:t>
            </a:fld>
            <a:endParaRPr lang="de-DE" dirty="0">
              <a:latin typeface="+mj-lt"/>
            </a:endParaRPr>
          </a:p>
        </p:txBody>
      </p:sp>
    </p:spTree>
    <p:extLst>
      <p:ext uri="{BB962C8B-B14F-4D97-AF65-F5344CB8AC3E}">
        <p14:creationId xmlns:p14="http://schemas.microsoft.com/office/powerpoint/2010/main" val="2348746496"/>
      </p:ext>
    </p:extLst>
  </p:cSld>
  <p:clrMap bg1="lt1" tx1="dk1" bg2="lt2" tx2="dk2" accent1="accent1" accent2="accent2" accent3="accent3" accent4="accent4" accent5="accent5" accent6="accent6" hlink="hlink" folHlink="folHlink"/>
  <p:sldLayoutIdLst>
    <p:sldLayoutId id="2147484007" r:id="rId1"/>
    <p:sldLayoutId id="2147484016" r:id="rId2"/>
    <p:sldLayoutId id="2147484018" r:id="rId3"/>
    <p:sldLayoutId id="2147484019" r:id="rId4"/>
    <p:sldLayoutId id="2147484020" r:id="rId5"/>
    <p:sldLayoutId id="2147484021" r:id="rId6"/>
    <p:sldLayoutId id="2147484022" r:id="rId7"/>
    <p:sldLayoutId id="2147484012" r:id="rId8"/>
    <p:sldLayoutId id="2147484013" r:id="rId9"/>
    <p:sldLayoutId id="2147484030" r:id="rId10"/>
    <p:sldLayoutId id="2147484005" r:id="rId11"/>
    <p:sldLayoutId id="2147484006" r:id="rId12"/>
    <p:sldLayoutId id="2147484009" r:id="rId13"/>
    <p:sldLayoutId id="2147484014" r:id="rId14"/>
    <p:sldLayoutId id="2147484015" r:id="rId15"/>
    <p:sldLayoutId id="2147484029" r:id="rId16"/>
    <p:sldLayoutId id="2147484031" r:id="rId17"/>
    <p:sldLayoutId id="2147484032" r:id="rId18"/>
    <p:sldLayoutId id="2147484024" r:id="rId19"/>
    <p:sldLayoutId id="2147484023" r:id="rId20"/>
    <p:sldLayoutId id="2147484025" r:id="rId21"/>
    <p:sldLayoutId id="2147484026" r:id="rId22"/>
    <p:sldLayoutId id="2147484027" r:id="rId23"/>
    <p:sldLayoutId id="2147484028" r:id="rId24"/>
    <p:sldLayoutId id="2147484008" r:id="rId25"/>
    <p:sldLayoutId id="2147484010" r:id="rId26"/>
    <p:sldLayoutId id="2147484011" r:id="rId27"/>
    <p:sldLayoutId id="2147484017" r:id="rId28"/>
  </p:sldLayoutIdLst>
  <p:transition spd="med">
    <p:pull/>
  </p:transition>
  <p:timing>
    <p:tnLst>
      <p:par>
        <p:cTn id="1" dur="indefinite" restart="never" nodeType="tmRoot"/>
      </p:par>
    </p:tnLst>
  </p:timing>
  <p:hf hdr="0" ftr="0" dt="0"/>
  <p:txStyles>
    <p:titleStyle>
      <a:lvl1pPr algn="l" defTabSz="685739" rtl="0" eaLnBrk="1" latinLnBrk="0" hangingPunct="1">
        <a:lnSpc>
          <a:spcPct val="100000"/>
        </a:lnSpc>
        <a:spcBef>
          <a:spcPct val="0"/>
        </a:spcBef>
        <a:buNone/>
        <a:defRPr sz="3300" kern="1200" cap="all" spc="0" baseline="0">
          <a:solidFill>
            <a:schemeClr val="tx1"/>
          </a:solidFill>
          <a:latin typeface="Din-Bold" charset="0"/>
          <a:ea typeface="+mj-ea"/>
          <a:cs typeface="+mj-cs"/>
        </a:defRPr>
      </a:lvl1pPr>
    </p:titleStyle>
    <p:body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600" kern="1200">
          <a:solidFill>
            <a:schemeClr val="tx1"/>
          </a:solidFill>
          <a:latin typeface="Arial"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2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9" rtl="0" eaLnBrk="1" latinLnBrk="0" hangingPunct="1">
        <a:defRPr sz="1350" kern="1200">
          <a:solidFill>
            <a:schemeClr val="tx1"/>
          </a:solidFill>
          <a:latin typeface="+mn-lt"/>
          <a:ea typeface="+mn-ea"/>
          <a:cs typeface="+mn-cs"/>
        </a:defRPr>
      </a:lvl1pPr>
      <a:lvl2pPr marL="342869" algn="l" defTabSz="685739" rtl="0" eaLnBrk="1" latinLnBrk="0" hangingPunct="1">
        <a:defRPr sz="1350" kern="1200">
          <a:solidFill>
            <a:schemeClr val="tx1"/>
          </a:solidFill>
          <a:latin typeface="+mn-lt"/>
          <a:ea typeface="+mn-ea"/>
          <a:cs typeface="+mn-cs"/>
        </a:defRPr>
      </a:lvl2pPr>
      <a:lvl3pPr marL="685739" algn="l" defTabSz="685739" rtl="0" eaLnBrk="1" latinLnBrk="0" hangingPunct="1">
        <a:defRPr sz="1350" kern="1200">
          <a:solidFill>
            <a:schemeClr val="tx1"/>
          </a:solidFill>
          <a:latin typeface="+mn-lt"/>
          <a:ea typeface="+mn-ea"/>
          <a:cs typeface="+mn-cs"/>
        </a:defRPr>
      </a:lvl3pPr>
      <a:lvl4pPr marL="1028609" algn="l" defTabSz="685739" rtl="0" eaLnBrk="1" latinLnBrk="0" hangingPunct="1">
        <a:defRPr sz="1350" kern="1200">
          <a:solidFill>
            <a:schemeClr val="tx1"/>
          </a:solidFill>
          <a:latin typeface="+mn-lt"/>
          <a:ea typeface="+mn-ea"/>
          <a:cs typeface="+mn-cs"/>
        </a:defRPr>
      </a:lvl4pPr>
      <a:lvl5pPr marL="1371477" algn="l" defTabSz="685739" rtl="0" eaLnBrk="1" latinLnBrk="0" hangingPunct="1">
        <a:defRPr sz="1350" kern="1200">
          <a:solidFill>
            <a:schemeClr val="tx1"/>
          </a:solidFill>
          <a:latin typeface="+mn-lt"/>
          <a:ea typeface="+mn-ea"/>
          <a:cs typeface="+mn-cs"/>
        </a:defRPr>
      </a:lvl5pPr>
      <a:lvl6pPr marL="1714346" algn="l" defTabSz="685739" rtl="0" eaLnBrk="1" latinLnBrk="0" hangingPunct="1">
        <a:defRPr sz="1350" kern="1200">
          <a:solidFill>
            <a:schemeClr val="tx1"/>
          </a:solidFill>
          <a:latin typeface="+mn-lt"/>
          <a:ea typeface="+mn-ea"/>
          <a:cs typeface="+mn-cs"/>
        </a:defRPr>
      </a:lvl6pPr>
      <a:lvl7pPr marL="2057215" algn="l" defTabSz="685739" rtl="0" eaLnBrk="1" latinLnBrk="0" hangingPunct="1">
        <a:defRPr sz="1350" kern="1200">
          <a:solidFill>
            <a:schemeClr val="tx1"/>
          </a:solidFill>
          <a:latin typeface="+mn-lt"/>
          <a:ea typeface="+mn-ea"/>
          <a:cs typeface="+mn-cs"/>
        </a:defRPr>
      </a:lvl7pPr>
      <a:lvl8pPr marL="2400084" algn="l" defTabSz="685739" rtl="0" eaLnBrk="1" latinLnBrk="0" hangingPunct="1">
        <a:defRPr sz="1350" kern="1200">
          <a:solidFill>
            <a:schemeClr val="tx1"/>
          </a:solidFill>
          <a:latin typeface="+mn-lt"/>
          <a:ea typeface="+mn-ea"/>
          <a:cs typeface="+mn-cs"/>
        </a:defRPr>
      </a:lvl8pPr>
      <a:lvl9pPr marL="2742953" algn="l" defTabSz="685739"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pos="2880" userDrawn="1">
          <p15:clr>
            <a:srgbClr val="F26B43"/>
          </p15:clr>
        </p15:guide>
        <p15:guide id="1" orient="horz" pos="2160" userDrawn="1">
          <p15:clr>
            <a:srgbClr val="F26B43"/>
          </p15:clr>
        </p15:guide>
        <p15:guide id="14" orient="horz" pos="288" userDrawn="1">
          <p15:clr>
            <a:srgbClr val="F26B43"/>
          </p15:clr>
        </p15:guide>
        <p15:guide id="27" orient="horz" pos="4032" userDrawn="1">
          <p15:clr>
            <a:srgbClr val="F26B43"/>
          </p15:clr>
        </p15:guide>
        <p15:guide id="28" pos="360" userDrawn="1">
          <p15:clr>
            <a:srgbClr val="F26B43"/>
          </p15:clr>
        </p15:guide>
        <p15:guide id="29" pos="5400" userDrawn="1">
          <p15:clr>
            <a:srgbClr val="F26B43"/>
          </p15:clr>
        </p15:guide>
        <p15:guide id="39" pos="2539" userDrawn="1">
          <p15:clr>
            <a:srgbClr val="F26B43"/>
          </p15:clr>
        </p15:guide>
        <p15:guide id="40" pos="3204" userDrawn="1">
          <p15:clr>
            <a:srgbClr val="F26B43"/>
          </p15:clr>
        </p15:guide>
        <p15:guide id="44" userDrawn="1">
          <p15:clr>
            <a:srgbClr val="F26B43"/>
          </p15:clr>
        </p15:guide>
        <p15:guide id="45" pos="5760" userDrawn="1">
          <p15:clr>
            <a:srgbClr val="F26B43"/>
          </p15:clr>
        </p15:guide>
        <p15:guide id="46" orient="horz" userDrawn="1">
          <p15:clr>
            <a:srgbClr val="F26B43"/>
          </p15:clr>
        </p15:guide>
        <p15:guide id="47" orient="horz" pos="4320" userDrawn="1">
          <p15:clr>
            <a:srgbClr val="F26B43"/>
          </p15:clr>
        </p15:guide>
        <p15:guide id="48" pos="810" userDrawn="1">
          <p15:clr>
            <a:srgbClr val="F26B43"/>
          </p15:clr>
        </p15:guide>
        <p15:guide id="49" pos="4950" userDrawn="1">
          <p15:clr>
            <a:srgbClr val="F26B43"/>
          </p15:clr>
        </p15:guide>
        <p15:guide id="50" orient="horz" pos="3528" userDrawn="1">
          <p15:clr>
            <a:srgbClr val="F26B43"/>
          </p15:clr>
        </p15:guide>
        <p15:guide id="51" orient="horz" pos="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1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8.jpg"/><Relationship Id="rId7" Type="http://schemas.openxmlformats.org/officeDocument/2006/relationships/image" Target="../media/image35.jpeg"/><Relationship Id="rId2" Type="http://schemas.openxmlformats.org/officeDocument/2006/relationships/image" Target="../media/image31.jpg"/><Relationship Id="rId1" Type="http://schemas.openxmlformats.org/officeDocument/2006/relationships/slideLayout" Target="../slideLayouts/slideLayout2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g"/><Relationship Id="rId9"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platzhalter 8"/>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942" r="4942"/>
          <a:stretch>
            <a:fillRect/>
          </a:stretch>
        </p:blipFill>
        <p:spPr/>
      </p:pic>
      <p:sp>
        <p:nvSpPr>
          <p:cNvPr id="4" name="Rechteck 3"/>
          <p:cNvSpPr/>
          <p:nvPr/>
        </p:nvSpPr>
        <p:spPr>
          <a:xfrm>
            <a:off x="904483" y="1973580"/>
            <a:ext cx="2118360" cy="106493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5" name="Textplatzhalter 10"/>
          <p:cNvSpPr txBox="1">
            <a:spLocks/>
          </p:cNvSpPr>
          <p:nvPr/>
        </p:nvSpPr>
        <p:spPr>
          <a:xfrm>
            <a:off x="1065137" y="2098037"/>
            <a:ext cx="1893215" cy="779170"/>
          </a:xfrm>
          <a:prstGeom prst="rect">
            <a:avLst/>
          </a:prstGeom>
        </p:spPr>
        <p:txBody>
          <a:bodyPr vert="horz" lIns="0" tIns="0" rIns="0" bIns="0" rtlCol="0">
            <a:noAutofit/>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200" kern="1200" cap="all" baseline="0">
                <a:solidFill>
                  <a:schemeClr val="tx1"/>
                </a:solidFill>
                <a:latin typeface="Din-Bold"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0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pPr>
            <a:r>
              <a:rPr lang="de-DE" dirty="0" smtClean="0">
                <a:latin typeface="DIN-Bold" charset="0"/>
                <a:ea typeface="DIN-Bold" charset="0"/>
                <a:cs typeface="DIN-Bold" charset="0"/>
              </a:rPr>
              <a:t>BICULT LED</a:t>
            </a:r>
          </a:p>
          <a:p>
            <a:r>
              <a:rPr lang="de-DE" sz="1200" dirty="0" smtClean="0"/>
              <a:t>DIE LICHT-REVOLUTION AUF DEM SCHREIBTISCH</a:t>
            </a:r>
            <a:endParaRPr lang="de-DE" sz="1200" dirty="0">
              <a:latin typeface="DIN-Regular" charset="0"/>
              <a:ea typeface="DIN-Regular" charset="0"/>
              <a:cs typeface="DIN-Regular" charset="0"/>
            </a:endParaRPr>
          </a:p>
        </p:txBody>
      </p:sp>
      <p:sp>
        <p:nvSpPr>
          <p:cNvPr id="6" name="Rechteck 5"/>
          <p:cNvSpPr/>
          <p:nvPr/>
        </p:nvSpPr>
        <p:spPr>
          <a:xfrm>
            <a:off x="904483" y="180000"/>
            <a:ext cx="2118360" cy="17935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7" name="Bild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361" y="1379220"/>
            <a:ext cx="1829827" cy="460070"/>
          </a:xfrm>
          <a:prstGeom prst="rect">
            <a:avLst/>
          </a:prstGeom>
        </p:spPr>
      </p:pic>
      <p:sp>
        <p:nvSpPr>
          <p:cNvPr id="13" name="Rechteck 12"/>
          <p:cNvSpPr/>
          <p:nvPr/>
        </p:nvSpPr>
        <p:spPr>
          <a:xfrm>
            <a:off x="905309" y="1973580"/>
            <a:ext cx="2118360" cy="11992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Textplatzhalter 10"/>
          <p:cNvSpPr txBox="1">
            <a:spLocks/>
          </p:cNvSpPr>
          <p:nvPr/>
        </p:nvSpPr>
        <p:spPr>
          <a:xfrm>
            <a:off x="1065963" y="2098037"/>
            <a:ext cx="1893215" cy="779170"/>
          </a:xfrm>
          <a:prstGeom prst="rect">
            <a:avLst/>
          </a:prstGeom>
        </p:spPr>
        <p:txBody>
          <a:bodyPr vert="horz" lIns="0" tIns="0" rIns="0" bIns="0" rtlCol="0">
            <a:noAutofit/>
          </a:bodyPr>
          <a:lstStyle>
            <a:lvl1pPr marL="0" indent="0" algn="l" defTabSz="685739" rtl="0" eaLnBrk="1" latinLnBrk="0" hangingPunct="1">
              <a:lnSpc>
                <a:spcPct val="100000"/>
              </a:lnSpc>
              <a:spcBef>
                <a:spcPts val="750"/>
              </a:spcBef>
              <a:buFont typeface="Arial" panose="020B0604020202020204" pitchFamily="34" charset="0"/>
              <a:buNone/>
              <a:defRPr sz="2200" kern="1200" cap="none" spc="0" baseline="0">
                <a:solidFill>
                  <a:schemeClr val="tx1"/>
                </a:solidFill>
                <a:latin typeface="Din-Bold" charset="0"/>
                <a:ea typeface="+mn-ea"/>
                <a:cs typeface="+mn-cs"/>
              </a:defRPr>
            </a:lvl1pPr>
            <a:lvl2pPr marL="0" indent="0" algn="l" defTabSz="685739" rtl="0" eaLnBrk="1" latinLnBrk="0" hangingPunct="1">
              <a:lnSpc>
                <a:spcPct val="150000"/>
              </a:lnSpc>
              <a:spcBef>
                <a:spcPts val="374"/>
              </a:spcBef>
              <a:buFont typeface="Arial" panose="020B0604020202020204" pitchFamily="34" charset="0"/>
              <a:buNone/>
              <a:defRPr sz="1200" kern="1200" cap="all" baseline="0">
                <a:solidFill>
                  <a:schemeClr val="tx1"/>
                </a:solidFill>
                <a:latin typeface="Din-Bold" charset="0"/>
                <a:ea typeface="+mn-ea"/>
                <a:cs typeface="+mn-cs"/>
              </a:defRPr>
            </a:lvl2pPr>
            <a:lvl3pPr marL="0" indent="0" algn="l" defTabSz="685739" rtl="0" eaLnBrk="1" latinLnBrk="0" hangingPunct="1">
              <a:lnSpc>
                <a:spcPct val="150000"/>
              </a:lnSpc>
              <a:spcBef>
                <a:spcPts val="374"/>
              </a:spcBef>
              <a:buFont typeface="Arial" panose="020B0604020202020204" pitchFamily="34" charset="0"/>
              <a:buNone/>
              <a:defRPr sz="1000" kern="1200">
                <a:solidFill>
                  <a:schemeClr val="tx1"/>
                </a:solidFill>
                <a:latin typeface="+mn-lt"/>
                <a:ea typeface="+mn-ea"/>
                <a:cs typeface="+mn-cs"/>
              </a:defRPr>
            </a:lvl3pPr>
            <a:lvl4pPr marL="0" indent="0" algn="l" defTabSz="685739" rtl="0" eaLnBrk="1" latinLnBrk="0" hangingPunct="1">
              <a:lnSpc>
                <a:spcPct val="150000"/>
              </a:lnSpc>
              <a:spcBef>
                <a:spcPts val="374"/>
              </a:spcBef>
              <a:buFont typeface="Arial" panose="020B0604020202020204" pitchFamily="34" charset="0"/>
              <a:buNone/>
              <a:defRPr sz="750" kern="1200">
                <a:solidFill>
                  <a:schemeClr val="tx1">
                    <a:alpha val="70000"/>
                  </a:schemeClr>
                </a:solidFill>
                <a:latin typeface="+mn-lt"/>
                <a:ea typeface="+mn-ea"/>
                <a:cs typeface="+mn-cs"/>
              </a:defRPr>
            </a:lvl4pPr>
            <a:lvl5pPr marL="0" indent="0" algn="l" defTabSz="685739" rtl="0" eaLnBrk="1" latinLnBrk="0" hangingPunct="1">
              <a:lnSpc>
                <a:spcPct val="150000"/>
              </a:lnSpc>
              <a:spcBef>
                <a:spcPts val="374"/>
              </a:spcBef>
              <a:buFont typeface="Arial" panose="020B0604020202020204" pitchFamily="34" charset="0"/>
              <a:buNone/>
              <a:defRPr sz="750" kern="1200" baseline="0">
                <a:solidFill>
                  <a:schemeClr val="tx1">
                    <a:alpha val="50000"/>
                  </a:schemeClr>
                </a:solidFill>
                <a:latin typeface="+mn-lt"/>
                <a:ea typeface="+mn-ea"/>
                <a:cs typeface="+mn-cs"/>
              </a:defRPr>
            </a:lvl5pPr>
            <a:lvl6pPr marL="188578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6pPr>
            <a:lvl7pPr marL="2228651"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7pPr>
            <a:lvl8pPr marL="2571519"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8pPr>
            <a:lvl9pPr marL="2914388" indent="-171435" algn="l" defTabSz="685739" rtl="0" eaLnBrk="1" latinLnBrk="0" hangingPunct="1">
              <a:lnSpc>
                <a:spcPct val="90000"/>
              </a:lnSpc>
              <a:spcBef>
                <a:spcPts val="374"/>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pPr>
            <a:r>
              <a:rPr lang="de-DE" b="1" dirty="0" smtClean="0">
                <a:latin typeface="DIN-Bold"/>
                <a:ea typeface="DIN-Bold" charset="0"/>
                <a:cs typeface="DIN-Bold" charset="0"/>
              </a:rPr>
              <a:t>INVEGO </a:t>
            </a:r>
            <a:r>
              <a:rPr lang="de-DE" b="1" dirty="0" smtClean="0">
                <a:latin typeface="DIN-Bold"/>
                <a:ea typeface="DIN-Bold" charset="0"/>
                <a:cs typeface="DIN-Bold" charset="0"/>
              </a:rPr>
              <a:t>LED</a:t>
            </a:r>
          </a:p>
          <a:p>
            <a:r>
              <a:rPr lang="en-GB" sz="1200" dirty="0" smtClean="0"/>
              <a:t>THE FILIGREE WALL LUMINAIRE FOR INDOORS AND OUTDOORS</a:t>
            </a:r>
            <a:endParaRPr lang="de-DE" sz="1200" dirty="0">
              <a:latin typeface="DIN-Regular"/>
              <a:ea typeface="DIN-Regular" charset="0"/>
              <a:cs typeface="DIN-Regular" charset="0"/>
            </a:endParaRPr>
          </a:p>
        </p:txBody>
      </p:sp>
      <p:sp>
        <p:nvSpPr>
          <p:cNvPr id="15" name="Rechteck 14"/>
          <p:cNvSpPr/>
          <p:nvPr/>
        </p:nvSpPr>
        <p:spPr>
          <a:xfrm>
            <a:off x="905309" y="180000"/>
            <a:ext cx="2118360" cy="179358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pic>
        <p:nvPicPr>
          <p:cNvPr id="16" name="Bild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187" y="1379220"/>
            <a:ext cx="1829827" cy="460070"/>
          </a:xfrm>
          <a:prstGeom prst="rect">
            <a:avLst/>
          </a:prstGeom>
        </p:spPr>
      </p:pic>
    </p:spTree>
    <p:extLst>
      <p:ext uri="{BB962C8B-B14F-4D97-AF65-F5344CB8AC3E}">
        <p14:creationId xmlns:p14="http://schemas.microsoft.com/office/powerpoint/2010/main" val="2527173375"/>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The wall material doesn't matter – the robust housing </a:t>
            </a:r>
            <a:endParaRPr lang="de-DE" dirty="0"/>
          </a:p>
          <a:p>
            <a:r>
              <a:rPr lang="en-GB" dirty="0"/>
              <a:t>Concrete is welcome: </a:t>
            </a:r>
            <a:r>
              <a:rPr lang="en-GB" dirty="0" err="1"/>
              <a:t>Invego</a:t>
            </a:r>
            <a:r>
              <a:rPr lang="en-GB" dirty="0"/>
              <a:t> LED has a robust housing that allows the luminaire not only to be installed in classic masonry but also to be installed into concrete.  </a:t>
            </a:r>
            <a:endParaRPr lang="de-DE" dirty="0"/>
          </a:p>
        </p:txBody>
      </p:sp>
      <p:pic>
        <p:nvPicPr>
          <p:cNvPr id="6" name="Bildplatzhalter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5373" r="25373"/>
          <a:stretch>
            <a:fillRect/>
          </a:stretch>
        </p:blipFill>
        <p:spPr/>
      </p:pic>
    </p:spTree>
    <p:extLst>
      <p:ext uri="{BB962C8B-B14F-4D97-AF65-F5344CB8AC3E}">
        <p14:creationId xmlns:p14="http://schemas.microsoft.com/office/powerpoint/2010/main" val="3336257641"/>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The control gear unit – from integrated to separated  </a:t>
            </a:r>
            <a:endParaRPr lang="de-DE" dirty="0"/>
          </a:p>
          <a:p>
            <a:r>
              <a:rPr lang="en-GB" dirty="0"/>
              <a:t>For particularly simple installation, the control gear unit was integrated into the luminaire with the two larger versions of </a:t>
            </a:r>
            <a:r>
              <a:rPr lang="en-GB" dirty="0" err="1"/>
              <a:t>Invego</a:t>
            </a:r>
            <a:r>
              <a:rPr lang="en-GB" dirty="0"/>
              <a:t> LED. The small variants can be connected together to an external control gear unit – this ensures fast installation and saves unnecessary costs. </a:t>
            </a:r>
            <a:endParaRPr lang="de-DE" dirty="0"/>
          </a:p>
        </p:txBody>
      </p:sp>
      <p:pic>
        <p:nvPicPr>
          <p:cNvPr id="5" name="Bildplatzhalter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9269" r="29269"/>
          <a:stretch>
            <a:fillRect/>
          </a:stretch>
        </p:blipFill>
        <p:spPr/>
      </p:pic>
    </p:spTree>
    <p:extLst>
      <p:ext uri="{BB962C8B-B14F-4D97-AF65-F5344CB8AC3E}">
        <p14:creationId xmlns:p14="http://schemas.microsoft.com/office/powerpoint/2010/main" val="188041559"/>
      </p:ext>
    </p:extLst>
  </p:cSld>
  <p:clrMapOvr>
    <a:masterClrMapping/>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normAutofit/>
          </a:bodyPr>
          <a:lstStyle/>
          <a:p>
            <a:r>
              <a:rPr lang="en-GB" b="1" dirty="0"/>
              <a:t>Outstanding light – for all areas around buildings </a:t>
            </a:r>
            <a:endParaRPr lang="de-DE" dirty="0"/>
          </a:p>
          <a:p>
            <a:r>
              <a:rPr lang="en-GB" dirty="0"/>
              <a:t>Sizes, shapes and lighting technology can be customised to individual applications. The intelligent light control via a grooved illumination surface ensures a high level of visual comfort. The result: customised light for reliable orientation. </a:t>
            </a:r>
            <a:endParaRPr lang="de-DE" dirty="0"/>
          </a:p>
        </p:txBody>
      </p:sp>
      <p:pic>
        <p:nvPicPr>
          <p:cNvPr id="5" name="Bildplatzhalt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1534" r="31534"/>
          <a:stretch>
            <a:fillRect/>
          </a:stretch>
        </p:blipFill>
        <p:spPr/>
      </p:pic>
    </p:spTree>
    <p:extLst>
      <p:ext uri="{BB962C8B-B14F-4D97-AF65-F5344CB8AC3E}">
        <p14:creationId xmlns:p14="http://schemas.microsoft.com/office/powerpoint/2010/main" val="1529346124"/>
      </p:ext>
    </p:extLst>
  </p:cSld>
  <p:clrMapOvr>
    <a:masterClrMapping/>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Attractive – the simply beauty for outdoors</a:t>
            </a:r>
            <a:endParaRPr lang="de-DE" dirty="0"/>
          </a:p>
          <a:p>
            <a:r>
              <a:rPr lang="en-GB" dirty="0"/>
              <a:t>Looks more than good: classic shapes, an elegant anthracite colour and the range-typical grooved illumination surface give the </a:t>
            </a:r>
            <a:r>
              <a:rPr lang="en-GB" dirty="0" err="1"/>
              <a:t>Invego</a:t>
            </a:r>
            <a:r>
              <a:rPr lang="en-GB" dirty="0"/>
              <a:t> range its unmistakable design. Matching the simple but high-quality design style, the luminaire has no visible screws in the front area. </a:t>
            </a:r>
            <a:endParaRPr lang="de-DE" dirty="0"/>
          </a:p>
        </p:txBody>
      </p:sp>
      <p:pic>
        <p:nvPicPr>
          <p:cNvPr id="5" name="Bildplatzhalter 4"/>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301" r="22301"/>
          <a:stretch>
            <a:fillRect/>
          </a:stretch>
        </p:blipFill>
        <p:spPr/>
      </p:pic>
    </p:spTree>
    <p:extLst>
      <p:ext uri="{BB962C8B-B14F-4D97-AF65-F5344CB8AC3E}">
        <p14:creationId xmlns:p14="http://schemas.microsoft.com/office/powerpoint/2010/main" val="1319723796"/>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Unobtrusive – a flat design with a strong appearance  </a:t>
            </a:r>
            <a:endParaRPr lang="de-DE" dirty="0"/>
          </a:p>
          <a:p>
            <a:r>
              <a:rPr lang="en-GB" dirty="0"/>
              <a:t>The recessed luminaires nestle discreetly and flush against the wall. The surface-mounted luminaires also stay elegantly in the background due to their especially flat design. The motto: elegant discretion. </a:t>
            </a:r>
            <a:endParaRPr lang="de-DE" dirty="0"/>
          </a:p>
        </p:txBody>
      </p:sp>
      <p:pic>
        <p:nvPicPr>
          <p:cNvPr id="5" name="Bildplatzhalter 4"/>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9269" r="29269"/>
          <a:stretch>
            <a:fillRect/>
          </a:stretch>
        </p:blipFill>
        <p:spPr/>
      </p:pic>
    </p:spTree>
    <p:extLst>
      <p:ext uri="{BB962C8B-B14F-4D97-AF65-F5344CB8AC3E}">
        <p14:creationId xmlns:p14="http://schemas.microsoft.com/office/powerpoint/2010/main" val="1836374442"/>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Robust – low maintenance, high reliability </a:t>
            </a:r>
            <a:endParaRPr lang="de-DE" dirty="0"/>
          </a:p>
          <a:p>
            <a:r>
              <a:rPr lang="en-GB" dirty="0"/>
              <a:t>Due to its high protection rating (IP65), </a:t>
            </a:r>
            <a:r>
              <a:rPr lang="en-GB" dirty="0" err="1"/>
              <a:t>Invego</a:t>
            </a:r>
            <a:r>
              <a:rPr lang="en-GB" dirty="0"/>
              <a:t> LED is also protected against water jets from any angle – and thanks to IK08 it performs reliably even if it gets knocked or hit. </a:t>
            </a:r>
            <a:endParaRPr lang="de-DE" dirty="0"/>
          </a:p>
        </p:txBody>
      </p:sp>
      <p:pic>
        <p:nvPicPr>
          <p:cNvPr id="5" name="Bildplatzhalter 6"/>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1765" r="31765"/>
          <a:stretch>
            <a:fillRect/>
          </a:stretch>
        </p:blipFill>
        <p:spPr/>
      </p:pic>
    </p:spTree>
    <p:extLst>
      <p:ext uri="{BB962C8B-B14F-4D97-AF65-F5344CB8AC3E}">
        <p14:creationId xmlns:p14="http://schemas.microsoft.com/office/powerpoint/2010/main" val="3242958484"/>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Holistic – design across building boundaries</a:t>
            </a:r>
            <a:endParaRPr lang="de-DE" dirty="0"/>
          </a:p>
          <a:p>
            <a:r>
              <a:rPr lang="en-GB" dirty="0"/>
              <a:t>The </a:t>
            </a:r>
            <a:r>
              <a:rPr lang="en-GB" dirty="0" err="1"/>
              <a:t>Invego</a:t>
            </a:r>
            <a:r>
              <a:rPr lang="en-GB" dirty="0"/>
              <a:t> range of luminaires can be used both indoors and outdoors to achieve holistic lighting concepts with a uniform design that transcend building boundaries.  </a:t>
            </a:r>
            <a:endParaRPr lang="de-DE" dirty="0"/>
          </a:p>
        </p:txBody>
      </p:sp>
      <p:pic>
        <p:nvPicPr>
          <p:cNvPr id="5" name="Bildplatzhalter 4"/>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1534" r="31534"/>
          <a:stretch/>
        </p:blipFill>
        <p:spPr/>
      </p:pic>
    </p:spTree>
    <p:extLst>
      <p:ext uri="{BB962C8B-B14F-4D97-AF65-F5344CB8AC3E}">
        <p14:creationId xmlns:p14="http://schemas.microsoft.com/office/powerpoint/2010/main" val="1917205964"/>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Attractively illuminated outdoor areas are becoming increasingly important in industry. With its high quality of light and design, the </a:t>
            </a:r>
            <a:r>
              <a:rPr lang="en-GB" dirty="0" err="1"/>
              <a:t>Invego</a:t>
            </a:r>
            <a:r>
              <a:rPr lang="en-GB" dirty="0"/>
              <a:t> LED family meets all normative and design requirements. And thanks to its wide spectrum of variants with four designs, it blends harmoniously into any architectural environment.</a:t>
            </a:r>
            <a:endParaRPr lang="de-DE" dirty="0"/>
          </a:p>
        </p:txBody>
      </p:sp>
      <p:pic>
        <p:nvPicPr>
          <p:cNvPr id="7" name="Bildplatzhalter 8"/>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7471" r="27471"/>
          <a:stretch>
            <a:fillRect/>
          </a:stretch>
        </p:blipFill>
        <p:spPr/>
      </p:pic>
    </p:spTree>
    <p:extLst>
      <p:ext uri="{BB962C8B-B14F-4D97-AF65-F5344CB8AC3E}">
        <p14:creationId xmlns:p14="http://schemas.microsoft.com/office/powerpoint/2010/main" val="2597319085"/>
      </p:ext>
    </p:extLst>
  </p:cSld>
  <p:clrMapOvr>
    <a:masterClrMapping/>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Whether in the entrance area or on the way from the car park to the shop – the </a:t>
            </a:r>
            <a:r>
              <a:rPr lang="en-GB" dirty="0" err="1"/>
              <a:t>Invego</a:t>
            </a:r>
            <a:r>
              <a:rPr lang="en-GB" dirty="0"/>
              <a:t> LED luminaire family enhances the entire area around the building with its high quality of light and design quality. And thanks to its wide range of variants (four designs and two mounting methods) it harmonises perfectly with the surrounding architecture.</a:t>
            </a:r>
            <a:endParaRPr lang="de-DE" dirty="0"/>
          </a:p>
        </p:txBody>
      </p:sp>
      <p:sp>
        <p:nvSpPr>
          <p:cNvPr id="3" name="Bildplatzhalter 2"/>
          <p:cNvSpPr>
            <a:spLocks noGrp="1"/>
          </p:cNvSpPr>
          <p:nvPr>
            <p:ph type="pic" sz="quarter" idx="11"/>
          </p:nvPr>
        </p:nvSpPr>
        <p:spPr/>
      </p:sp>
      <p:pic>
        <p:nvPicPr>
          <p:cNvPr id="5" name="Bildplatzhalter 4"/>
          <p:cNvPicPr>
            <a:picLocks noChangeAspect="1"/>
          </p:cNvPicPr>
          <p:nvPr/>
        </p:nvPicPr>
        <p:blipFill rotWithShape="1">
          <a:blip r:embed="rId2">
            <a:extLst>
              <a:ext uri="{28A0092B-C50C-407E-A947-70E740481C1C}">
                <a14:useLocalDpi xmlns:a14="http://schemas.microsoft.com/office/drawing/2010/main" val="0"/>
              </a:ext>
            </a:extLst>
          </a:blip>
          <a:srcRect l="18831" t="370" r="36111" b="-370"/>
          <a:stretch/>
        </p:blipFill>
        <p:spPr>
          <a:xfrm>
            <a:off x="332400" y="332400"/>
            <a:ext cx="4392000" cy="6498000"/>
          </a:xfrm>
          <a:prstGeom prst="rect">
            <a:avLst/>
          </a:prstGeom>
          <a:solidFill>
            <a:schemeClr val="bg1">
              <a:lumMod val="95000"/>
            </a:schemeClr>
          </a:solidFill>
        </p:spPr>
      </p:pic>
    </p:spTree>
    <p:extLst>
      <p:ext uri="{BB962C8B-B14F-4D97-AF65-F5344CB8AC3E}">
        <p14:creationId xmlns:p14="http://schemas.microsoft.com/office/powerpoint/2010/main" val="478963199"/>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Paths, stairs, stairways: </a:t>
            </a:r>
            <a:r>
              <a:rPr lang="en-GB" dirty="0" err="1"/>
              <a:t>Invego</a:t>
            </a:r>
            <a:r>
              <a:rPr lang="en-GB" dirty="0"/>
              <a:t> LED enhances areas around buildings with its high quality of light and design quality. Thanks to its wealth of variants (four designs and two mounting methods), the wall luminaire blends perfectly into any environment – and even looks good in corresponding indoor areas. </a:t>
            </a:r>
            <a:endParaRPr lang="de-DE" dirty="0"/>
          </a:p>
        </p:txBody>
      </p:sp>
      <p:pic>
        <p:nvPicPr>
          <p:cNvPr id="4" name="Bildplatzhalter 3"/>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54941" r="-27"/>
          <a:stretch/>
        </p:blipFill>
        <p:spPr/>
      </p:pic>
    </p:spTree>
    <p:extLst>
      <p:ext uri="{BB962C8B-B14F-4D97-AF65-F5344CB8AC3E}">
        <p14:creationId xmlns:p14="http://schemas.microsoft.com/office/powerpoint/2010/main" val="3477799001"/>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Light in outdoor areas around buildings must do much more than just provide reliable orientation. The design should blend harmoniously into the surroundings – and ideally also harmonise with the luminaires in the interior. </a:t>
            </a:r>
            <a:endParaRPr lang="de-DE" dirty="0"/>
          </a:p>
        </p:txBody>
      </p:sp>
      <p:pic>
        <p:nvPicPr>
          <p:cNvPr id="6" name="Bildplatzhalter 8"/>
          <p:cNvPicPr>
            <a:picLocks noGrp="1" noChangeAspect="1"/>
          </p:cNvPicPr>
          <p:nvPr>
            <p:ph type="pic" sz="quarter" idx="11"/>
          </p:nvPr>
        </p:nvPicPr>
        <p:blipFill rotWithShape="1">
          <a:blip r:embed="rId2"/>
          <a:srcRect l="27520" r="27520"/>
          <a:stretch/>
        </p:blipFill>
        <p:spPr>
          <a:prstGeom prst="rect">
            <a:avLst/>
          </a:prstGeom>
        </p:spPr>
      </p:pic>
    </p:spTree>
    <p:extLst>
      <p:ext uri="{BB962C8B-B14F-4D97-AF65-F5344CB8AC3E}">
        <p14:creationId xmlns:p14="http://schemas.microsoft.com/office/powerpoint/2010/main" val="855387566"/>
      </p:ext>
    </p:extLst>
  </p:cSld>
  <p:clrMapOvr>
    <a:masterClrMapping/>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The new worlds of work begin outside: with the </a:t>
            </a:r>
            <a:r>
              <a:rPr lang="en-GB" dirty="0" err="1"/>
              <a:t>Invego</a:t>
            </a:r>
            <a:r>
              <a:rPr lang="en-GB" dirty="0"/>
              <a:t> LED luminaire family, areas around buildings with stairs, paths and walls can be attractively illuminated. The luminaire scores points with its high design quality and quality of light, and also thanks to the wide range of variants with four designs and two types of mounting.</a:t>
            </a:r>
            <a:endParaRPr lang="de-DE" dirty="0"/>
          </a:p>
        </p:txBody>
      </p:sp>
      <p:pic>
        <p:nvPicPr>
          <p:cNvPr id="4" name="Bildplatzhalter 3"/>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46" t="370" r="49230" b="-370"/>
          <a:stretch/>
        </p:blipFill>
        <p:spPr/>
      </p:pic>
    </p:spTree>
    <p:extLst>
      <p:ext uri="{BB962C8B-B14F-4D97-AF65-F5344CB8AC3E}">
        <p14:creationId xmlns:p14="http://schemas.microsoft.com/office/powerpoint/2010/main" val="3620185846"/>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de-DE" dirty="0"/>
              <a:t>Innen und außen in Harmonie! Die </a:t>
            </a:r>
            <a:r>
              <a:rPr lang="de-DE" dirty="0" err="1"/>
              <a:t>Invego</a:t>
            </a:r>
            <a:r>
              <a:rPr lang="de-DE" dirty="0"/>
              <a:t> LED wertet den gebäudenahen Bereich mit ihrer hohen Licht- und Designqualität auf. Mit vier Bauformen und zwei Montagearten ist die </a:t>
            </a:r>
            <a:r>
              <a:rPr lang="de-DE" dirty="0" err="1"/>
              <a:t>Leuchtenfamilie</a:t>
            </a:r>
            <a:r>
              <a:rPr lang="de-DE" dirty="0"/>
              <a:t> extrem anpassungsfähig und macht sogar in assoziierten Innenbereichen eine gute Figur. Ideal für ein ganzheitliches Design über Gebäudegrenzen hinweg. </a:t>
            </a:r>
            <a:endParaRPr lang="de-DE" dirty="0">
              <a:latin typeface="DIN-Regular"/>
            </a:endParaRPr>
          </a:p>
        </p:txBody>
      </p:sp>
      <p:pic>
        <p:nvPicPr>
          <p:cNvPr id="2"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p:pic>
    </p:spTree>
    <p:extLst>
      <p:ext uri="{BB962C8B-B14F-4D97-AF65-F5344CB8AC3E}">
        <p14:creationId xmlns:p14="http://schemas.microsoft.com/office/powerpoint/2010/main" val="1851817382"/>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dirty="0"/>
              <a:t>The </a:t>
            </a:r>
            <a:r>
              <a:rPr lang="en-GB" dirty="0" err="1"/>
              <a:t>Invego</a:t>
            </a:r>
            <a:r>
              <a:rPr lang="en-GB" dirty="0"/>
              <a:t> LED wall luminaire is available in four construction designs and can be optionally mounted as a recessed or surface-mounted luminaire. The high quality materials, excellent workmanship and further intelligent details such as the robust 2-in-1 housing simplify the mounting process. </a:t>
            </a:r>
            <a:endParaRPr lang="de-DE" dirty="0"/>
          </a:p>
        </p:txBody>
      </p:sp>
      <p:pic>
        <p:nvPicPr>
          <p:cNvPr id="4"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a:prstGeom prst="ellipse">
            <a:avLst/>
          </a:prstGeom>
          <a:solidFill>
            <a:schemeClr val="bg1">
              <a:lumMod val="95000"/>
            </a:schemeClr>
          </a:solidFill>
        </p:spPr>
      </p:pic>
    </p:spTree>
    <p:extLst>
      <p:ext uri="{BB962C8B-B14F-4D97-AF65-F5344CB8AC3E}">
        <p14:creationId xmlns:p14="http://schemas.microsoft.com/office/powerpoint/2010/main" val="3084719715"/>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dirty="0"/>
              <a:t>Lighting and architecture in harmony: With four different designs, </a:t>
            </a:r>
            <a:r>
              <a:rPr lang="en-GB" dirty="0" err="1"/>
              <a:t>Invego</a:t>
            </a:r>
            <a:r>
              <a:rPr lang="en-GB" dirty="0"/>
              <a:t> LED adapts perfectly to any environment – and enhances areas around the building with its high quality of light and design. Thanks to its high-quality workmanship it also durably withstands wind, weather, knocks and impacts. </a:t>
            </a:r>
            <a:endParaRPr lang="de-DE" dirty="0"/>
          </a:p>
        </p:txBody>
      </p:sp>
      <p:pic>
        <p:nvPicPr>
          <p:cNvPr id="5"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a:xfrm>
            <a:off x="3470400" y="539003"/>
            <a:ext cx="2203200" cy="2203200"/>
          </a:xfrm>
        </p:spPr>
      </p:pic>
    </p:spTree>
    <p:extLst>
      <p:ext uri="{BB962C8B-B14F-4D97-AF65-F5344CB8AC3E}">
        <p14:creationId xmlns:p14="http://schemas.microsoft.com/office/powerpoint/2010/main" val="1922342510"/>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dirty="0" err="1" smtClean="0"/>
              <a:t>tbd</a:t>
            </a:r>
            <a:endParaRPr lang="de-DE" dirty="0"/>
          </a:p>
        </p:txBody>
      </p:sp>
      <p:pic>
        <p:nvPicPr>
          <p:cNvPr id="4"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36" b="36"/>
          <a:stretch>
            <a:fillRect/>
          </a:stretch>
        </p:blipFill>
        <p:spPr/>
      </p:pic>
    </p:spTree>
    <p:extLst>
      <p:ext uri="{BB962C8B-B14F-4D97-AF65-F5344CB8AC3E}">
        <p14:creationId xmlns:p14="http://schemas.microsoft.com/office/powerpoint/2010/main" val="2427580993"/>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21954" y="180000"/>
            <a:ext cx="5746499" cy="1435787"/>
          </a:xfrm>
        </p:spPr>
        <p:txBody>
          <a:bodyPr/>
          <a:lstStyle/>
          <a:p>
            <a:r>
              <a:rPr lang="de-DE" sz="1800" b="1" dirty="0" smtClean="0"/>
              <a:t>INVEGO</a:t>
            </a:r>
            <a:r>
              <a:rPr lang="de-DE" sz="1800" dirty="0" smtClean="0"/>
              <a:t/>
            </a:r>
            <a:br>
              <a:rPr lang="de-DE" sz="1800" dirty="0" smtClean="0"/>
            </a:br>
            <a:r>
              <a:rPr lang="de-DE" sz="1800" dirty="0" smtClean="0"/>
              <a:t/>
            </a:r>
            <a:br>
              <a:rPr lang="de-DE" sz="1800" dirty="0" smtClean="0"/>
            </a:br>
            <a:r>
              <a:rPr lang="en-GB" sz="1800" b="1" dirty="0" smtClean="0"/>
              <a:t>The filigree </a:t>
            </a:r>
            <a:r>
              <a:rPr lang="en-GB" sz="1800" b="1" dirty="0"/>
              <a:t>wall luminaire for indoors and outdoors</a:t>
            </a:r>
            <a:endParaRPr lang="de-DE" sz="1800" dirty="0"/>
          </a:p>
        </p:txBody>
      </p:sp>
      <p:sp>
        <p:nvSpPr>
          <p:cNvPr id="2" name="Rechteck 1"/>
          <p:cNvSpPr/>
          <p:nvPr/>
        </p:nvSpPr>
        <p:spPr>
          <a:xfrm>
            <a:off x="521952" y="1678632"/>
            <a:ext cx="4603501" cy="86759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100" b="1" dirty="0">
                <a:solidFill>
                  <a:schemeClr val="tx1"/>
                </a:solidFill>
              </a:rPr>
              <a:t>Four classic designs </a:t>
            </a:r>
            <a:r>
              <a:rPr lang="en-GB" sz="1100" dirty="0">
                <a:solidFill>
                  <a:schemeClr val="tx1"/>
                </a:solidFill>
              </a:rPr>
              <a:t/>
            </a:r>
            <a:br>
              <a:rPr lang="en-GB" sz="1100" dirty="0">
                <a:solidFill>
                  <a:schemeClr val="tx1"/>
                </a:solidFill>
              </a:rPr>
            </a:br>
            <a:r>
              <a:rPr lang="en-GB" sz="1100" dirty="0">
                <a:solidFill>
                  <a:schemeClr val="tx1"/>
                </a:solidFill>
              </a:rPr>
              <a:t>Adaptable: </a:t>
            </a:r>
            <a:r>
              <a:rPr lang="en-GB" sz="1100" dirty="0" err="1">
                <a:solidFill>
                  <a:schemeClr val="tx1"/>
                </a:solidFill>
              </a:rPr>
              <a:t>Invego</a:t>
            </a:r>
            <a:r>
              <a:rPr lang="en-GB" sz="1100" dirty="0">
                <a:solidFill>
                  <a:schemeClr val="tx1"/>
                </a:solidFill>
              </a:rPr>
              <a:t> LED is available in four different designs – round, square and rectangular in portrait and landscape format – as well as in different sizes. </a:t>
            </a:r>
            <a:endParaRPr lang="de-DE" sz="1100" dirty="0">
              <a:solidFill>
                <a:schemeClr val="tx1"/>
              </a:solidFill>
            </a:endParaRPr>
          </a:p>
        </p:txBody>
      </p:sp>
      <p:sp>
        <p:nvSpPr>
          <p:cNvPr id="6" name="Rechteck 5"/>
          <p:cNvSpPr/>
          <p:nvPr/>
        </p:nvSpPr>
        <p:spPr>
          <a:xfrm>
            <a:off x="521952" y="2687964"/>
            <a:ext cx="4603501" cy="765962"/>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100" b="1" dirty="0">
                <a:solidFill>
                  <a:schemeClr val="tx1"/>
                </a:solidFill>
              </a:rPr>
              <a:t>Flexible mounting as a recessed or surface-mounted luminaire </a:t>
            </a:r>
            <a:br>
              <a:rPr lang="en-GB" sz="1100" b="1" dirty="0">
                <a:solidFill>
                  <a:schemeClr val="tx1"/>
                </a:solidFill>
              </a:rPr>
            </a:br>
            <a:r>
              <a:rPr lang="en-GB" sz="1100" dirty="0">
                <a:solidFill>
                  <a:schemeClr val="tx1"/>
                </a:solidFill>
              </a:rPr>
              <a:t>With its intelligent housing concept, </a:t>
            </a:r>
            <a:r>
              <a:rPr lang="en-GB" sz="1100" dirty="0" err="1">
                <a:solidFill>
                  <a:schemeClr val="tx1"/>
                </a:solidFill>
              </a:rPr>
              <a:t>Invego</a:t>
            </a:r>
            <a:r>
              <a:rPr lang="en-GB" sz="1100" dirty="0">
                <a:solidFill>
                  <a:schemeClr val="tx1"/>
                </a:solidFill>
              </a:rPr>
              <a:t> LED can be mounted either as a recessed or surface-mounted luminaire. This offers high design flexibility. </a:t>
            </a:r>
            <a:endParaRPr lang="de-DE" sz="1100" dirty="0">
              <a:solidFill>
                <a:schemeClr val="tx1"/>
              </a:solidFill>
            </a:endParaRPr>
          </a:p>
        </p:txBody>
      </p:sp>
      <p:sp>
        <p:nvSpPr>
          <p:cNvPr id="7" name="Rechteck 6"/>
          <p:cNvSpPr/>
          <p:nvPr/>
        </p:nvSpPr>
        <p:spPr>
          <a:xfrm>
            <a:off x="521952" y="3580989"/>
            <a:ext cx="4603501" cy="1007052"/>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100" b="1" dirty="0">
                <a:solidFill>
                  <a:schemeClr val="tx1"/>
                </a:solidFill>
              </a:rPr>
              <a:t>A holistic all-rounder </a:t>
            </a:r>
            <a:endParaRPr lang="en-GB" sz="1100" b="1" dirty="0" smtClean="0">
              <a:solidFill>
                <a:schemeClr val="tx1"/>
              </a:solidFill>
            </a:endParaRPr>
          </a:p>
          <a:p>
            <a:pPr lvl="0"/>
            <a:r>
              <a:rPr lang="en-GB" sz="1100" dirty="0" smtClean="0">
                <a:solidFill>
                  <a:schemeClr val="tx1"/>
                </a:solidFill>
              </a:rPr>
              <a:t>With </a:t>
            </a:r>
            <a:r>
              <a:rPr lang="en-GB" sz="1100" dirty="0">
                <a:solidFill>
                  <a:schemeClr val="tx1"/>
                </a:solidFill>
              </a:rPr>
              <a:t>its wide range of variants, </a:t>
            </a:r>
            <a:r>
              <a:rPr lang="en-GB" sz="1100" dirty="0" err="1">
                <a:solidFill>
                  <a:schemeClr val="tx1"/>
                </a:solidFill>
              </a:rPr>
              <a:t>Invego</a:t>
            </a:r>
            <a:r>
              <a:rPr lang="en-GB" sz="1100" dirty="0">
                <a:solidFill>
                  <a:schemeClr val="tx1"/>
                </a:solidFill>
              </a:rPr>
              <a:t> LED is not only suitable for almost all outdoor areas – its attractive design also makes it a suitable candidate for indoor areas such as stairwells. Ideal for holistic lighting concepts.</a:t>
            </a:r>
            <a:endParaRPr lang="de-DE" sz="11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hteck 7"/>
          <p:cNvSpPr/>
          <p:nvPr/>
        </p:nvSpPr>
        <p:spPr>
          <a:xfrm>
            <a:off x="521952" y="4721709"/>
            <a:ext cx="4603502" cy="80078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100" b="1" dirty="0">
                <a:solidFill>
                  <a:schemeClr val="tx1"/>
                </a:solidFill>
              </a:rPr>
              <a:t>Discreet elegance</a:t>
            </a:r>
            <a:r>
              <a:rPr lang="en-GB" sz="1100" dirty="0">
                <a:solidFill>
                  <a:schemeClr val="tx1"/>
                </a:solidFill>
              </a:rPr>
              <a:t/>
            </a:r>
            <a:br>
              <a:rPr lang="en-GB" sz="1100" dirty="0">
                <a:solidFill>
                  <a:schemeClr val="tx1"/>
                </a:solidFill>
              </a:rPr>
            </a:br>
            <a:r>
              <a:rPr lang="en-GB" sz="1100" dirty="0">
                <a:solidFill>
                  <a:schemeClr val="tx1"/>
                </a:solidFill>
              </a:rPr>
              <a:t>Typical for </a:t>
            </a:r>
            <a:r>
              <a:rPr lang="en-GB" sz="1100" dirty="0" err="1">
                <a:solidFill>
                  <a:schemeClr val="tx1"/>
                </a:solidFill>
              </a:rPr>
              <a:t>Invego</a:t>
            </a:r>
            <a:r>
              <a:rPr lang="en-GB" sz="1100" dirty="0">
                <a:solidFill>
                  <a:schemeClr val="tx1"/>
                </a:solidFill>
              </a:rPr>
              <a:t> LED are the simple design language and its timeless elegance. The grooved illumination surface sets attractive light accents and provides the design that is so typical of the product range. </a:t>
            </a:r>
            <a:endParaRPr lang="de-DE" sz="11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9" name="Rechteck 8"/>
          <p:cNvSpPr/>
          <p:nvPr/>
        </p:nvSpPr>
        <p:spPr>
          <a:xfrm>
            <a:off x="521952" y="5652149"/>
            <a:ext cx="4603501" cy="90769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100" b="1" dirty="0">
                <a:solidFill>
                  <a:schemeClr val="tx1"/>
                </a:solidFill>
              </a:rPr>
              <a:t>A slender surface-mounted solution for minimum effort </a:t>
            </a:r>
            <a:br>
              <a:rPr lang="en-GB" sz="1100" b="1" dirty="0">
                <a:solidFill>
                  <a:schemeClr val="tx1"/>
                </a:solidFill>
              </a:rPr>
            </a:br>
            <a:r>
              <a:rPr lang="en-GB" sz="1100" dirty="0">
                <a:solidFill>
                  <a:schemeClr val="tx1"/>
                </a:solidFill>
              </a:rPr>
              <a:t>Thanks to its especially slim design, </a:t>
            </a:r>
            <a:r>
              <a:rPr lang="en-GB" sz="1100" dirty="0" err="1">
                <a:solidFill>
                  <a:schemeClr val="tx1"/>
                </a:solidFill>
              </a:rPr>
              <a:t>Invego</a:t>
            </a:r>
            <a:r>
              <a:rPr lang="en-GB" sz="1100" dirty="0">
                <a:solidFill>
                  <a:schemeClr val="tx1"/>
                </a:solidFill>
              </a:rPr>
              <a:t> LED also fits discreetly to the wall as a surface-mounted luminaire. The installation complexity is reduced to a minimum – particularly attractive for restorations and retroactive mounting.</a:t>
            </a:r>
            <a:endParaRPr lang="de-DE" sz="11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11" name="Bildplatzhalter 10"/>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0854" r="-813"/>
          <a:stretch/>
        </p:blipFill>
        <p:spPr>
          <a:xfrm>
            <a:off x="5354639" y="1677988"/>
            <a:ext cx="3441520" cy="4881860"/>
          </a:xfrm>
        </p:spPr>
      </p:pic>
    </p:spTree>
    <p:extLst>
      <p:ext uri="{BB962C8B-B14F-4D97-AF65-F5344CB8AC3E}">
        <p14:creationId xmlns:p14="http://schemas.microsoft.com/office/powerpoint/2010/main" val="870779898"/>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22"/>
          </p:nvPr>
        </p:nvSpPr>
        <p:spPr>
          <a:xfrm>
            <a:off x="578647" y="2607002"/>
            <a:ext cx="8376667" cy="415925"/>
          </a:xfrm>
        </p:spPr>
        <p:txBody>
          <a:bodyPr/>
          <a:lstStyle/>
          <a:p>
            <a:r>
              <a:rPr lang="de-DE" dirty="0" smtClean="0">
                <a:latin typeface="DIN-Bold"/>
              </a:rPr>
              <a:t>TECHNICAL DATA</a:t>
            </a:r>
            <a:endParaRPr lang="de-DE" dirty="0">
              <a:latin typeface="DIN-Bold"/>
            </a:endParaRPr>
          </a:p>
        </p:txBody>
      </p:sp>
      <p:graphicFrame>
        <p:nvGraphicFramePr>
          <p:cNvPr id="3" name="Tabelle 2"/>
          <p:cNvGraphicFramePr>
            <a:graphicFrameLocks noGrp="1"/>
          </p:cNvGraphicFramePr>
          <p:nvPr>
            <p:extLst>
              <p:ext uri="{D42A27DB-BD31-4B8C-83A1-F6EECF244321}">
                <p14:modId xmlns:p14="http://schemas.microsoft.com/office/powerpoint/2010/main" val="3290911783"/>
              </p:ext>
            </p:extLst>
          </p:nvPr>
        </p:nvGraphicFramePr>
        <p:xfrm>
          <a:off x="179388" y="3103440"/>
          <a:ext cx="8775700" cy="1940560"/>
        </p:xfrm>
        <a:graphic>
          <a:graphicData uri="http://schemas.openxmlformats.org/drawingml/2006/table">
            <a:tbl>
              <a:tblPr firstRow="1" bandRow="1">
                <a:tableStyleId>{9D7B26C5-4107-4FEC-AEDC-1716B250A1EF}</a:tableStyleId>
              </a:tblPr>
              <a:tblGrid>
                <a:gridCol w="2641633"/>
                <a:gridCol w="6134067"/>
              </a:tblGrid>
              <a:tr h="370840">
                <a:tc>
                  <a:txBody>
                    <a:bodyPr/>
                    <a:lstStyle/>
                    <a:p>
                      <a:r>
                        <a:rPr lang="de-DE" sz="1200" b="1" dirty="0" err="1" smtClean="0">
                          <a:latin typeface="DIN-Regular"/>
                        </a:rPr>
                        <a:t>Lumen</a:t>
                      </a:r>
                      <a:r>
                        <a:rPr lang="de-DE" sz="1200" b="1" dirty="0" smtClean="0">
                          <a:latin typeface="DIN-Regular"/>
                        </a:rPr>
                        <a:t> </a:t>
                      </a:r>
                      <a:r>
                        <a:rPr lang="de-DE" sz="1200" b="1" dirty="0" err="1" smtClean="0">
                          <a:latin typeface="DIN-Regular"/>
                        </a:rPr>
                        <a:t>packages</a:t>
                      </a:r>
                      <a:endParaRPr lang="de-DE" sz="1200" b="1" dirty="0">
                        <a:latin typeface="DIN-Regular"/>
                      </a:endParaRPr>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b="0" dirty="0" smtClean="0">
                          <a:latin typeface="DIN-Regular"/>
                        </a:rPr>
                        <a:t>150 </a:t>
                      </a:r>
                      <a:r>
                        <a:rPr lang="de-DE" sz="1200" b="0" dirty="0" err="1" smtClean="0">
                          <a:latin typeface="DIN-Regular"/>
                        </a:rPr>
                        <a:t>up</a:t>
                      </a:r>
                      <a:r>
                        <a:rPr lang="de-DE" sz="1200" b="0" dirty="0" smtClean="0">
                          <a:latin typeface="DIN-Regular"/>
                        </a:rPr>
                        <a:t> </a:t>
                      </a:r>
                      <a:r>
                        <a:rPr lang="de-DE" sz="1200" b="0" dirty="0" err="1" smtClean="0">
                          <a:latin typeface="DIN-Regular"/>
                        </a:rPr>
                        <a:t>to</a:t>
                      </a:r>
                      <a:r>
                        <a:rPr lang="de-DE" sz="1200" b="0" dirty="0" smtClean="0">
                          <a:latin typeface="DIN-Regular"/>
                        </a:rPr>
                        <a:t> </a:t>
                      </a:r>
                      <a:r>
                        <a:rPr lang="de-DE" sz="1200" b="0" dirty="0" smtClean="0">
                          <a:latin typeface="DIN-Regular"/>
                        </a:rPr>
                        <a:t>420</a:t>
                      </a:r>
                      <a:r>
                        <a:rPr lang="de-DE" sz="1200" b="0" baseline="0" dirty="0" smtClean="0">
                          <a:latin typeface="DIN-Regular"/>
                        </a:rPr>
                        <a:t> </a:t>
                      </a:r>
                      <a:r>
                        <a:rPr lang="de-DE" sz="1200" b="0" baseline="0" dirty="0" smtClean="0">
                          <a:latin typeface="DIN-Regular"/>
                        </a:rPr>
                        <a:t>lm</a:t>
                      </a:r>
                      <a:endParaRPr lang="de-DE" sz="1200" b="0" dirty="0" smtClean="0">
                        <a:latin typeface="DIN-Regular"/>
                      </a:endParaRPr>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r>
                        <a:rPr lang="de-DE" sz="1200" b="1" dirty="0" smtClean="0">
                          <a:latin typeface="DIN-Regular"/>
                        </a:rPr>
                        <a:t>Service </a:t>
                      </a:r>
                      <a:r>
                        <a:rPr lang="de-DE" sz="1200" b="1" dirty="0" err="1" smtClean="0">
                          <a:latin typeface="DIN-Regular"/>
                        </a:rPr>
                        <a:t>life</a:t>
                      </a:r>
                      <a:endParaRPr lang="de-DE" sz="1200" dirty="0">
                        <a:latin typeface="DIN-Regular"/>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dirty="0" smtClean="0">
                          <a:latin typeface="DIN-Regular"/>
                        </a:rPr>
                        <a:t>50.000h </a:t>
                      </a:r>
                      <a:r>
                        <a:rPr lang="de-DE" sz="1200" dirty="0" smtClean="0">
                          <a:latin typeface="DIN-Regular"/>
                        </a:rPr>
                        <a:t>L80 25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de-DE" sz="1200" b="1" dirty="0" err="1" smtClean="0">
                          <a:latin typeface="DIN-Regular"/>
                        </a:rPr>
                        <a:t>Colour</a:t>
                      </a:r>
                      <a:r>
                        <a:rPr lang="de-DE" sz="1200" b="1" dirty="0" smtClean="0">
                          <a:latin typeface="DIN-Regular"/>
                        </a:rPr>
                        <a:t> </a:t>
                      </a:r>
                      <a:r>
                        <a:rPr lang="de-DE" sz="1200" b="1" dirty="0" err="1" smtClean="0">
                          <a:latin typeface="DIN-Regular"/>
                        </a:rPr>
                        <a:t>temperature</a:t>
                      </a:r>
                      <a:endParaRPr lang="de-DE" sz="1200" dirty="0">
                        <a:latin typeface="DIN-Regular"/>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dirty="0" smtClean="0">
                          <a:latin typeface="DIN-Regular"/>
                        </a:rPr>
                        <a:t>3.000 K / 4.000 K</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de-DE" sz="1200" b="1" dirty="0" smtClean="0">
                          <a:latin typeface="DIN-Regular"/>
                        </a:rPr>
                        <a:t>Light </a:t>
                      </a:r>
                      <a:r>
                        <a:rPr lang="de-DE" sz="1200" b="1" dirty="0" err="1" smtClean="0">
                          <a:latin typeface="DIN-Regular"/>
                        </a:rPr>
                        <a:t>distribution</a:t>
                      </a:r>
                      <a:endParaRPr lang="de-DE" sz="1200" dirty="0">
                        <a:latin typeface="DIN-Regular"/>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dirty="0" err="1" smtClean="0">
                          <a:latin typeface="DIN-Regular"/>
                        </a:rPr>
                        <a:t>asymmetric</a:t>
                      </a:r>
                      <a:r>
                        <a:rPr lang="de-DE" sz="1200" dirty="0" smtClean="0">
                          <a:latin typeface="DIN-Regular"/>
                        </a:rPr>
                        <a:t> </a:t>
                      </a:r>
                      <a:r>
                        <a:rPr lang="de-DE" sz="1200" dirty="0" smtClean="0">
                          <a:latin typeface="DIN-Regular"/>
                        </a:rPr>
                        <a:t>medium </a:t>
                      </a:r>
                      <a:r>
                        <a:rPr lang="de-DE" sz="1200" dirty="0" err="1" smtClean="0">
                          <a:latin typeface="DIN-Regular"/>
                        </a:rPr>
                        <a:t>wide</a:t>
                      </a:r>
                      <a:r>
                        <a:rPr lang="de-DE" sz="1200" dirty="0" smtClean="0">
                          <a:latin typeface="DIN-Regular"/>
                        </a:rPr>
                        <a:t> (AM)</a:t>
                      </a:r>
                      <a:endParaRPr lang="de-DE" sz="1200" dirty="0" smtClean="0">
                        <a:latin typeface="DIN-Regular"/>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de-DE" sz="1200" b="1" kern="1200" dirty="0" err="1" smtClean="0">
                          <a:solidFill>
                            <a:schemeClr val="tx1"/>
                          </a:solidFill>
                          <a:latin typeface="DIN-Regular"/>
                          <a:ea typeface="+mn-ea"/>
                          <a:cs typeface="+mn-cs"/>
                        </a:rPr>
                        <a:t>Electrical</a:t>
                      </a:r>
                      <a:r>
                        <a:rPr lang="de-DE" sz="1200" b="1" kern="1200" dirty="0" smtClean="0">
                          <a:solidFill>
                            <a:schemeClr val="tx1"/>
                          </a:solidFill>
                          <a:latin typeface="DIN-Regular"/>
                          <a:ea typeface="+mn-ea"/>
                          <a:cs typeface="+mn-cs"/>
                        </a:rPr>
                        <a:t> </a:t>
                      </a:r>
                      <a:r>
                        <a:rPr lang="de-DE" sz="1200" b="1" kern="1200" dirty="0" err="1" smtClean="0">
                          <a:solidFill>
                            <a:schemeClr val="tx1"/>
                          </a:solidFill>
                          <a:latin typeface="DIN-Regular"/>
                          <a:ea typeface="+mn-ea"/>
                          <a:cs typeface="+mn-cs"/>
                        </a:rPr>
                        <a:t>version</a:t>
                      </a:r>
                      <a:endParaRPr lang="de-DE" sz="1200" dirty="0">
                        <a:latin typeface="DIN-Regular"/>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DIN-Regular"/>
                          <a:ea typeface="+mn-ea"/>
                          <a:cs typeface="+mn-cs"/>
                        </a:rPr>
                        <a:t>240</a:t>
                      </a:r>
                      <a:r>
                        <a:rPr lang="de-DE" sz="1200" kern="1200" baseline="0" dirty="0" smtClean="0">
                          <a:solidFill>
                            <a:schemeClr val="tx1"/>
                          </a:solidFill>
                          <a:latin typeface="DIN-Regular"/>
                          <a:ea typeface="+mn-ea"/>
                          <a:cs typeface="+mn-cs"/>
                        </a:rPr>
                        <a:t>V ET</a:t>
                      </a:r>
                    </a:p>
                    <a:p>
                      <a:pPr marL="0" marR="0" lvl="0" indent="0" algn="l" defTabSz="685739"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DIN-Regular"/>
                          <a:ea typeface="+mn-ea"/>
                          <a:cs typeface="+mn-cs"/>
                        </a:rPr>
                        <a:t>24V</a:t>
                      </a:r>
                      <a:endParaRPr lang="de-DE" sz="1200" kern="1200" dirty="0" smtClean="0">
                        <a:solidFill>
                          <a:schemeClr val="tx1"/>
                        </a:solidFill>
                        <a:latin typeface="DIN-Regular"/>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6" name="Bildplatzhalter 3"/>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8040" b="18040"/>
          <a:stretch>
            <a:fillRect/>
          </a:stretch>
        </p:blipFill>
        <p:spPr>
          <a:xfrm>
            <a:off x="179388" y="179388"/>
            <a:ext cx="8775700" cy="2192337"/>
          </a:xfrm>
        </p:spPr>
      </p:pic>
    </p:spTree>
    <p:extLst>
      <p:ext uri="{BB962C8B-B14F-4D97-AF65-F5344CB8AC3E}">
        <p14:creationId xmlns:p14="http://schemas.microsoft.com/office/powerpoint/2010/main" val="2243310572"/>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22"/>
          </p:nvPr>
        </p:nvSpPr>
        <p:spPr>
          <a:xfrm>
            <a:off x="578647" y="2607002"/>
            <a:ext cx="8376667" cy="415925"/>
          </a:xfrm>
        </p:spPr>
        <p:txBody>
          <a:bodyPr/>
          <a:lstStyle/>
          <a:p>
            <a:r>
              <a:rPr lang="de-DE" dirty="0" smtClean="0">
                <a:latin typeface="DIN-Bold"/>
              </a:rPr>
              <a:t>TECHNICAL DATA</a:t>
            </a:r>
            <a:endParaRPr lang="de-DE" dirty="0">
              <a:latin typeface="DIN-Bold"/>
            </a:endParaRPr>
          </a:p>
        </p:txBody>
      </p:sp>
      <p:graphicFrame>
        <p:nvGraphicFramePr>
          <p:cNvPr id="3" name="Tabelle 2"/>
          <p:cNvGraphicFramePr>
            <a:graphicFrameLocks noGrp="1"/>
          </p:cNvGraphicFramePr>
          <p:nvPr>
            <p:extLst>
              <p:ext uri="{D42A27DB-BD31-4B8C-83A1-F6EECF244321}">
                <p14:modId xmlns:p14="http://schemas.microsoft.com/office/powerpoint/2010/main" val="3570830504"/>
              </p:ext>
            </p:extLst>
          </p:nvPr>
        </p:nvGraphicFramePr>
        <p:xfrm>
          <a:off x="179388" y="3103440"/>
          <a:ext cx="8775700" cy="1097280"/>
        </p:xfrm>
        <a:graphic>
          <a:graphicData uri="http://schemas.openxmlformats.org/drawingml/2006/table">
            <a:tbl>
              <a:tblPr firstRow="1" bandRow="1">
                <a:tableStyleId>{9D7B26C5-4107-4FEC-AEDC-1716B250A1EF}</a:tableStyleId>
              </a:tblPr>
              <a:tblGrid>
                <a:gridCol w="2641633"/>
                <a:gridCol w="6134067"/>
              </a:tblGrid>
              <a:tr h="370840">
                <a:tc>
                  <a:txBody>
                    <a:bodyPr/>
                    <a:lstStyle/>
                    <a:p>
                      <a:r>
                        <a:rPr lang="de-DE" sz="1200" b="1" kern="1200" dirty="0" smtClean="0">
                          <a:solidFill>
                            <a:schemeClr val="tx1"/>
                          </a:solidFill>
                          <a:latin typeface="DIN-Regular"/>
                          <a:ea typeface="+mn-ea"/>
                          <a:cs typeface="+mn-cs"/>
                        </a:rPr>
                        <a:t>Zubehör</a:t>
                      </a:r>
                      <a:endParaRPr lang="de-DE" dirty="0">
                        <a:latin typeface="DIN-Regular"/>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b="0" kern="1200" dirty="0" smtClean="0">
                          <a:solidFill>
                            <a:schemeClr val="tx1"/>
                          </a:solidFill>
                          <a:latin typeface="DIN-Regular"/>
                          <a:ea typeface="+mn-ea"/>
                          <a:cs typeface="+mn-cs"/>
                        </a:rPr>
                        <a:t>· </a:t>
                      </a:r>
                      <a:r>
                        <a:rPr lang="de-DE" sz="1200" b="0" kern="1200" dirty="0" smtClean="0">
                          <a:solidFill>
                            <a:schemeClr val="tx1"/>
                          </a:solidFill>
                          <a:latin typeface="DIN-Regular"/>
                          <a:ea typeface="+mn-ea"/>
                          <a:cs typeface="+mn-cs"/>
                        </a:rPr>
                        <a:t>optional: separat </a:t>
                      </a:r>
                      <a:r>
                        <a:rPr lang="de-DE" sz="1200" b="0" kern="1200" dirty="0" err="1" smtClean="0">
                          <a:solidFill>
                            <a:schemeClr val="tx1"/>
                          </a:solidFill>
                          <a:latin typeface="DIN-Regular"/>
                          <a:ea typeface="+mn-ea"/>
                          <a:cs typeface="+mn-cs"/>
                        </a:rPr>
                        <a:t>installation</a:t>
                      </a:r>
                      <a:r>
                        <a:rPr lang="de-DE" sz="1200" b="0" kern="1200" dirty="0" smtClean="0">
                          <a:solidFill>
                            <a:schemeClr val="tx1"/>
                          </a:solidFill>
                          <a:latin typeface="DIN-Regular"/>
                          <a:ea typeface="+mn-ea"/>
                          <a:cs typeface="+mn-cs"/>
                        </a:rPr>
                        <a:t> </a:t>
                      </a:r>
                      <a:r>
                        <a:rPr lang="de-DE" sz="1200" b="0" kern="1200" dirty="0" err="1" smtClean="0">
                          <a:solidFill>
                            <a:schemeClr val="tx1"/>
                          </a:solidFill>
                          <a:latin typeface="DIN-Regular"/>
                          <a:ea typeface="+mn-ea"/>
                          <a:cs typeface="+mn-cs"/>
                        </a:rPr>
                        <a:t>housing</a:t>
                      </a:r>
                      <a:r>
                        <a:rPr lang="de-DE" sz="1200" b="0" kern="1200" dirty="0" smtClean="0">
                          <a:solidFill>
                            <a:schemeClr val="tx1"/>
                          </a:solidFill>
                          <a:latin typeface="DIN-Regular"/>
                          <a:ea typeface="+mn-ea"/>
                          <a:cs typeface="+mn-cs"/>
                        </a:rPr>
                        <a:t> </a:t>
                      </a:r>
                      <a:r>
                        <a:rPr lang="de-DE" sz="1200" b="0" kern="1200" dirty="0" err="1" smtClean="0">
                          <a:solidFill>
                            <a:schemeClr val="tx1"/>
                          </a:solidFill>
                          <a:latin typeface="DIN-Regular"/>
                          <a:ea typeface="+mn-ea"/>
                          <a:cs typeface="+mn-cs"/>
                        </a:rPr>
                        <a:t>for</a:t>
                      </a:r>
                      <a:r>
                        <a:rPr lang="de-DE" sz="1200" b="0" kern="1200" dirty="0" smtClean="0">
                          <a:solidFill>
                            <a:schemeClr val="tx1"/>
                          </a:solidFill>
                          <a:latin typeface="DIN-Regular"/>
                          <a:ea typeface="+mn-ea"/>
                          <a:cs typeface="+mn-cs"/>
                        </a:rPr>
                        <a:t> </a:t>
                      </a:r>
                      <a:r>
                        <a:rPr lang="de-DE" sz="1200" b="0" kern="1200" dirty="0" err="1" smtClean="0">
                          <a:solidFill>
                            <a:schemeClr val="tx1"/>
                          </a:solidFill>
                          <a:latin typeface="DIN-Regular"/>
                          <a:ea typeface="+mn-ea"/>
                          <a:cs typeface="+mn-cs"/>
                        </a:rPr>
                        <a:t>recessing</a:t>
                      </a:r>
                      <a:endParaRPr lang="de-DE" sz="1200" b="0" kern="1200" baseline="0" dirty="0" smtClean="0">
                        <a:solidFill>
                          <a:schemeClr val="tx1"/>
                        </a:solidFill>
                        <a:latin typeface="DIN-Regular"/>
                        <a:ea typeface="+mn-ea"/>
                        <a:cs typeface="+mn-cs"/>
                      </a:endParaRPr>
                    </a:p>
                    <a:p>
                      <a:pPr marL="0" marR="0" lvl="0" indent="0" algn="l" defTabSz="685739" rtl="0" eaLnBrk="1" fontAlgn="auto" latinLnBrk="0" hangingPunct="1">
                        <a:lnSpc>
                          <a:spcPct val="100000"/>
                        </a:lnSpc>
                        <a:spcBef>
                          <a:spcPts val="0"/>
                        </a:spcBef>
                        <a:spcAft>
                          <a:spcPts val="0"/>
                        </a:spcAft>
                        <a:buClrTx/>
                        <a:buSzTx/>
                        <a:buFontTx/>
                        <a:buNone/>
                        <a:tabLst/>
                        <a:defRPr/>
                      </a:pPr>
                      <a:r>
                        <a:rPr lang="de-DE" sz="1200" b="0" kern="1200" baseline="0" dirty="0" smtClean="0">
                          <a:solidFill>
                            <a:schemeClr val="tx1"/>
                          </a:solidFill>
                          <a:latin typeface="DIN-Regular"/>
                          <a:ea typeface="+mn-ea"/>
                          <a:cs typeface="+mn-cs"/>
                        </a:rPr>
                        <a:t>· </a:t>
                      </a:r>
                      <a:r>
                        <a:rPr lang="de-DE" sz="1200" b="0" kern="1200" baseline="0" dirty="0" err="1" smtClean="0">
                          <a:solidFill>
                            <a:schemeClr val="tx1"/>
                          </a:solidFill>
                          <a:latin typeface="DIN-Regular"/>
                          <a:ea typeface="+mn-ea"/>
                          <a:cs typeface="+mn-cs"/>
                        </a:rPr>
                        <a:t>for</a:t>
                      </a:r>
                      <a:r>
                        <a:rPr lang="de-DE" sz="1200" b="0" kern="1200" baseline="0" dirty="0" smtClean="0">
                          <a:solidFill>
                            <a:schemeClr val="tx1"/>
                          </a:solidFill>
                          <a:latin typeface="DIN-Regular"/>
                          <a:ea typeface="+mn-ea"/>
                          <a:cs typeface="+mn-cs"/>
                        </a:rPr>
                        <a:t> 24V </a:t>
                      </a:r>
                      <a:r>
                        <a:rPr lang="de-DE" sz="1200" b="0" kern="1200" baseline="0" dirty="0" err="1" smtClean="0">
                          <a:solidFill>
                            <a:schemeClr val="tx1"/>
                          </a:solidFill>
                          <a:latin typeface="DIN-Regular"/>
                          <a:ea typeface="+mn-ea"/>
                          <a:cs typeface="+mn-cs"/>
                        </a:rPr>
                        <a:t>luminaires</a:t>
                      </a:r>
                      <a:r>
                        <a:rPr lang="de-DE" sz="1200" b="0" kern="1200" baseline="0" dirty="0" smtClean="0">
                          <a:solidFill>
                            <a:schemeClr val="tx1"/>
                          </a:solidFill>
                          <a:latin typeface="DIN-Regular"/>
                          <a:ea typeface="+mn-ea"/>
                          <a:cs typeface="+mn-cs"/>
                        </a:rPr>
                        <a:t>: </a:t>
                      </a:r>
                      <a:r>
                        <a:rPr lang="de-DE" sz="1200" b="0" kern="1200" baseline="0" dirty="0" err="1" smtClean="0">
                          <a:solidFill>
                            <a:schemeClr val="tx1"/>
                          </a:solidFill>
                          <a:latin typeface="DIN-Regular"/>
                          <a:ea typeface="+mn-ea"/>
                          <a:cs typeface="+mn-cs"/>
                        </a:rPr>
                        <a:t>external</a:t>
                      </a:r>
                      <a:r>
                        <a:rPr lang="de-DE" sz="1200" b="0" kern="1200" baseline="0" dirty="0" smtClean="0">
                          <a:solidFill>
                            <a:schemeClr val="tx1"/>
                          </a:solidFill>
                          <a:latin typeface="DIN-Regular"/>
                          <a:ea typeface="+mn-ea"/>
                          <a:cs typeface="+mn-cs"/>
                        </a:rPr>
                        <a:t> </a:t>
                      </a:r>
                      <a:r>
                        <a:rPr lang="de-DE" sz="1200" b="0" kern="1200" baseline="0" dirty="0" err="1" smtClean="0">
                          <a:solidFill>
                            <a:schemeClr val="tx1"/>
                          </a:solidFill>
                          <a:latin typeface="DIN-Regular"/>
                          <a:ea typeface="+mn-ea"/>
                          <a:cs typeface="+mn-cs"/>
                        </a:rPr>
                        <a:t>drivers</a:t>
                      </a:r>
                      <a:r>
                        <a:rPr lang="de-DE" sz="1200" b="0" kern="1200" baseline="0" dirty="0" smtClean="0">
                          <a:solidFill>
                            <a:schemeClr val="tx1"/>
                          </a:solidFill>
                          <a:latin typeface="DIN-Regular"/>
                          <a:ea typeface="+mn-ea"/>
                          <a:cs typeface="+mn-cs"/>
                        </a:rPr>
                        <a:t> in IP20 (</a:t>
                      </a:r>
                      <a:r>
                        <a:rPr lang="de-DE" sz="1200" b="0" kern="1200" baseline="0" dirty="0" err="1" smtClean="0">
                          <a:solidFill>
                            <a:schemeClr val="tx1"/>
                          </a:solidFill>
                          <a:latin typeface="DIN-Regular"/>
                          <a:ea typeface="+mn-ea"/>
                          <a:cs typeface="+mn-cs"/>
                        </a:rPr>
                        <a:t>Indoor</a:t>
                      </a:r>
                      <a:r>
                        <a:rPr lang="de-DE" sz="1200" b="0" kern="1200" baseline="0" dirty="0" smtClean="0">
                          <a:solidFill>
                            <a:schemeClr val="tx1"/>
                          </a:solidFill>
                          <a:latin typeface="DIN-Regular"/>
                          <a:ea typeface="+mn-ea"/>
                          <a:cs typeface="+mn-cs"/>
                        </a:rPr>
                        <a:t>) </a:t>
                      </a:r>
                      <a:r>
                        <a:rPr lang="de-DE" sz="1200" b="0" kern="1200" baseline="0" dirty="0" err="1" smtClean="0">
                          <a:solidFill>
                            <a:schemeClr val="tx1"/>
                          </a:solidFill>
                          <a:latin typeface="DIN-Regular"/>
                          <a:ea typeface="+mn-ea"/>
                          <a:cs typeface="+mn-cs"/>
                        </a:rPr>
                        <a:t>or</a:t>
                      </a:r>
                      <a:r>
                        <a:rPr lang="de-DE" sz="1200" b="0" kern="1200" baseline="0" dirty="0" smtClean="0">
                          <a:solidFill>
                            <a:schemeClr val="tx1"/>
                          </a:solidFill>
                          <a:latin typeface="DIN-Regular"/>
                          <a:ea typeface="+mn-ea"/>
                          <a:cs typeface="+mn-cs"/>
                        </a:rPr>
                        <a:t> IP66 (Outdoor)</a:t>
                      </a:r>
                      <a:endParaRPr lang="de-DE" sz="1200" b="0" kern="1200" dirty="0" smtClean="0">
                        <a:solidFill>
                          <a:schemeClr val="tx1"/>
                        </a:solidFill>
                        <a:latin typeface="DIN-Regular"/>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de-DE" sz="1200" b="1" kern="1200" dirty="0" smtClean="0">
                          <a:solidFill>
                            <a:schemeClr val="tx1"/>
                          </a:solidFill>
                          <a:latin typeface="DIN-Regular"/>
                          <a:ea typeface="+mn-ea"/>
                          <a:cs typeface="+mn-cs"/>
                        </a:rPr>
                        <a:t>Features </a:t>
                      </a:r>
                      <a:endParaRPr lang="de-DE" sz="1200" b="1" kern="1200" dirty="0">
                        <a:solidFill>
                          <a:schemeClr val="tx1"/>
                        </a:solidFill>
                        <a:latin typeface="DIN-Regular"/>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739"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DIN-Regular"/>
                          <a:ea typeface="+mn-ea"/>
                          <a:cs typeface="+mn-cs"/>
                        </a:rPr>
                        <a:t>· </a:t>
                      </a:r>
                      <a:r>
                        <a:rPr lang="de-DE" sz="1200" kern="1200" dirty="0" err="1" smtClean="0">
                          <a:solidFill>
                            <a:schemeClr val="tx1"/>
                          </a:solidFill>
                          <a:latin typeface="DIN-Regular"/>
                          <a:ea typeface="+mn-ea"/>
                          <a:cs typeface="+mn-cs"/>
                        </a:rPr>
                        <a:t>luminaire</a:t>
                      </a:r>
                      <a:r>
                        <a:rPr lang="de-DE" sz="1200" kern="1200" dirty="0" smtClean="0">
                          <a:solidFill>
                            <a:schemeClr val="tx1"/>
                          </a:solidFill>
                          <a:latin typeface="DIN-Regular"/>
                          <a:ea typeface="+mn-ea"/>
                          <a:cs typeface="+mn-cs"/>
                        </a:rPr>
                        <a:t> </a:t>
                      </a:r>
                      <a:r>
                        <a:rPr lang="de-DE" sz="1200" kern="1200" dirty="0" err="1" smtClean="0">
                          <a:solidFill>
                            <a:schemeClr val="tx1"/>
                          </a:solidFill>
                          <a:latin typeface="DIN-Regular"/>
                          <a:ea typeface="+mn-ea"/>
                          <a:cs typeface="+mn-cs"/>
                        </a:rPr>
                        <a:t>family</a:t>
                      </a:r>
                      <a:r>
                        <a:rPr lang="de-DE" sz="1200" kern="1200" baseline="0" dirty="0" smtClean="0">
                          <a:solidFill>
                            <a:schemeClr val="tx1"/>
                          </a:solidFill>
                          <a:latin typeface="DIN-Regular"/>
                          <a:ea typeface="+mn-ea"/>
                          <a:cs typeface="+mn-cs"/>
                        </a:rPr>
                        <a:t> </a:t>
                      </a:r>
                      <a:r>
                        <a:rPr lang="de-DE" sz="1200" kern="1200" baseline="0" dirty="0" err="1" smtClean="0">
                          <a:solidFill>
                            <a:schemeClr val="tx1"/>
                          </a:solidFill>
                          <a:latin typeface="DIN-Regular"/>
                          <a:ea typeface="+mn-ea"/>
                          <a:cs typeface="+mn-cs"/>
                        </a:rPr>
                        <a:t>with</a:t>
                      </a:r>
                      <a:r>
                        <a:rPr lang="de-DE" sz="1200" kern="1200" baseline="0" dirty="0" smtClean="0">
                          <a:solidFill>
                            <a:schemeClr val="tx1"/>
                          </a:solidFill>
                          <a:latin typeface="DIN-Regular"/>
                          <a:ea typeface="+mn-ea"/>
                          <a:cs typeface="+mn-cs"/>
                        </a:rPr>
                        <a:t> 6 </a:t>
                      </a:r>
                      <a:r>
                        <a:rPr lang="de-DE" sz="1200" kern="1200" baseline="0" dirty="0" err="1" smtClean="0">
                          <a:solidFill>
                            <a:schemeClr val="tx1"/>
                          </a:solidFill>
                          <a:latin typeface="DIN-Regular"/>
                          <a:ea typeface="+mn-ea"/>
                          <a:cs typeface="+mn-cs"/>
                        </a:rPr>
                        <a:t>sizes</a:t>
                      </a:r>
                      <a:r>
                        <a:rPr lang="de-DE" sz="1200" kern="1200" baseline="0" dirty="0" smtClean="0">
                          <a:solidFill>
                            <a:schemeClr val="tx1"/>
                          </a:solidFill>
                          <a:latin typeface="DIN-Regular"/>
                          <a:ea typeface="+mn-ea"/>
                          <a:cs typeface="+mn-cs"/>
                        </a:rPr>
                        <a:t> </a:t>
                      </a:r>
                      <a:r>
                        <a:rPr lang="de-DE" sz="1200" kern="1200" baseline="0" dirty="0" err="1" smtClean="0">
                          <a:solidFill>
                            <a:schemeClr val="tx1"/>
                          </a:solidFill>
                          <a:latin typeface="DIN-Regular"/>
                          <a:ea typeface="+mn-ea"/>
                          <a:cs typeface="+mn-cs"/>
                        </a:rPr>
                        <a:t>and</a:t>
                      </a:r>
                      <a:r>
                        <a:rPr lang="de-DE" sz="1200" kern="1200" baseline="0" dirty="0" smtClean="0">
                          <a:solidFill>
                            <a:schemeClr val="tx1"/>
                          </a:solidFill>
                          <a:latin typeface="DIN-Regular"/>
                          <a:ea typeface="+mn-ea"/>
                          <a:cs typeface="+mn-cs"/>
                        </a:rPr>
                        <a:t> </a:t>
                      </a:r>
                      <a:r>
                        <a:rPr lang="de-DE" sz="1200" kern="1200" baseline="0" dirty="0" err="1" smtClean="0">
                          <a:solidFill>
                            <a:schemeClr val="tx1"/>
                          </a:solidFill>
                          <a:latin typeface="DIN-Regular"/>
                          <a:ea typeface="+mn-ea"/>
                          <a:cs typeface="+mn-cs"/>
                        </a:rPr>
                        <a:t>shapes</a:t>
                      </a:r>
                      <a:endParaRPr lang="de-DE" sz="1200" kern="1200" dirty="0" smtClean="0">
                        <a:solidFill>
                          <a:schemeClr val="tx1"/>
                        </a:solidFill>
                        <a:latin typeface="DIN-Regular"/>
                        <a:ea typeface="+mn-ea"/>
                        <a:cs typeface="+mn-cs"/>
                      </a:endParaRPr>
                    </a:p>
                    <a:p>
                      <a:pPr marL="0" marR="0" lvl="0" indent="0" algn="l" defTabSz="685739"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latin typeface="DIN-Regular"/>
                          <a:ea typeface="+mn-ea"/>
                          <a:cs typeface="+mn-cs"/>
                        </a:rPr>
                        <a:t>· </a:t>
                      </a:r>
                      <a:r>
                        <a:rPr lang="de-DE" sz="1200" kern="1200" dirty="0" err="1" smtClean="0">
                          <a:solidFill>
                            <a:schemeClr val="tx1"/>
                          </a:solidFill>
                          <a:latin typeface="DIN-Regular"/>
                          <a:ea typeface="+mn-ea"/>
                          <a:cs typeface="+mn-cs"/>
                        </a:rPr>
                        <a:t>glare-free</a:t>
                      </a:r>
                      <a:r>
                        <a:rPr lang="de-DE" sz="1200" kern="1200" dirty="0" smtClean="0">
                          <a:solidFill>
                            <a:schemeClr val="tx1"/>
                          </a:solidFill>
                          <a:latin typeface="DIN-Regular"/>
                          <a:ea typeface="+mn-ea"/>
                          <a:cs typeface="+mn-cs"/>
                        </a:rPr>
                        <a:t> light </a:t>
                      </a:r>
                      <a:r>
                        <a:rPr lang="de-DE" sz="1200" kern="1200" dirty="0" err="1" smtClean="0">
                          <a:solidFill>
                            <a:schemeClr val="tx1"/>
                          </a:solidFill>
                          <a:latin typeface="DIN-Regular"/>
                          <a:ea typeface="+mn-ea"/>
                          <a:cs typeface="+mn-cs"/>
                        </a:rPr>
                        <a:t>distribution</a:t>
                      </a:r>
                      <a:endParaRPr lang="de-DE" sz="1200" kern="1200" baseline="0" dirty="0" smtClean="0">
                        <a:solidFill>
                          <a:schemeClr val="tx1"/>
                        </a:solidFill>
                        <a:latin typeface="DIN-Regular"/>
                        <a:ea typeface="+mn-ea"/>
                        <a:cs typeface="+mn-cs"/>
                      </a:endParaRPr>
                    </a:p>
                    <a:p>
                      <a:pPr marL="0" marR="0" lvl="0" indent="0" algn="l" defTabSz="685739" rtl="0" eaLnBrk="1" fontAlgn="auto" latinLnBrk="0" hangingPunct="1">
                        <a:lnSpc>
                          <a:spcPct val="100000"/>
                        </a:lnSpc>
                        <a:spcBef>
                          <a:spcPts val="0"/>
                        </a:spcBef>
                        <a:spcAft>
                          <a:spcPts val="0"/>
                        </a:spcAft>
                        <a:buClrTx/>
                        <a:buSzTx/>
                        <a:buFontTx/>
                        <a:buNone/>
                        <a:tabLst/>
                        <a:defRPr/>
                      </a:pPr>
                      <a:r>
                        <a:rPr lang="de-DE" sz="1200" kern="1200" baseline="0" dirty="0" smtClean="0">
                          <a:solidFill>
                            <a:schemeClr val="tx1"/>
                          </a:solidFill>
                          <a:latin typeface="DIN-Regular"/>
                          <a:ea typeface="+mn-ea"/>
                          <a:cs typeface="+mn-cs"/>
                        </a:rPr>
                        <a:t>· </a:t>
                      </a:r>
                      <a:r>
                        <a:rPr lang="de-DE" sz="1200" kern="1200" baseline="0" dirty="0" smtClean="0">
                          <a:solidFill>
                            <a:schemeClr val="tx1"/>
                          </a:solidFill>
                          <a:latin typeface="DIN-Regular"/>
                          <a:ea typeface="+mn-ea"/>
                          <a:cs typeface="+mn-cs"/>
                        </a:rPr>
                        <a:t>CRI &gt; 90</a:t>
                      </a:r>
                      <a:endParaRPr lang="de-DE" sz="1200" kern="1200" baseline="0" dirty="0" smtClean="0">
                        <a:solidFill>
                          <a:schemeClr val="tx1"/>
                        </a:solidFill>
                        <a:latin typeface="DIN-Regular"/>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049" y="4379496"/>
            <a:ext cx="1371600" cy="1371600"/>
          </a:xfrm>
          <a:prstGeom prst="rect">
            <a:avLst/>
          </a:prstGeom>
        </p:spPr>
      </p:pic>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b="16129"/>
          <a:stretch/>
        </p:blipFill>
        <p:spPr>
          <a:xfrm>
            <a:off x="578647" y="5462339"/>
            <a:ext cx="1491916" cy="1251282"/>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7454" y="4500946"/>
            <a:ext cx="1359568" cy="1359568"/>
          </a:xfrm>
          <a:prstGeom prst="rect">
            <a:avLst/>
          </a:prstGeom>
        </p:spPr>
      </p:pic>
      <p:pic>
        <p:nvPicPr>
          <p:cNvPr id="11" name="Grafik 10"/>
          <p:cNvPicPr>
            <a:picLocks noChangeAspect="1"/>
          </p:cNvPicPr>
          <p:nvPr/>
        </p:nvPicPr>
        <p:blipFill rotWithShape="1">
          <a:blip r:embed="rId5">
            <a:extLst>
              <a:ext uri="{28A0092B-C50C-407E-A947-70E740481C1C}">
                <a14:useLocalDpi xmlns:a14="http://schemas.microsoft.com/office/drawing/2010/main" val="0"/>
              </a:ext>
            </a:extLst>
          </a:blip>
          <a:srcRect b="20769"/>
          <a:stretch/>
        </p:blipFill>
        <p:spPr>
          <a:xfrm>
            <a:off x="3785186" y="5462339"/>
            <a:ext cx="1564104" cy="1239250"/>
          </a:xfrm>
          <a:prstGeom prst="rect">
            <a:avLst/>
          </a:prstGeom>
        </p:spPr>
      </p:pic>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8048" y="4511843"/>
            <a:ext cx="1239253" cy="1239253"/>
          </a:xfrm>
          <a:prstGeom prst="rect">
            <a:avLst/>
          </a:prstGeom>
        </p:spPr>
      </p:pic>
      <p:pic>
        <p:nvPicPr>
          <p:cNvPr id="13" name="Grafik 12"/>
          <p:cNvPicPr>
            <a:picLocks noChangeAspect="1"/>
          </p:cNvPicPr>
          <p:nvPr/>
        </p:nvPicPr>
        <p:blipFill rotWithShape="1">
          <a:blip r:embed="rId7">
            <a:extLst>
              <a:ext uri="{28A0092B-C50C-407E-A947-70E740481C1C}">
                <a14:useLocalDpi xmlns:a14="http://schemas.microsoft.com/office/drawing/2010/main" val="0"/>
              </a:ext>
            </a:extLst>
          </a:blip>
          <a:srcRect b="52778"/>
          <a:stretch/>
        </p:blipFill>
        <p:spPr>
          <a:xfrm>
            <a:off x="6464830" y="5486405"/>
            <a:ext cx="2165687" cy="1022680"/>
          </a:xfrm>
          <a:prstGeom prst="rect">
            <a:avLst/>
          </a:prstGeom>
        </p:spPr>
      </p:pic>
      <p:pic>
        <p:nvPicPr>
          <p:cNvPr id="14" name="Bildplatzhalter 9"/>
          <p:cNvPicPr>
            <a:picLocks noGrp="1" noChangeAspect="1"/>
          </p:cNvPicPr>
          <p:nvPr>
            <p:ph type="pic" sz="quarter" idx="11"/>
          </p:nvPr>
        </p:nvPicPr>
        <p:blipFill rotWithShape="1">
          <a:blip r:embed="rId8">
            <a:extLst>
              <a:ext uri="{28A0092B-C50C-407E-A947-70E740481C1C}">
                <a14:useLocalDpi xmlns:a14="http://schemas.microsoft.com/office/drawing/2010/main" val="0"/>
              </a:ext>
            </a:extLst>
          </a:blip>
          <a:srcRect l="141" t="7496" r="-141" b="45898"/>
          <a:stretch/>
        </p:blipFill>
        <p:spPr>
          <a:xfrm>
            <a:off x="179388" y="179388"/>
            <a:ext cx="8775700" cy="2249487"/>
          </a:xfrm>
        </p:spPr>
      </p:pic>
    </p:spTree>
    <p:extLst>
      <p:ext uri="{BB962C8B-B14F-4D97-AF65-F5344CB8AC3E}">
        <p14:creationId xmlns:p14="http://schemas.microsoft.com/office/powerpoint/2010/main" val="1729881533"/>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472593"/>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r>
              <a:rPr lang="en-GB" dirty="0"/>
              <a:t>A real all-rounder: </a:t>
            </a:r>
            <a:r>
              <a:rPr lang="en-GB" dirty="0" err="1"/>
              <a:t>Invego</a:t>
            </a:r>
            <a:r>
              <a:rPr lang="en-GB" dirty="0"/>
              <a:t> LED is available in a square, round or rectangular design and in various sizes – and can be installed either as a recessed or surface-mounted luminaire. A special feature is the successful combination of light effect and design. The high-quality light and good light distribution guarantee reliable orientation. At the same time the discreet, attractive design cuts an excellent figure not only in outside areas but indoors as well. </a:t>
            </a:r>
            <a:endParaRPr lang="de-DE" dirty="0"/>
          </a:p>
        </p:txBody>
      </p:sp>
      <p:pic>
        <p:nvPicPr>
          <p:cNvPr id="5" name="Bildplatzhalter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207" r="16207"/>
          <a:stretch>
            <a:fillRect/>
          </a:stretch>
        </p:blipFill>
        <p:spPr>
          <a:prstGeom prst="rect">
            <a:avLst/>
          </a:prstGeom>
        </p:spPr>
      </p:pic>
    </p:spTree>
    <p:extLst>
      <p:ext uri="{BB962C8B-B14F-4D97-AF65-F5344CB8AC3E}">
        <p14:creationId xmlns:p14="http://schemas.microsoft.com/office/powerpoint/2010/main" val="1243288744"/>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fld id="{D8D877B3-D348-4611-9BDB-C5374591D951}" type="slidenum">
              <a:rPr lang="en-US" smtClean="0"/>
              <a:pPr/>
              <a:t>4</a:t>
            </a:fld>
            <a:endParaRPr lang="en-US" dirty="0" smtClean="0"/>
          </a:p>
        </p:txBody>
      </p:sp>
      <p:pic>
        <p:nvPicPr>
          <p:cNvPr id="47" name="Bildplatzhalter 46"/>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14656" t="58424" r="204" b="4273"/>
          <a:stretch/>
        </p:blipFill>
        <p:spPr>
          <a:xfrm>
            <a:off x="179388" y="5183188"/>
            <a:ext cx="5102225" cy="1481137"/>
          </a:xfrm>
        </p:spPr>
      </p:pic>
      <p:pic>
        <p:nvPicPr>
          <p:cNvPr id="27" name="Bildplatzhalter 26"/>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237" t="30636" r="237" b="19270"/>
          <a:stretch/>
        </p:blipFill>
        <p:spPr>
          <a:xfrm>
            <a:off x="3873500" y="1641475"/>
            <a:ext cx="5081588" cy="1697038"/>
          </a:xfrm>
        </p:spPr>
      </p:pic>
      <p:pic>
        <p:nvPicPr>
          <p:cNvPr id="24" name="Bildplatzhalter 23"/>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5429" b="15429"/>
          <a:stretch>
            <a:fillRect/>
          </a:stretch>
        </p:blipFill>
        <p:spPr>
          <a:xfrm>
            <a:off x="3873500" y="177800"/>
            <a:ext cx="5081588" cy="1373188"/>
          </a:xfrm>
        </p:spPr>
      </p:pic>
      <p:pic>
        <p:nvPicPr>
          <p:cNvPr id="34" name="Bildplatzhalter 33"/>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20022" b="20022"/>
          <a:stretch>
            <a:fillRect/>
          </a:stretch>
        </p:blipFill>
        <p:spPr>
          <a:xfrm>
            <a:off x="179388" y="179388"/>
            <a:ext cx="3514725" cy="3159125"/>
          </a:xfrm>
        </p:spPr>
      </p:pic>
      <p:pic>
        <p:nvPicPr>
          <p:cNvPr id="41" name="Bildplatzhalter 40"/>
          <p:cNvPicPr>
            <a:picLocks noGrp="1" noChangeAspect="1"/>
          </p:cNvPicPr>
          <p:nvPr>
            <p:ph type="pic" sz="quarter" idx="17"/>
          </p:nvPr>
        </p:nvPicPr>
        <p:blipFill>
          <a:blip r:embed="rId6" cstate="print">
            <a:extLst>
              <a:ext uri="{28A0092B-C50C-407E-A947-70E740481C1C}">
                <a14:useLocalDpi xmlns:a14="http://schemas.microsoft.com/office/drawing/2010/main" val="0"/>
              </a:ext>
            </a:extLst>
          </a:blip>
          <a:srcRect t="4261" b="4261"/>
          <a:stretch>
            <a:fillRect/>
          </a:stretch>
        </p:blipFill>
        <p:spPr>
          <a:xfrm>
            <a:off x="179388" y="3519488"/>
            <a:ext cx="1620837" cy="1482725"/>
          </a:xfrm>
        </p:spPr>
      </p:pic>
      <p:pic>
        <p:nvPicPr>
          <p:cNvPr id="44" name="Bildplatzhalter 43"/>
          <p:cNvPicPr>
            <a:picLocks noGrp="1" noChangeAspect="1"/>
          </p:cNvPicPr>
          <p:nvPr>
            <p:ph type="pic" sz="quarter" idx="18"/>
          </p:nvPr>
        </p:nvPicPr>
        <p:blipFill>
          <a:blip r:embed="rId7" cstate="print">
            <a:extLst>
              <a:ext uri="{28A0092B-C50C-407E-A947-70E740481C1C}">
                <a14:useLocalDpi xmlns:a14="http://schemas.microsoft.com/office/drawing/2010/main" val="0"/>
              </a:ext>
            </a:extLst>
          </a:blip>
          <a:srcRect t="3300" b="3300"/>
          <a:stretch>
            <a:fillRect/>
          </a:stretch>
        </p:blipFill>
        <p:spPr>
          <a:xfrm>
            <a:off x="3694113" y="3519488"/>
            <a:ext cx="1587500" cy="1482725"/>
          </a:xfrm>
        </p:spPr>
      </p:pic>
      <p:pic>
        <p:nvPicPr>
          <p:cNvPr id="43" name="Bildplatzhalter 42"/>
          <p:cNvPicPr>
            <a:picLocks noGrp="1" noChangeAspect="1"/>
          </p:cNvPicPr>
          <p:nvPr>
            <p:ph type="pic" sz="quarter" idx="18"/>
          </p:nvPr>
        </p:nvPicPr>
        <p:blipFill>
          <a:blip r:embed="rId8" cstate="print">
            <a:extLst>
              <a:ext uri="{28A0092B-C50C-407E-A947-70E740481C1C}">
                <a14:useLocalDpi xmlns:a14="http://schemas.microsoft.com/office/drawing/2010/main" val="0"/>
              </a:ext>
            </a:extLst>
          </a:blip>
          <a:srcRect t="3300" b="3300"/>
          <a:stretch>
            <a:fillRect/>
          </a:stretch>
        </p:blipFill>
        <p:spPr>
          <a:xfrm>
            <a:off x="1952625" y="3519488"/>
            <a:ext cx="1587500" cy="1482725"/>
          </a:xfrm>
        </p:spPr>
      </p:pic>
      <p:pic>
        <p:nvPicPr>
          <p:cNvPr id="46" name="Bildplatzhalter 45"/>
          <p:cNvPicPr>
            <a:picLocks noGrp="1" noChangeAspect="1"/>
          </p:cNvPicPr>
          <p:nvPr>
            <p:ph type="pic" sz="quarter" idx="12"/>
          </p:nvPr>
        </p:nvPicPr>
        <p:blipFill>
          <a:blip r:embed="rId9" cstate="print">
            <a:extLst>
              <a:ext uri="{28A0092B-C50C-407E-A947-70E740481C1C}">
                <a14:useLocalDpi xmlns:a14="http://schemas.microsoft.com/office/drawing/2010/main" val="0"/>
              </a:ext>
            </a:extLst>
          </a:blip>
          <a:srcRect l="8018" r="8018"/>
          <a:stretch>
            <a:fillRect/>
          </a:stretch>
        </p:blipFill>
        <p:spPr>
          <a:xfrm>
            <a:off x="5434013" y="3519488"/>
            <a:ext cx="3521075" cy="3159125"/>
          </a:xfrm>
        </p:spPr>
      </p:pic>
    </p:spTree>
    <p:extLst>
      <p:ext uri="{BB962C8B-B14F-4D97-AF65-F5344CB8AC3E}">
        <p14:creationId xmlns:p14="http://schemas.microsoft.com/office/powerpoint/2010/main" val="465897324"/>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Lighting design flexibility – everything's possible </a:t>
            </a:r>
            <a:endParaRPr lang="de-DE" dirty="0"/>
          </a:p>
          <a:p>
            <a:r>
              <a:rPr lang="en-GB" dirty="0" err="1"/>
              <a:t>Invego</a:t>
            </a:r>
            <a:r>
              <a:rPr lang="en-GB" dirty="0"/>
              <a:t> LED is optionally available as a square, round or rectangular version in several sizes. </a:t>
            </a:r>
            <a:r>
              <a:rPr lang="en-GB" dirty="0" err="1"/>
              <a:t>Invego</a:t>
            </a:r>
            <a:r>
              <a:rPr lang="en-GB" dirty="0"/>
              <a:t> LED is also flexible when it comes to the mounting method: it can be installed as a recessed or surface-mounted wall luminaire. The luminous flux and light colour can be precisely modified to the local conditions. This makes the product range a versatile all-rounder for outdoor applications around buildings. </a:t>
            </a:r>
            <a:endParaRPr lang="de-DE" dirty="0"/>
          </a:p>
        </p:txBody>
      </p:sp>
      <p:pic>
        <p:nvPicPr>
          <p:cNvPr id="9" name="Bildplatzhalter 6"/>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7487" t="185" r="27115" b="-185"/>
          <a:stretch/>
        </p:blipFill>
        <p:spPr>
          <a:xfrm>
            <a:off x="179999" y="180000"/>
            <a:ext cx="3600000" cy="6498000"/>
          </a:xfrm>
        </p:spPr>
      </p:pic>
    </p:spTree>
    <p:extLst>
      <p:ext uri="{BB962C8B-B14F-4D97-AF65-F5344CB8AC3E}">
        <p14:creationId xmlns:p14="http://schemas.microsoft.com/office/powerpoint/2010/main" val="2166259212"/>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Technically optimised – excellent quality of light  </a:t>
            </a:r>
            <a:endParaRPr lang="de-DE" dirty="0"/>
          </a:p>
          <a:p>
            <a:r>
              <a:rPr lang="en-GB" dirty="0"/>
              <a:t>One strength of </a:t>
            </a:r>
            <a:r>
              <a:rPr lang="en-GB" dirty="0" err="1"/>
              <a:t>Invego</a:t>
            </a:r>
            <a:r>
              <a:rPr lang="en-GB" dirty="0"/>
              <a:t> LED: its quality of light. The directional asymmetric light is glare-free thanks to the grooved illumination surface and thus enables quick and reliable orientation. The high colour rendering index ensures natural colours and high visual comfort. </a:t>
            </a:r>
            <a:endParaRPr lang="de-DE" dirty="0"/>
          </a:p>
        </p:txBody>
      </p:sp>
      <p:pic>
        <p:nvPicPr>
          <p:cNvPr id="7" name="Bildplatzhalter 4"/>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38869" t="-223" r="12707" b="223"/>
          <a:stretch/>
        </p:blipFill>
        <p:spPr>
          <a:xfrm>
            <a:off x="179999" y="180000"/>
            <a:ext cx="3600000" cy="6498000"/>
          </a:xfrm>
        </p:spPr>
      </p:pic>
    </p:spTree>
    <p:extLst>
      <p:ext uri="{BB962C8B-B14F-4D97-AF65-F5344CB8AC3E}">
        <p14:creationId xmlns:p14="http://schemas.microsoft.com/office/powerpoint/2010/main" val="453986214"/>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Flat surface-mounting instead of fussy recessing </a:t>
            </a:r>
            <a:r>
              <a:rPr lang="en-GB" dirty="0"/>
              <a:t/>
            </a:r>
            <a:br>
              <a:rPr lang="en-GB" dirty="0"/>
            </a:br>
            <a:r>
              <a:rPr lang="en-GB" dirty="0"/>
              <a:t>Thanks to its particularly flat design, </a:t>
            </a:r>
            <a:r>
              <a:rPr lang="en-GB" dirty="0" err="1"/>
              <a:t>Invego</a:t>
            </a:r>
            <a:r>
              <a:rPr lang="en-GB" dirty="0"/>
              <a:t> LED is also discreet when surface-mounted. It thus offers an attractive alternative to the much more complex installation as a recessed luminaire. </a:t>
            </a:r>
            <a:endParaRPr lang="de-DE" dirty="0"/>
          </a:p>
        </p:txBody>
      </p:sp>
      <p:pic>
        <p:nvPicPr>
          <p:cNvPr id="7" name="Bildplatzhalter 9"/>
          <p:cNvPicPr>
            <a:picLocks noGrp="1" noChangeAspect="1"/>
          </p:cNvPicPr>
          <p:nvPr>
            <p:ph type="pic" sz="quarter" idx="11"/>
          </p:nvPr>
        </p:nvPicPr>
        <p:blipFill>
          <a:blip r:embed="rId2"/>
          <a:srcRect l="4118" r="4118"/>
          <a:stretch>
            <a:fillRect/>
          </a:stretch>
        </p:blipFill>
        <p:spPr>
          <a:prstGeom prst="rect">
            <a:avLst/>
          </a:prstGeom>
        </p:spPr>
      </p:pic>
    </p:spTree>
    <p:extLst>
      <p:ext uri="{BB962C8B-B14F-4D97-AF65-F5344CB8AC3E}">
        <p14:creationId xmlns:p14="http://schemas.microsoft.com/office/powerpoint/2010/main" val="4255127164"/>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Holistic – light, design and architecture in harmony </a:t>
            </a:r>
            <a:endParaRPr lang="de-DE" dirty="0"/>
          </a:p>
          <a:p>
            <a:r>
              <a:rPr lang="en-GB" dirty="0"/>
              <a:t>The light of </a:t>
            </a:r>
            <a:r>
              <a:rPr lang="en-GB" dirty="0" err="1"/>
              <a:t>Invego</a:t>
            </a:r>
            <a:r>
              <a:rPr lang="en-GB" dirty="0"/>
              <a:t> LED ensures well-illuminated and atmospheric outdoor areas and enables safe, reliable orientation. At the same time the luminaire enhances the outdoor areas – e.g. buildings, walls and staircases – with its eye-catching design. It also looks attractive in indoor areas such as staircases and stairwells. Ideal conditions then for holistic lighting concepts across building boundaries.  </a:t>
            </a:r>
            <a:endParaRPr lang="de-DE" dirty="0"/>
          </a:p>
        </p:txBody>
      </p:sp>
      <p:pic>
        <p:nvPicPr>
          <p:cNvPr id="5" name="Bildplatzhalter 6"/>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8465" r="8465"/>
          <a:stretch>
            <a:fillRect/>
          </a:stretch>
        </p:blipFill>
        <p:spPr/>
      </p:pic>
    </p:spTree>
    <p:extLst>
      <p:ext uri="{BB962C8B-B14F-4D97-AF65-F5344CB8AC3E}">
        <p14:creationId xmlns:p14="http://schemas.microsoft.com/office/powerpoint/2010/main" val="2359372265"/>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r>
              <a:rPr lang="en-GB" b="1" dirty="0"/>
              <a:t>As quick as a flash – for simple refurbishments </a:t>
            </a:r>
            <a:endParaRPr lang="de-DE" dirty="0"/>
          </a:p>
          <a:p>
            <a:r>
              <a:rPr lang="en-GB" dirty="0" err="1"/>
              <a:t>Invego</a:t>
            </a:r>
            <a:r>
              <a:rPr lang="en-GB" dirty="0"/>
              <a:t> LED can be installed as a recessed or surface-mounted luminaire regardless of size and construction design. The surface-mounted luminaire is particularly suited to refurbishment projects and indoor applications thanks to its simple installation. </a:t>
            </a:r>
            <a:endParaRPr lang="de-DE" dirty="0"/>
          </a:p>
        </p:txBody>
      </p:sp>
      <p:pic>
        <p:nvPicPr>
          <p:cNvPr id="6" name="Bildplatzhalt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9133" r="29133"/>
          <a:stretch>
            <a:fillRect/>
          </a:stretch>
        </p:blipFill>
        <p:spPr/>
      </p:pic>
    </p:spTree>
    <p:extLst>
      <p:ext uri="{BB962C8B-B14F-4D97-AF65-F5344CB8AC3E}">
        <p14:creationId xmlns:p14="http://schemas.microsoft.com/office/powerpoint/2010/main" val="2768834369"/>
      </p:ext>
    </p:extLst>
  </p:cSld>
  <p:clrMapOvr>
    <a:masterClrMapping/>
  </p:clrMapOvr>
  <p:transition spd="med">
    <p:pull/>
  </p:transition>
  <p:timing>
    <p:tnLst>
      <p:par>
        <p:cTn id="1" dur="indefinite" restart="never" nodeType="tmRoot"/>
      </p:par>
    </p:tnLst>
  </p:timing>
</p:sld>
</file>

<file path=ppt/theme/theme1.xml><?xml version="1.0" encoding="utf-8"?>
<a:theme xmlns:a="http://schemas.openxmlformats.org/drawingml/2006/main" name="SUPRIMO Theme">
  <a:themeElements>
    <a:clrScheme name="Benutzerdefiniert 1">
      <a:dk1>
        <a:srgbClr val="000000"/>
      </a:dk1>
      <a:lt1>
        <a:srgbClr val="FFFFFF"/>
      </a:lt1>
      <a:dk2>
        <a:srgbClr val="7A5B58"/>
      </a:dk2>
      <a:lt2>
        <a:srgbClr val="E7E6E6"/>
      </a:lt2>
      <a:accent1>
        <a:srgbClr val="CF0000"/>
      </a:accent1>
      <a:accent2>
        <a:srgbClr val="FED6D1"/>
      </a:accent2>
      <a:accent3>
        <a:srgbClr val="FEADA3"/>
      </a:accent3>
      <a:accent4>
        <a:srgbClr val="FE8576"/>
      </a:accent4>
      <a:accent5>
        <a:srgbClr val="D11700"/>
      </a:accent5>
      <a:accent6>
        <a:srgbClr val="8B0F00"/>
      </a:accent6>
      <a:hlink>
        <a:srgbClr val="48A1FA"/>
      </a:hlink>
      <a:folHlink>
        <a:srgbClr val="C490AA"/>
      </a:folHlink>
    </a:clrScheme>
    <a:fontScheme name="Roboto_PT Sans">
      <a:majorFont>
        <a:latin typeface="DIN-Bold"/>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Bone_Main_Theme" id="{984CA928-AC55-48D1-A2CF-EFEF96F6FFC2}" vid="{10C4037B-0339-4D19-8E02-D5EA7933CD33}"/>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D2FD7B437B2946995D32AF771939E0" ma:contentTypeVersion="3" ma:contentTypeDescription="Create a new document." ma:contentTypeScope="" ma:versionID="2ba10cb748974c95523e84d5016e805c">
  <xsd:schema xmlns:xsd="http://www.w3.org/2001/XMLSchema" xmlns:xs="http://www.w3.org/2001/XMLSchema" xmlns:p="http://schemas.microsoft.com/office/2006/metadata/properties" xmlns:ns2="29426f13-39b3-4534-b78d-82f0973179fe" targetNamespace="http://schemas.microsoft.com/office/2006/metadata/properties" ma:root="true" ma:fieldsID="906e4941badc6a946083a96beaf93b3a" ns2:_="">
    <xsd:import namespace="29426f13-39b3-4534-b78d-82f0973179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26f13-39b3-4534-b78d-82f097317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836372-1C7C-4AEE-92A7-041202C97D45}"/>
</file>

<file path=customXml/itemProps2.xml><?xml version="1.0" encoding="utf-8"?>
<ds:datastoreItem xmlns:ds="http://schemas.openxmlformats.org/officeDocument/2006/customXml" ds:itemID="{7ED0214C-DCEF-46C9-AA86-3C1F385A0BC4}"/>
</file>

<file path=customXml/itemProps3.xml><?xml version="1.0" encoding="utf-8"?>
<ds:datastoreItem xmlns:ds="http://schemas.openxmlformats.org/officeDocument/2006/customXml" ds:itemID="{22DA2D26-878F-4D6D-90C6-42A97E5C0F18}"/>
</file>

<file path=docProps/app.xml><?xml version="1.0" encoding="utf-8"?>
<Properties xmlns="http://schemas.openxmlformats.org/officeDocument/2006/extended-properties" xmlns:vt="http://schemas.openxmlformats.org/officeDocument/2006/docPropsVTypes">
  <Template>BBone_Main_Theme</Template>
  <TotalTime>0</TotalTime>
  <Words>1222</Words>
  <Application>Microsoft Office PowerPoint</Application>
  <PresentationFormat>Bildschirmpräsentation (4:3)</PresentationFormat>
  <Paragraphs>66</Paragraphs>
  <Slides>28</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28</vt:i4>
      </vt:variant>
    </vt:vector>
  </HeadingPairs>
  <TitlesOfParts>
    <vt:vector size="35" baseType="lpstr">
      <vt:lpstr>Arial</vt:lpstr>
      <vt:lpstr>Calibri</vt:lpstr>
      <vt:lpstr>Din-Bold</vt:lpstr>
      <vt:lpstr>Din-Bold</vt:lpstr>
      <vt:lpstr>DIN-Regular</vt:lpstr>
      <vt:lpstr>Times New Roman</vt:lpstr>
      <vt:lpstr>SUPRIMO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INVEGO  The filigree wall luminaire for indoors and outdoors</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isakoff</dc:creator>
  <cp:lastModifiedBy>Egger Jana</cp:lastModifiedBy>
  <cp:revision>1118</cp:revision>
  <dcterms:created xsi:type="dcterms:W3CDTF">2016-08-03T18:01:43Z</dcterms:created>
  <dcterms:modified xsi:type="dcterms:W3CDTF">2019-11-18T12:37:04Z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0x01010025D2FD7B437B2946995D32AF771939E0</vt:lpwstr>
  </property>
</Properties>
</file>