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2" r:id="rId5"/>
    <p:sldMasterId id="2147483685" r:id="rId6"/>
    <p:sldMasterId id="2147483698" r:id="rId7"/>
  </p:sldMasterIdLst>
  <p:notesMasterIdLst>
    <p:notesMasterId r:id="rId21"/>
  </p:notesMasterIdLst>
  <p:handoutMasterIdLst>
    <p:handoutMasterId r:id="rId22"/>
  </p:handoutMasterIdLst>
  <p:sldIdLst>
    <p:sldId id="256" r:id="rId8"/>
    <p:sldId id="15407" r:id="rId9"/>
    <p:sldId id="291" r:id="rId10"/>
    <p:sldId id="10173" r:id="rId11"/>
    <p:sldId id="15443" r:id="rId12"/>
    <p:sldId id="15415" r:id="rId13"/>
    <p:sldId id="308" r:id="rId14"/>
    <p:sldId id="15439" r:id="rId15"/>
    <p:sldId id="15445" r:id="rId16"/>
    <p:sldId id="15438" r:id="rId17"/>
    <p:sldId id="15358" r:id="rId18"/>
    <p:sldId id="15442" r:id="rId19"/>
    <p:sldId id="284" r:id="rId20"/>
  </p:sldIdLst>
  <p:sldSz cx="12192000" cy="6858000"/>
  <p:notesSz cx="6858000" cy="9144000"/>
  <p:custDataLst>
    <p:tags r:id="rId2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04" autoAdjust="0"/>
    <p:restoredTop sz="94660"/>
  </p:normalViewPr>
  <p:slideViewPr>
    <p:cSldViewPr showGuides="1">
      <p:cViewPr varScale="1">
        <p:scale>
          <a:sx n="86" d="100"/>
          <a:sy n="86" d="100"/>
        </p:scale>
        <p:origin x="6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1008"/>
    </p:cViewPr>
  </p:sorterViewPr>
  <p:notesViewPr>
    <p:cSldViewPr showGuides="1">
      <p:cViewPr varScale="1">
        <p:scale>
          <a:sx n="65" d="100"/>
          <a:sy n="65" d="100"/>
        </p:scale>
        <p:origin x="314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408348" y="251544"/>
            <a:ext cx="29718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pPr algn="r"/>
            <a:endParaRPr lang="de-DE" sz="9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837336" y="8712476"/>
            <a:ext cx="5544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endParaRPr lang="de-DE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84742" y="8712476"/>
            <a:ext cx="28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E5BBCCF6-F8A8-4C49-BF3D-CA1AA74CA975}" type="slidenum">
              <a:rPr lang="de-DE" sz="900" smtClean="0"/>
              <a:pPr algn="l"/>
              <a:t>‹Nr.›</a:t>
            </a:fld>
            <a:endParaRPr lang="de-DE" sz="90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2451135-D1AC-4A35-B1EB-D4BFED320F61}"/>
              </a:ext>
            </a:extLst>
          </p:cNvPr>
          <p:cNvGrpSpPr>
            <a:grpSpLocks noChangeAspect="1"/>
          </p:cNvGrpSpPr>
          <p:nvPr/>
        </p:nvGrpSpPr>
        <p:grpSpPr>
          <a:xfrm>
            <a:off x="479376" y="-1"/>
            <a:ext cx="1872000" cy="639840"/>
            <a:chOff x="3935413" y="0"/>
            <a:chExt cx="2448000" cy="836712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7772BE9-4C08-4473-A837-7A373C010D12}"/>
                </a:ext>
              </a:extLst>
            </p:cNvPr>
            <p:cNvSpPr/>
            <p:nvPr userDrawn="1"/>
          </p:nvSpPr>
          <p:spPr bwMode="gray">
            <a:xfrm>
              <a:off x="3935413" y="0"/>
              <a:ext cx="2448000" cy="836712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0C46592-9F20-478A-A345-A163F8E83A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 bwMode="gray">
            <a:xfrm>
              <a:off x="4133413" y="160385"/>
              <a:ext cx="2052000" cy="515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386119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pos="302" userDrawn="1">
          <p15:clr>
            <a:srgbClr val="F26B43"/>
          </p15:clr>
        </p15:guide>
        <p15:guide id="2" pos="4021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6672" y="674936"/>
            <a:ext cx="5904000" cy="3321000"/>
          </a:xfrm>
          <a:prstGeom prst="rect">
            <a:avLst/>
          </a:prstGeom>
          <a:noFill/>
          <a:ln w="6350">
            <a:solidFill>
              <a:schemeClr val="accent3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6672" y="4284432"/>
            <a:ext cx="5904000" cy="4176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Kopfzeilenplatzhalter 1">
            <a:extLst>
              <a:ext uri="{FF2B5EF4-FFF2-40B4-BE49-F238E27FC236}">
                <a16:creationId xmlns:a16="http://schemas.microsoft.com/office/drawing/2014/main" id="{5EEECC52-5196-4784-B220-CFD7F4D123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408348" y="251544"/>
            <a:ext cx="2971800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pPr algn="r"/>
            <a:endParaRPr lang="de-DE" sz="900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CCA1DDB8-09C7-42CB-AD78-90CD13F06E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837336" y="8712476"/>
            <a:ext cx="5544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/>
            </a:lvl1pPr>
          </a:lstStyle>
          <a:p>
            <a:endParaRPr lang="de-DE" sz="900" dirty="0"/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C5A5E87B-AA34-41FD-A327-2774D58C9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84742" y="8712476"/>
            <a:ext cx="288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/>
            </a:lvl1pPr>
          </a:lstStyle>
          <a:p>
            <a:pPr algn="l"/>
            <a:fld id="{E5BBCCF6-F8A8-4C49-BF3D-CA1AA74CA975}" type="slidenum">
              <a:rPr lang="de-DE" sz="900" smtClean="0"/>
              <a:pPr algn="l"/>
              <a:t>‹Nr.›</a:t>
            </a:fld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84619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10000"/>
      </a:lnSpc>
      <a:spcBef>
        <a:spcPts val="1200"/>
      </a:spcBef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0" algn="l" defTabSz="914400" rtl="0" eaLnBrk="1" latinLnBrk="0" hangingPunct="1">
      <a:lnSpc>
        <a:spcPct val="110000"/>
      </a:lnSpc>
      <a:spcBef>
        <a:spcPts val="400"/>
      </a:spcBef>
      <a:spcAft>
        <a:spcPts val="4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44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288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432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576000" indent="-144000" algn="l" defTabSz="914400" rtl="0" eaLnBrk="1" latinLnBrk="0" hangingPunct="1">
      <a:lnSpc>
        <a:spcPct val="110000"/>
      </a:lnSpc>
      <a:spcBef>
        <a:spcPts val="100"/>
      </a:spcBef>
      <a:spcAft>
        <a:spcPts val="10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302" userDrawn="1">
          <p15:clr>
            <a:srgbClr val="F26B43"/>
          </p15:clr>
        </p15:guide>
        <p15:guide id="2" pos="402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746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A2DF2-E317-4A31-9A2F-C2BC55A8925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604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746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A2DF2-E317-4A31-9A2F-C2BC55A8925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2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76250" y="674688"/>
            <a:ext cx="5903913" cy="3321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A2DF2-E317-4A31-9A2F-C2BC55A8925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5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jpe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Reihe, Licht, Straße, Nacht enthält.&#10;&#10;Automatisch generierte Beschreibung">
            <a:extLst>
              <a:ext uri="{FF2B5EF4-FFF2-40B4-BE49-F238E27FC236}">
                <a16:creationId xmlns:a16="http://schemas.microsoft.com/office/drawing/2014/main" id="{9260D84F-96B0-9693-63FE-9632C98BB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4" y="0"/>
            <a:ext cx="12188825" cy="68597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911952" y="2204864"/>
            <a:ext cx="4680000" cy="1728000"/>
          </a:xfrm>
          <a:noFill/>
        </p:spPr>
        <p:txBody>
          <a:bodyPr lIns="0" tIns="0" rIns="0" bIns="0" anchor="t" anchorCtr="0"/>
          <a:lstStyle>
            <a:lvl1pPr algn="l">
              <a:defRPr sz="28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Titel der </a:t>
            </a:r>
            <a:br>
              <a:rPr lang="de-DE" dirty="0"/>
            </a:br>
            <a:r>
              <a:rPr lang="de-DE" dirty="0"/>
              <a:t>Präsentation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911952" y="4005064"/>
            <a:ext cx="4680000" cy="1080000"/>
          </a:xfrm>
          <a:noFill/>
        </p:spPr>
        <p:txBody>
          <a:bodyPr lIns="0" tIns="0" rIns="0"/>
          <a:lstStyle>
            <a:lvl1pPr marL="18000" indent="-14400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 "/>
              <a:defRPr sz="2000" b="0">
                <a:solidFill>
                  <a:schemeClr val="bg1"/>
                </a:solidFill>
              </a:defRPr>
            </a:lvl1pPr>
            <a:lvl2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2pPr>
            <a:lvl3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3pPr>
            <a:lvl4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4pPr>
            <a:lvl5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5pPr>
            <a:lvl6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6pPr>
            <a:lvl7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7pPr>
            <a:lvl8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8pPr>
            <a:lvl9pPr marL="18000" indent="-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25000"/>
              <a:buFont typeface="Arial" panose="020B0604020202020204" pitchFamily="34" charset="0"/>
              <a:buChar char=" "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der Präsentation</a:t>
            </a:r>
          </a:p>
          <a:p>
            <a:pPr lvl="1"/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BEB90E9-39DE-48E2-8A86-517B9A258D96}"/>
              </a:ext>
            </a:extLst>
          </p:cNvPr>
          <p:cNvGrpSpPr/>
          <p:nvPr userDrawn="1"/>
        </p:nvGrpSpPr>
        <p:grpSpPr>
          <a:xfrm>
            <a:off x="479376" y="0"/>
            <a:ext cx="2448000" cy="836712"/>
            <a:chOff x="3935413" y="0"/>
            <a:chExt cx="2448000" cy="836712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7303AF87-2D9A-4E4C-AC5F-93188A871C2A}"/>
                </a:ext>
              </a:extLst>
            </p:cNvPr>
            <p:cNvSpPr/>
            <p:nvPr userDrawn="1"/>
          </p:nvSpPr>
          <p:spPr bwMode="gray">
            <a:xfrm>
              <a:off x="3935413" y="0"/>
              <a:ext cx="2448000" cy="836712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1F51DAE-73DD-49E2-92E8-0DF1DD4622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 bwMode="gray">
            <a:xfrm>
              <a:off x="4133413" y="160385"/>
              <a:ext cx="2052000" cy="515942"/>
            </a:xfrm>
            <a:prstGeom prst="rect">
              <a:avLst/>
            </a:prstGeom>
          </p:spPr>
        </p:pic>
      </p:grp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FE8BC2C8-2C34-F31A-2FC5-EB94F39355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6013766"/>
            <a:ext cx="4680000" cy="43957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000" marR="0" lvl="0" indent="-1440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Char char=" "/>
              <a:tabLst/>
              <a:defRPr/>
            </a:pPr>
            <a:r>
              <a:rPr lang="de-DE" sz="1200" dirty="0"/>
              <a:t>Autor | Datum | Ort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695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Screenshot, Reihe, Licht enthält.&#10;&#10;Automatisch generierte Beschreibung">
            <a:extLst>
              <a:ext uri="{FF2B5EF4-FFF2-40B4-BE49-F238E27FC236}">
                <a16:creationId xmlns:a16="http://schemas.microsoft.com/office/drawing/2014/main" id="{2319F693-004C-AFA4-EA02-754F72F231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0680" y="0"/>
            <a:ext cx="4826000" cy="6858000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8D5A1AF-4D4D-4A7C-A0BB-BA9232E5455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79375" y="2204864"/>
            <a:ext cx="6480225" cy="3960986"/>
          </a:xfrm>
        </p:spPr>
        <p:txBody>
          <a:bodyPr/>
          <a:lstStyle>
            <a:lvl1pPr marL="3600" indent="0">
              <a:buClrTx/>
              <a:buSzPct val="25000"/>
              <a:buFont typeface="Calibri" panose="020F0502020204030204" pitchFamily="34" charset="0"/>
              <a:buNone/>
              <a:defRPr b="0"/>
            </a:lvl1pPr>
            <a:lvl2pPr marL="18000" indent="-14400">
              <a:defRPr/>
            </a:lvl2pPr>
            <a:lvl3pPr marL="3600" indent="0">
              <a:buNone/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3" name="Titel 3">
            <a:extLst>
              <a:ext uri="{FF2B5EF4-FFF2-40B4-BE49-F238E27FC236}">
                <a16:creationId xmlns:a16="http://schemas.microsoft.com/office/drawing/2014/main" id="{6896BAAD-ECC1-483A-A517-C8D9F87C82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640" y="1196752"/>
            <a:ext cx="6478960" cy="792000"/>
          </a:xfrm>
        </p:spPr>
        <p:txBody>
          <a:bodyPr tIns="0"/>
          <a:lstStyle/>
          <a:p>
            <a:r>
              <a:rPr lang="de-DE" dirty="0"/>
              <a:t>Folientitel</a:t>
            </a:r>
          </a:p>
        </p:txBody>
      </p:sp>
    </p:spTree>
    <p:extLst>
      <p:ext uri="{BB962C8B-B14F-4D97-AF65-F5344CB8AC3E}">
        <p14:creationId xmlns:p14="http://schemas.microsoft.com/office/powerpoint/2010/main" val="683869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 userDrawn="1">
          <p15:clr>
            <a:srgbClr val="F26B43"/>
          </p15:clr>
        </p15:guide>
        <p15:guide id="2" pos="4384" userDrawn="1">
          <p15:clr>
            <a:srgbClr val="F26B43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and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393FFBBD-7FB1-4D0A-AC77-A86AD37C2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640" y="3500462"/>
            <a:ext cx="6478960" cy="792000"/>
          </a:xfrm>
        </p:spPr>
        <p:txBody>
          <a:bodyPr tIns="0"/>
          <a:lstStyle/>
          <a:p>
            <a:r>
              <a:rPr lang="de-DE" dirty="0"/>
              <a:t>Folientitel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5C95084-CBB7-4EEB-8D1B-87984185BD2B}"/>
              </a:ext>
            </a:extLst>
          </p:cNvPr>
          <p:cNvGrpSpPr/>
          <p:nvPr userDrawn="1"/>
        </p:nvGrpSpPr>
        <p:grpSpPr>
          <a:xfrm>
            <a:off x="479456" y="2564984"/>
            <a:ext cx="720000" cy="720000"/>
            <a:chOff x="1703592" y="2564984"/>
            <a:chExt cx="720000" cy="7200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EAE951E-9025-4758-98AF-F2CC2EBD45E2}"/>
                </a:ext>
              </a:extLst>
            </p:cNvPr>
            <p:cNvSpPr/>
            <p:nvPr userDrawn="1"/>
          </p:nvSpPr>
          <p:spPr>
            <a:xfrm>
              <a:off x="1703592" y="2564984"/>
              <a:ext cx="720000" cy="720000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3697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74D75DA7-E36D-4DCE-95BD-F3EAB38433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75352" y="2744984"/>
              <a:ext cx="376480" cy="360000"/>
            </a:xfrm>
            <a:prstGeom prst="rect">
              <a:avLst/>
            </a:prstGeom>
          </p:spPr>
        </p:pic>
      </p:grp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AC941AE-6E04-42C6-92BA-1B3803F8D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376" y="4509120"/>
            <a:ext cx="6480224" cy="165673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cap="all" baseline="0"/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cap="all" baseline="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 b="0" cap="all" baseline="0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Klicken bearbeiten.</a:t>
            </a:r>
          </a:p>
          <a:p>
            <a:pPr lvl="0"/>
            <a:endParaRPr lang="de-DE" dirty="0"/>
          </a:p>
        </p:txBody>
      </p:sp>
      <p:pic>
        <p:nvPicPr>
          <p:cNvPr id="10" name="Grafik 9" descr="Ein Bild, das Screenshot, Reihe, Licht, Kunst enthält.&#10;&#10;Automatisch generierte Beschreibung">
            <a:extLst>
              <a:ext uri="{FF2B5EF4-FFF2-40B4-BE49-F238E27FC236}">
                <a16:creationId xmlns:a16="http://schemas.microsoft.com/office/drawing/2014/main" id="{88F7C0A6-B0F2-6454-1212-C1BFAD2BE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92144" y="0"/>
            <a:ext cx="482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69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>
          <p15:clr>
            <a:srgbClr val="F26B43"/>
          </p15:clr>
        </p15:guide>
        <p15:guide id="2" pos="4384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Bildplatzhalter 8">
            <a:extLst>
              <a:ext uri="{FF2B5EF4-FFF2-40B4-BE49-F238E27FC236}">
                <a16:creationId xmlns:a16="http://schemas.microsoft.com/office/drawing/2014/main" id="{AD2012F2-5F3B-4AB3-8D9C-861EF467765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7391400" y="0"/>
            <a:ext cx="4800600" cy="6858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6" name="Bildplatzhalter 8">
            <a:extLst>
              <a:ext uri="{FF2B5EF4-FFF2-40B4-BE49-F238E27FC236}">
                <a16:creationId xmlns:a16="http://schemas.microsoft.com/office/drawing/2014/main" id="{4D8044CA-B742-4C3B-9072-59F7FC51B1E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9376" y="4653264"/>
            <a:ext cx="1512000" cy="1152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2EB4EB-0567-4A47-BD3B-9ACF476016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640" y="1196752"/>
            <a:ext cx="6478960" cy="792000"/>
          </a:xfrm>
        </p:spPr>
        <p:txBody>
          <a:bodyPr tIns="0"/>
          <a:lstStyle/>
          <a:p>
            <a:r>
              <a:rPr lang="de-DE" dirty="0"/>
              <a:t>Folientitel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69E8478A-6637-4E30-867C-C58867D5C19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2135560" y="4653264"/>
            <a:ext cx="1512000" cy="1152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6BC48E5F-EE29-4717-8B07-5D64EEE1556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791744" y="4653264"/>
            <a:ext cx="1512000" cy="1152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11EB22F2-BF8A-4A7E-8E9C-31AC5AC55AD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5448096" y="4653264"/>
            <a:ext cx="1512000" cy="1152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A4912860-E117-444C-8A68-E88E578B9F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8603" y="5877496"/>
            <a:ext cx="1512168" cy="287808"/>
          </a:xfr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900" b="1" cap="all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27063" algn="l"/>
              </a:tabLst>
              <a:defRPr sz="900" b="1" cap="all" baseline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9pPr>
          </a:lstStyle>
          <a:p>
            <a:pPr lvl="0"/>
            <a:r>
              <a:rPr lang="de-DE" dirty="0"/>
              <a:t>Text bearbeiten. 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4A5BAD6-128A-433B-940D-AE4BADB685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2135560" y="5877496"/>
            <a:ext cx="1512168" cy="287808"/>
          </a:xfr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900" b="1" cap="all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27063" algn="l"/>
              </a:tabLst>
              <a:defRPr sz="900" b="1" cap="all" baseline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9pPr>
          </a:lstStyle>
          <a:p>
            <a:pPr lvl="0"/>
            <a:r>
              <a:rPr lang="de-DE" dirty="0"/>
              <a:t>Text bearbeiten. 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6690783-96E2-4EEA-B001-C433523DA3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91744" y="5877496"/>
            <a:ext cx="1512168" cy="287808"/>
          </a:xfr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900" b="1" cap="all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27063" algn="l"/>
              </a:tabLst>
              <a:defRPr sz="900" b="1" cap="all" baseline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9pPr>
          </a:lstStyle>
          <a:p>
            <a:pPr lvl="0"/>
            <a:r>
              <a:rPr lang="de-DE" dirty="0"/>
              <a:t>Text bearbeiten. 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BDE38D20-938E-4B65-A95E-660ECCB21B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5447928" y="5877496"/>
            <a:ext cx="1512168" cy="287808"/>
          </a:xfrm>
        </p:spPr>
        <p:txBody>
          <a:bodyPr anchor="t"/>
          <a:lstStyle>
            <a:lvl1pPr algn="ctr">
              <a:spcBef>
                <a:spcPts val="0"/>
              </a:spcBef>
              <a:spcAft>
                <a:spcPts val="0"/>
              </a:spcAft>
              <a:defRPr sz="900" b="1" cap="all" baseline="0"/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627063" algn="l"/>
              </a:tabLst>
              <a:defRPr sz="900" b="1" cap="all" baseline="0"/>
            </a:lvl2pPr>
            <a:lvl3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4pPr>
            <a:lvl5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5pPr>
            <a:lvl6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6pPr>
            <a:lvl7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7pPr>
            <a:lvl8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8pPr>
            <a:lvl9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627063" algn="l"/>
              </a:tabLst>
              <a:defRPr sz="900" b="1" cap="all" baseline="0"/>
            </a:lvl9pPr>
          </a:lstStyle>
          <a:p>
            <a:pPr lvl="0"/>
            <a:r>
              <a:rPr lang="de-DE" dirty="0"/>
              <a:t>Text bearbeiten. 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658D11E-2C18-4916-ACD4-4A8416B9A4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377" y="2204864"/>
            <a:ext cx="6480224" cy="2016000"/>
          </a:xfrm>
        </p:spPr>
        <p:txBody>
          <a:bodyPr/>
          <a:lstStyle>
            <a:lvl1pPr marL="3600" indent="0">
              <a:buNone/>
              <a:defRPr b="0"/>
            </a:lvl1pPr>
            <a:lvl3pPr marL="3600" indent="0">
              <a:buNone/>
              <a:defRPr/>
            </a:lvl3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298653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 userDrawn="1">
          <p15:clr>
            <a:srgbClr val="F26B43"/>
          </p15:clr>
        </p15:guide>
        <p15:guide id="2" pos="4384" userDrawn="1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 tIns="0"/>
          <a:lstStyle>
            <a:lvl1pPr>
              <a:defRPr/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8990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4875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>
            <a:extLst>
              <a:ext uri="{FF2B5EF4-FFF2-40B4-BE49-F238E27FC236}">
                <a16:creationId xmlns:a16="http://schemas.microsoft.com/office/drawing/2014/main" id="{0577927D-E65B-4B55-95E6-71A19A13911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376" y="2204864"/>
            <a:ext cx="3456000" cy="1728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C48E50E9-6FD4-4288-8ECB-4237001FF6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367808" y="2204864"/>
            <a:ext cx="3456000" cy="1728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961AC80-0D57-4182-A940-0251D16264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DE1F9B-3F44-4F7A-89A4-539115CF15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74B61B9-D03E-46C3-8957-AA84C2E91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639" y="1196752"/>
            <a:ext cx="7344149" cy="792000"/>
          </a:xfrm>
        </p:spPr>
        <p:txBody>
          <a:bodyPr tIns="0"/>
          <a:lstStyle/>
          <a:p>
            <a:r>
              <a:rPr lang="de-DE" dirty="0"/>
              <a:t>Folientitel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7CC55FC-964D-4B20-B8B7-2EC3746C0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97" r="10553"/>
          <a:stretch/>
        </p:blipFill>
        <p:spPr>
          <a:xfrm>
            <a:off x="8256240" y="-3795"/>
            <a:ext cx="3935760" cy="6858000"/>
          </a:xfrm>
          <a:prstGeom prst="rect">
            <a:avLst/>
          </a:prstGeom>
        </p:spPr>
      </p:pic>
      <p:pic>
        <p:nvPicPr>
          <p:cNvPr id="5" name="Picture 2" descr="Bild">
            <a:extLst>
              <a:ext uri="{FF2B5EF4-FFF2-40B4-BE49-F238E27FC236}">
                <a16:creationId xmlns:a16="http://schemas.microsoft.com/office/drawing/2014/main" id="{C1A46483-BAD1-5CA8-6280-D1ADC79824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r="31893"/>
          <a:stretch/>
        </p:blipFill>
        <p:spPr bwMode="auto">
          <a:xfrm>
            <a:off x="8256241" y="3795"/>
            <a:ext cx="3935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10F89379-428B-E2AF-419F-4E02A48BDB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377" y="4148976"/>
            <a:ext cx="3455999" cy="2016000"/>
          </a:xfrm>
        </p:spPr>
        <p:txBody>
          <a:bodyPr/>
          <a:lstStyle>
            <a:lvl1pPr marL="3600" indent="0">
              <a:buNone/>
              <a:defRPr b="0"/>
            </a:lvl1pPr>
            <a:lvl3pPr marL="3600" indent="0">
              <a:buNone/>
              <a:defRPr/>
            </a:lvl3pPr>
          </a:lstStyle>
          <a:p>
            <a:pPr marL="360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Formatvorlagen des Textmasters bearbeiten.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E551C788-1E17-3A7E-7894-1FBF5452EB9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67807" y="4148976"/>
            <a:ext cx="3455999" cy="2016000"/>
          </a:xfrm>
        </p:spPr>
        <p:txBody>
          <a:bodyPr/>
          <a:lstStyle>
            <a:lvl1pPr marL="3600" indent="0">
              <a:buNone/>
              <a:defRPr b="0"/>
            </a:lvl1pPr>
            <a:lvl3pPr marL="3600" indent="0">
              <a:buNone/>
              <a:defRPr/>
            </a:lvl3pPr>
          </a:lstStyle>
          <a:p>
            <a:pPr marL="360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Formatvorlagen des Textmasters bearbeiten.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494416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9" userDrawn="1">
          <p15:clr>
            <a:srgbClr val="F26B43"/>
          </p15:clr>
        </p15:guide>
        <p15:guide id="2" pos="5201" userDrawn="1">
          <p15:clr>
            <a:srgbClr val="F26B43"/>
          </p15:clr>
        </p15:guide>
        <p15:guide id="3" pos="2751" userDrawn="1">
          <p15:clr>
            <a:srgbClr val="F26B43"/>
          </p15:clr>
        </p15:guide>
        <p15:guide id="4" pos="2479" userDrawn="1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b="1553"/>
          <a:stretch/>
        </p:blipFill>
        <p:spPr>
          <a:xfrm>
            <a:off x="0" y="-7290"/>
            <a:ext cx="12192000" cy="687778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9F8227E-124E-D145-B7F3-2AC7C5ED85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35" y="1737384"/>
            <a:ext cx="4755300" cy="2136138"/>
          </a:xfrm>
          <a:prstGeom prst="rect">
            <a:avLst/>
          </a:prstGeom>
        </p:spPr>
        <p:txBody>
          <a:bodyPr/>
          <a:lstStyle>
            <a:lvl1pPr>
              <a:defRPr sz="2799" b="1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78571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1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999031-7F5C-374B-BA5A-2FECD54EC0F8}"/>
              </a:ext>
            </a:extLst>
          </p:cNvPr>
          <p:cNvSpPr txBox="1">
            <a:spLocks/>
          </p:cNvSpPr>
          <p:nvPr userDrawn="1"/>
        </p:nvSpPr>
        <p:spPr>
          <a:xfrm>
            <a:off x="239584" y="2083474"/>
            <a:ext cx="6409103" cy="355090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  <a:defRPr/>
            </a:pPr>
            <a:endParaRPr lang="de-DE" sz="15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A0C5018F-E8C4-D547-AD80-9524B4C22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671" y="2083474"/>
            <a:ext cx="11283396" cy="4082340"/>
          </a:xfrm>
          <a:prstGeom prst="rect">
            <a:avLst/>
          </a:prstGeom>
        </p:spPr>
        <p:txBody>
          <a:bodyPr/>
          <a:lstStyle>
            <a:lvl1pPr marL="0" marR="0" indent="0" algn="l" defTabSz="91396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599" err="1"/>
              <a:t>Fusce</a:t>
            </a:r>
            <a:r>
              <a:rPr lang="de-DE" sz="1599"/>
              <a:t> ante </a:t>
            </a:r>
            <a:r>
              <a:rPr lang="de-DE" sz="1599" err="1"/>
              <a:t>lorem</a:t>
            </a:r>
            <a:r>
              <a:rPr lang="de-DE" sz="1599"/>
              <a:t>, </a:t>
            </a:r>
            <a:r>
              <a:rPr lang="de-DE" sz="1599" err="1"/>
              <a:t>volutpat</a:t>
            </a:r>
            <a:r>
              <a:rPr lang="de-DE" sz="1599"/>
              <a:t> </a:t>
            </a:r>
            <a:r>
              <a:rPr lang="de-DE" sz="1599" err="1"/>
              <a:t>sed</a:t>
            </a:r>
            <a:r>
              <a:rPr lang="de-DE" sz="1599"/>
              <a:t> </a:t>
            </a:r>
            <a:r>
              <a:rPr lang="de-DE" sz="1599" err="1"/>
              <a:t>lacus</a:t>
            </a:r>
            <a:r>
              <a:rPr lang="de-DE" sz="1599"/>
              <a:t> non, </a:t>
            </a:r>
            <a:r>
              <a:rPr lang="de-DE" sz="1599" err="1"/>
              <a:t>euismod</a:t>
            </a:r>
            <a:r>
              <a:rPr lang="de-DE" sz="1599"/>
              <a:t> </a:t>
            </a:r>
            <a:r>
              <a:rPr lang="de-DE" sz="1599" err="1"/>
              <a:t>ornare</a:t>
            </a:r>
            <a:r>
              <a:rPr lang="de-DE" sz="1599"/>
              <a:t> </a:t>
            </a:r>
            <a:r>
              <a:rPr lang="de-DE" sz="1599" err="1"/>
              <a:t>sapien</a:t>
            </a:r>
            <a:r>
              <a:rPr lang="de-DE" sz="1599"/>
              <a:t>. </a:t>
            </a:r>
            <a:r>
              <a:rPr lang="de-DE" sz="1599" err="1"/>
              <a:t>Cras</a:t>
            </a:r>
            <a:r>
              <a:rPr lang="de-DE" sz="1599"/>
              <a:t> </a:t>
            </a:r>
            <a:r>
              <a:rPr lang="de-DE" sz="1599" err="1"/>
              <a:t>eleifend</a:t>
            </a:r>
            <a:r>
              <a:rPr lang="de-DE" sz="1599"/>
              <a:t> </a:t>
            </a:r>
            <a:r>
              <a:rPr lang="de-DE" sz="1599" err="1"/>
              <a:t>efficitur</a:t>
            </a:r>
            <a:r>
              <a:rPr lang="de-DE" sz="1599"/>
              <a:t> </a:t>
            </a:r>
            <a:r>
              <a:rPr lang="de-DE" sz="1599" err="1"/>
              <a:t>dui</a:t>
            </a:r>
            <a:r>
              <a:rPr lang="de-DE" sz="1599"/>
              <a:t> in </a:t>
            </a:r>
            <a:r>
              <a:rPr lang="de-DE" sz="1599" err="1"/>
              <a:t>aliquet</a:t>
            </a:r>
            <a:r>
              <a:rPr lang="de-DE" sz="1599"/>
              <a:t>. Duis </a:t>
            </a:r>
            <a:r>
              <a:rPr lang="de-DE" sz="1599" err="1"/>
              <a:t>mattis</a:t>
            </a:r>
            <a:r>
              <a:rPr lang="de-DE" sz="1599"/>
              <a:t> </a:t>
            </a:r>
            <a:r>
              <a:rPr lang="de-DE" sz="1599" err="1"/>
              <a:t>justo</a:t>
            </a:r>
            <a:r>
              <a:rPr lang="de-DE" sz="1599"/>
              <a:t> </a:t>
            </a:r>
            <a:r>
              <a:rPr lang="de-DE" sz="1599" err="1"/>
              <a:t>laoreet</a:t>
            </a:r>
            <a:r>
              <a:rPr lang="de-DE" sz="1599"/>
              <a:t> </a:t>
            </a:r>
            <a:r>
              <a:rPr lang="de-DE" sz="1599" err="1"/>
              <a:t>viverra</a:t>
            </a:r>
            <a:r>
              <a:rPr lang="de-DE" sz="1599"/>
              <a:t> </a:t>
            </a:r>
            <a:r>
              <a:rPr lang="de-DE" sz="1599" err="1"/>
              <a:t>tempus</a:t>
            </a:r>
            <a:r>
              <a:rPr lang="de-DE" sz="1599"/>
              <a:t>. </a:t>
            </a:r>
            <a:r>
              <a:rPr lang="de-DE" sz="1599" err="1"/>
              <a:t>Etiam</a:t>
            </a:r>
            <a:r>
              <a:rPr lang="de-DE" sz="1599"/>
              <a:t> </a:t>
            </a:r>
            <a:r>
              <a:rPr lang="de-DE" sz="1599" err="1"/>
              <a:t>tempor</a:t>
            </a:r>
            <a:r>
              <a:rPr lang="de-DE" sz="1599"/>
              <a:t> </a:t>
            </a:r>
            <a:r>
              <a:rPr lang="de-DE" sz="1599" err="1"/>
              <a:t>neque</a:t>
            </a:r>
            <a:r>
              <a:rPr lang="de-DE" sz="1599"/>
              <a:t> </a:t>
            </a:r>
            <a:r>
              <a:rPr lang="de-DE" sz="1599" err="1"/>
              <a:t>turpis</a:t>
            </a:r>
            <a:r>
              <a:rPr lang="de-DE" sz="1599"/>
              <a:t>, a </a:t>
            </a:r>
            <a:r>
              <a:rPr lang="de-DE" sz="1599" err="1"/>
              <a:t>sollicitudin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mollis</a:t>
            </a:r>
            <a:r>
              <a:rPr lang="de-DE" sz="1599"/>
              <a:t> in. Morbi </a:t>
            </a:r>
            <a:r>
              <a:rPr lang="de-DE" sz="1599" err="1"/>
              <a:t>placerat</a:t>
            </a:r>
            <a:r>
              <a:rPr lang="de-DE" sz="1599"/>
              <a:t> </a:t>
            </a:r>
            <a:r>
              <a:rPr lang="de-DE" sz="1599" err="1"/>
              <a:t>vitae</a:t>
            </a:r>
            <a:r>
              <a:rPr lang="de-DE" sz="1599"/>
              <a:t> </a:t>
            </a:r>
            <a:r>
              <a:rPr lang="de-DE" sz="1599" err="1"/>
              <a:t>urna</a:t>
            </a:r>
            <a:r>
              <a:rPr lang="de-DE" sz="1599"/>
              <a:t> </a:t>
            </a:r>
            <a:r>
              <a:rPr lang="de-DE" sz="1599" err="1"/>
              <a:t>id</a:t>
            </a:r>
            <a:r>
              <a:rPr lang="de-DE" sz="1599"/>
              <a:t> </a:t>
            </a:r>
            <a:r>
              <a:rPr lang="de-DE" sz="1599" err="1"/>
              <a:t>sagittis</a:t>
            </a:r>
            <a:r>
              <a:rPr lang="de-DE" sz="1599"/>
              <a:t>. </a:t>
            </a:r>
            <a:r>
              <a:rPr lang="de-DE" sz="1599" err="1"/>
              <a:t>Quisque</a:t>
            </a:r>
            <a:r>
              <a:rPr lang="de-DE" sz="1599"/>
              <a:t> </a:t>
            </a:r>
            <a:r>
              <a:rPr lang="de-DE" sz="1599" err="1"/>
              <a:t>congue</a:t>
            </a:r>
            <a:r>
              <a:rPr lang="de-DE" sz="1599"/>
              <a:t> </a:t>
            </a:r>
            <a:r>
              <a:rPr lang="de-DE" sz="1599" err="1"/>
              <a:t>dapibus</a:t>
            </a:r>
            <a:r>
              <a:rPr lang="de-DE" sz="1599"/>
              <a:t> </a:t>
            </a:r>
            <a:r>
              <a:rPr lang="de-DE" sz="1599" err="1"/>
              <a:t>diam</a:t>
            </a:r>
            <a:r>
              <a:rPr lang="de-DE" sz="1599"/>
              <a:t>, </a:t>
            </a:r>
            <a:r>
              <a:rPr lang="de-DE" sz="1599" err="1"/>
              <a:t>eget</a:t>
            </a:r>
            <a:r>
              <a:rPr lang="de-DE" sz="1599"/>
              <a:t> </a:t>
            </a:r>
            <a:r>
              <a:rPr lang="de-DE" sz="1599" err="1"/>
              <a:t>imperdiet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facilisis</a:t>
            </a:r>
            <a:r>
              <a:rPr lang="de-DE" sz="1599"/>
              <a:t> </a:t>
            </a:r>
            <a:r>
              <a:rPr lang="de-DE" sz="1599" err="1"/>
              <a:t>eu</a:t>
            </a:r>
            <a:r>
              <a:rPr lang="de-DE" sz="15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599"/>
          </a:p>
          <a:p>
            <a:pPr marL="0" marR="0" lvl="0" indent="0" algn="l" defTabSz="913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B438F79-3C8E-5643-98EC-180928A3B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671" y="1205659"/>
            <a:ext cx="10515600" cy="650563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42662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A22C2B5C-E3D6-844E-BC00-8085F6D89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93879"/>
            <a:ext cx="12192000" cy="772345"/>
          </a:xfrm>
          <a:prstGeom prst="rect">
            <a:avLst/>
          </a:prstGeom>
        </p:spPr>
        <p:txBody>
          <a:bodyPr/>
          <a:lstStyle>
            <a:lvl1pPr algn="ctr"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34121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29">
            <a:extLst>
              <a:ext uri="{FF2B5EF4-FFF2-40B4-BE49-F238E27FC236}">
                <a16:creationId xmlns:a16="http://schemas.microsoft.com/office/drawing/2014/main" id="{69EB626A-B277-1344-9F75-3FA73C6E8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18352" y="0"/>
            <a:ext cx="507365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3" name="Titel 8">
            <a:extLst>
              <a:ext uri="{FF2B5EF4-FFF2-40B4-BE49-F238E27FC236}">
                <a16:creationId xmlns:a16="http://schemas.microsoft.com/office/drawing/2014/main" id="{3B80217C-C540-644B-911A-B38110650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117" y="1182853"/>
            <a:ext cx="6409267" cy="77234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C3E67B39-4B3C-7048-A7A0-0533D33547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117" y="2083475"/>
            <a:ext cx="6409267" cy="4082338"/>
          </a:xfrm>
          <a:prstGeom prst="rect">
            <a:avLst/>
          </a:prstGeom>
        </p:spPr>
        <p:txBody>
          <a:bodyPr/>
          <a:lstStyle>
            <a:lvl1pPr>
              <a:defRPr sz="1599"/>
            </a:lvl1pPr>
          </a:lstStyle>
          <a:p>
            <a:r>
              <a:rPr lang="de-DE"/>
              <a:t>Mastertextformat bearbeiten
Zweite Ebene
Dritte Ebene
Vierte Ebene
Fünfte Ebene </a:t>
            </a:r>
          </a:p>
        </p:txBody>
      </p:sp>
    </p:spTree>
    <p:extLst>
      <p:ext uri="{BB962C8B-B14F-4D97-AF65-F5344CB8AC3E}">
        <p14:creationId xmlns:p14="http://schemas.microsoft.com/office/powerpoint/2010/main" val="41388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Licht, Reihe, Lampe enthält.&#10;&#10;Automatisch generierte Beschreibung">
            <a:extLst>
              <a:ext uri="{FF2B5EF4-FFF2-40B4-BE49-F238E27FC236}">
                <a16:creationId xmlns:a16="http://schemas.microsoft.com/office/drawing/2014/main" id="{37F1FF51-EF86-532B-FB29-652B600E0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80639" y="2673000"/>
            <a:ext cx="11231935" cy="1512000"/>
          </a:xfrm>
        </p:spPr>
        <p:txBody>
          <a:bodyPr lIns="432000" tIns="0" rIns="432000" anchor="ctr" anchorCtr="0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9529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29">
            <a:extLst>
              <a:ext uri="{FF2B5EF4-FFF2-40B4-BE49-F238E27FC236}">
                <a16:creationId xmlns:a16="http://schemas.microsoft.com/office/drawing/2014/main" id="{69EB626A-B277-1344-9F75-3FA73C6E8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18352" y="0"/>
            <a:ext cx="507365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02B0E0E-87D9-534B-979A-541425ED0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671" y="2083474"/>
            <a:ext cx="6409103" cy="4082340"/>
          </a:xfrm>
          <a:prstGeom prst="rect">
            <a:avLst/>
          </a:prstGeom>
        </p:spPr>
        <p:txBody>
          <a:bodyPr/>
          <a:lstStyle>
            <a:lvl1pPr marL="0" marR="0" indent="0" algn="l" defTabSz="91396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599" err="1"/>
              <a:t>Fusce</a:t>
            </a:r>
            <a:r>
              <a:rPr lang="de-DE" sz="1599"/>
              <a:t> ante </a:t>
            </a:r>
            <a:r>
              <a:rPr lang="de-DE" sz="1599" err="1"/>
              <a:t>lorem</a:t>
            </a:r>
            <a:r>
              <a:rPr lang="de-DE" sz="1599"/>
              <a:t>, </a:t>
            </a:r>
            <a:r>
              <a:rPr lang="de-DE" sz="1599" err="1"/>
              <a:t>volutpat</a:t>
            </a:r>
            <a:r>
              <a:rPr lang="de-DE" sz="1599"/>
              <a:t> </a:t>
            </a:r>
            <a:r>
              <a:rPr lang="de-DE" sz="1599" err="1"/>
              <a:t>sed</a:t>
            </a:r>
            <a:r>
              <a:rPr lang="de-DE" sz="1599"/>
              <a:t> </a:t>
            </a:r>
            <a:r>
              <a:rPr lang="de-DE" sz="1599" err="1"/>
              <a:t>lacus</a:t>
            </a:r>
            <a:r>
              <a:rPr lang="de-DE" sz="1599"/>
              <a:t> non, </a:t>
            </a:r>
            <a:r>
              <a:rPr lang="de-DE" sz="1599" err="1"/>
              <a:t>euismod</a:t>
            </a:r>
            <a:r>
              <a:rPr lang="de-DE" sz="1599"/>
              <a:t> </a:t>
            </a:r>
            <a:r>
              <a:rPr lang="de-DE" sz="1599" err="1"/>
              <a:t>ornare</a:t>
            </a:r>
            <a:r>
              <a:rPr lang="de-DE" sz="1599"/>
              <a:t> </a:t>
            </a:r>
            <a:r>
              <a:rPr lang="de-DE" sz="1599" err="1"/>
              <a:t>sapien</a:t>
            </a:r>
            <a:r>
              <a:rPr lang="de-DE" sz="1599"/>
              <a:t>. </a:t>
            </a:r>
            <a:r>
              <a:rPr lang="de-DE" sz="1599" err="1"/>
              <a:t>Cras</a:t>
            </a:r>
            <a:r>
              <a:rPr lang="de-DE" sz="1599"/>
              <a:t> </a:t>
            </a:r>
            <a:r>
              <a:rPr lang="de-DE" sz="1599" err="1"/>
              <a:t>eleifend</a:t>
            </a:r>
            <a:r>
              <a:rPr lang="de-DE" sz="1599"/>
              <a:t> </a:t>
            </a:r>
            <a:r>
              <a:rPr lang="de-DE" sz="1599" err="1"/>
              <a:t>efficitur</a:t>
            </a:r>
            <a:r>
              <a:rPr lang="de-DE" sz="1599"/>
              <a:t> </a:t>
            </a:r>
            <a:r>
              <a:rPr lang="de-DE" sz="1599" err="1"/>
              <a:t>dui</a:t>
            </a:r>
            <a:r>
              <a:rPr lang="de-DE" sz="1599"/>
              <a:t> in </a:t>
            </a:r>
            <a:r>
              <a:rPr lang="de-DE" sz="1599" err="1"/>
              <a:t>aliquet</a:t>
            </a:r>
            <a:r>
              <a:rPr lang="de-DE" sz="1599"/>
              <a:t>. Duis </a:t>
            </a:r>
            <a:r>
              <a:rPr lang="de-DE" sz="1599" err="1"/>
              <a:t>mattis</a:t>
            </a:r>
            <a:r>
              <a:rPr lang="de-DE" sz="1599"/>
              <a:t> </a:t>
            </a:r>
            <a:r>
              <a:rPr lang="de-DE" sz="1599" err="1"/>
              <a:t>justo</a:t>
            </a:r>
            <a:r>
              <a:rPr lang="de-DE" sz="1599"/>
              <a:t> </a:t>
            </a:r>
            <a:r>
              <a:rPr lang="de-DE" sz="1599" err="1"/>
              <a:t>laoreet</a:t>
            </a:r>
            <a:r>
              <a:rPr lang="de-DE" sz="1599"/>
              <a:t> </a:t>
            </a:r>
            <a:r>
              <a:rPr lang="de-DE" sz="1599" err="1"/>
              <a:t>viverra</a:t>
            </a:r>
            <a:r>
              <a:rPr lang="de-DE" sz="1599"/>
              <a:t> </a:t>
            </a:r>
            <a:r>
              <a:rPr lang="de-DE" sz="1599" err="1"/>
              <a:t>tempus</a:t>
            </a:r>
            <a:r>
              <a:rPr lang="de-DE" sz="1599"/>
              <a:t>. </a:t>
            </a:r>
            <a:r>
              <a:rPr lang="de-DE" sz="1599" err="1"/>
              <a:t>Etiam</a:t>
            </a:r>
            <a:r>
              <a:rPr lang="de-DE" sz="1599"/>
              <a:t> </a:t>
            </a:r>
            <a:r>
              <a:rPr lang="de-DE" sz="1599" err="1"/>
              <a:t>tempor</a:t>
            </a:r>
            <a:r>
              <a:rPr lang="de-DE" sz="1599"/>
              <a:t> </a:t>
            </a:r>
            <a:r>
              <a:rPr lang="de-DE" sz="1599" err="1"/>
              <a:t>neque</a:t>
            </a:r>
            <a:r>
              <a:rPr lang="de-DE" sz="1599"/>
              <a:t> </a:t>
            </a:r>
            <a:r>
              <a:rPr lang="de-DE" sz="1599" err="1"/>
              <a:t>turpis</a:t>
            </a:r>
            <a:r>
              <a:rPr lang="de-DE" sz="1599"/>
              <a:t>, a </a:t>
            </a:r>
            <a:r>
              <a:rPr lang="de-DE" sz="1599" err="1"/>
              <a:t>sollicitudin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mollis</a:t>
            </a:r>
            <a:r>
              <a:rPr lang="de-DE" sz="1599"/>
              <a:t> in. Morbi </a:t>
            </a:r>
            <a:r>
              <a:rPr lang="de-DE" sz="1599" err="1"/>
              <a:t>placerat</a:t>
            </a:r>
            <a:r>
              <a:rPr lang="de-DE" sz="1599"/>
              <a:t> </a:t>
            </a:r>
            <a:r>
              <a:rPr lang="de-DE" sz="1599" err="1"/>
              <a:t>vitae</a:t>
            </a:r>
            <a:r>
              <a:rPr lang="de-DE" sz="1599"/>
              <a:t> </a:t>
            </a:r>
            <a:r>
              <a:rPr lang="de-DE" sz="1599" err="1"/>
              <a:t>urna</a:t>
            </a:r>
            <a:r>
              <a:rPr lang="de-DE" sz="1599"/>
              <a:t> </a:t>
            </a:r>
            <a:r>
              <a:rPr lang="de-DE" sz="1599" err="1"/>
              <a:t>id</a:t>
            </a:r>
            <a:r>
              <a:rPr lang="de-DE" sz="1599"/>
              <a:t> </a:t>
            </a:r>
            <a:r>
              <a:rPr lang="de-DE" sz="1599" err="1"/>
              <a:t>sagittis</a:t>
            </a:r>
            <a:r>
              <a:rPr lang="de-DE" sz="1599"/>
              <a:t>. </a:t>
            </a:r>
            <a:r>
              <a:rPr lang="de-DE" sz="1599" err="1"/>
              <a:t>Quisque</a:t>
            </a:r>
            <a:r>
              <a:rPr lang="de-DE" sz="1599"/>
              <a:t> </a:t>
            </a:r>
            <a:r>
              <a:rPr lang="de-DE" sz="1599" err="1"/>
              <a:t>congue</a:t>
            </a:r>
            <a:r>
              <a:rPr lang="de-DE" sz="1599"/>
              <a:t> </a:t>
            </a:r>
            <a:r>
              <a:rPr lang="de-DE" sz="1599" err="1"/>
              <a:t>dapibus</a:t>
            </a:r>
            <a:r>
              <a:rPr lang="de-DE" sz="1599"/>
              <a:t> </a:t>
            </a:r>
            <a:r>
              <a:rPr lang="de-DE" sz="1599" err="1"/>
              <a:t>diam</a:t>
            </a:r>
            <a:r>
              <a:rPr lang="de-DE" sz="1599"/>
              <a:t>, </a:t>
            </a:r>
            <a:r>
              <a:rPr lang="de-DE" sz="1599" err="1"/>
              <a:t>eget</a:t>
            </a:r>
            <a:r>
              <a:rPr lang="de-DE" sz="1599"/>
              <a:t> </a:t>
            </a:r>
            <a:r>
              <a:rPr lang="de-DE" sz="1599" err="1"/>
              <a:t>imperdiet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facilisis</a:t>
            </a:r>
            <a:r>
              <a:rPr lang="de-DE" sz="1599"/>
              <a:t> </a:t>
            </a:r>
            <a:r>
              <a:rPr lang="de-DE" sz="1599" err="1"/>
              <a:t>eu</a:t>
            </a:r>
            <a:r>
              <a:rPr lang="de-DE" sz="15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599"/>
          </a:p>
          <a:p>
            <a:pPr marL="0" marR="0" lvl="0" indent="0" algn="l" defTabSz="913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23" name="Titel 8">
            <a:extLst>
              <a:ext uri="{FF2B5EF4-FFF2-40B4-BE49-F238E27FC236}">
                <a16:creationId xmlns:a16="http://schemas.microsoft.com/office/drawing/2014/main" id="{3B80217C-C540-644B-911A-B38110650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117" y="1182853"/>
            <a:ext cx="6409267" cy="77234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23878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5">
            <a:extLst>
              <a:ext uri="{FF2B5EF4-FFF2-40B4-BE49-F238E27FC236}">
                <a16:creationId xmlns:a16="http://schemas.microsoft.com/office/drawing/2014/main" id="{AD11E63D-13E6-594B-945A-40F0C9D25A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4278CD5-D4C3-A94B-91D0-BAE8ECDE6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672" y="1187124"/>
            <a:ext cx="6280159" cy="1324625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96237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28">
            <a:extLst>
              <a:ext uri="{FF2B5EF4-FFF2-40B4-BE49-F238E27FC236}">
                <a16:creationId xmlns:a16="http://schemas.microsoft.com/office/drawing/2014/main" id="{55EDF114-BF42-8E47-ABD1-7B7F4DCD3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37" y="1182186"/>
            <a:ext cx="6409337" cy="81440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5F727AD5-6620-6E41-9025-A946C77F4A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1" y="2080828"/>
            <a:ext cx="6377517" cy="2613900"/>
          </a:xfrm>
          <a:prstGeom prst="rect">
            <a:avLst/>
          </a:prstGeom>
        </p:spPr>
        <p:txBody>
          <a:bodyPr/>
          <a:lstStyle>
            <a:lvl1pPr marL="0" marR="0" indent="0" algn="l" defTabSz="91396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 baseline="0"/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599" err="1"/>
              <a:t>Fusce</a:t>
            </a:r>
            <a:r>
              <a:rPr lang="de-DE" sz="1599"/>
              <a:t> ante </a:t>
            </a:r>
            <a:r>
              <a:rPr lang="de-DE" sz="1599" err="1"/>
              <a:t>lorem</a:t>
            </a:r>
            <a:r>
              <a:rPr lang="de-DE" sz="1599"/>
              <a:t>, </a:t>
            </a:r>
            <a:r>
              <a:rPr lang="de-DE" sz="1599" err="1"/>
              <a:t>volutpat</a:t>
            </a:r>
            <a:r>
              <a:rPr lang="de-DE" sz="1599"/>
              <a:t> </a:t>
            </a:r>
            <a:r>
              <a:rPr lang="de-DE" sz="1599" err="1"/>
              <a:t>sed</a:t>
            </a:r>
            <a:r>
              <a:rPr lang="de-DE" sz="1599"/>
              <a:t> </a:t>
            </a:r>
            <a:r>
              <a:rPr lang="de-DE" sz="1599" err="1"/>
              <a:t>lacus</a:t>
            </a:r>
            <a:r>
              <a:rPr lang="de-DE" sz="1599"/>
              <a:t> non, </a:t>
            </a:r>
            <a:r>
              <a:rPr lang="de-DE" sz="1599" err="1"/>
              <a:t>euismod</a:t>
            </a:r>
            <a:r>
              <a:rPr lang="de-DE" sz="1599"/>
              <a:t> </a:t>
            </a:r>
            <a:r>
              <a:rPr lang="de-DE" sz="1599" err="1"/>
              <a:t>ornare</a:t>
            </a:r>
            <a:r>
              <a:rPr lang="de-DE" sz="1599"/>
              <a:t> </a:t>
            </a:r>
            <a:r>
              <a:rPr lang="de-DE" sz="1599" err="1"/>
              <a:t>sapien</a:t>
            </a:r>
            <a:r>
              <a:rPr lang="de-DE" sz="1599"/>
              <a:t>. </a:t>
            </a:r>
            <a:r>
              <a:rPr lang="de-DE" sz="1599" err="1"/>
              <a:t>Cras</a:t>
            </a:r>
            <a:r>
              <a:rPr lang="de-DE" sz="1599"/>
              <a:t> </a:t>
            </a:r>
            <a:r>
              <a:rPr lang="de-DE" sz="1599" err="1"/>
              <a:t>eleifend</a:t>
            </a:r>
            <a:r>
              <a:rPr lang="de-DE" sz="1599"/>
              <a:t> </a:t>
            </a:r>
            <a:r>
              <a:rPr lang="de-DE" sz="1599" err="1"/>
              <a:t>efficitur</a:t>
            </a:r>
            <a:r>
              <a:rPr lang="de-DE" sz="1599"/>
              <a:t> </a:t>
            </a:r>
            <a:r>
              <a:rPr lang="de-DE" sz="1599" err="1"/>
              <a:t>dui</a:t>
            </a:r>
            <a:r>
              <a:rPr lang="de-DE" sz="1599"/>
              <a:t> in </a:t>
            </a:r>
            <a:r>
              <a:rPr lang="de-DE" sz="1599" err="1"/>
              <a:t>aliquet</a:t>
            </a:r>
            <a:r>
              <a:rPr lang="de-DE" sz="1599"/>
              <a:t>. Duis </a:t>
            </a:r>
            <a:r>
              <a:rPr lang="de-DE" sz="1599" err="1"/>
              <a:t>mattis</a:t>
            </a:r>
            <a:r>
              <a:rPr lang="de-DE" sz="1599"/>
              <a:t> </a:t>
            </a:r>
            <a:r>
              <a:rPr lang="de-DE" sz="1599" err="1"/>
              <a:t>justo</a:t>
            </a:r>
            <a:r>
              <a:rPr lang="de-DE" sz="1599"/>
              <a:t> </a:t>
            </a:r>
            <a:r>
              <a:rPr lang="de-DE" sz="1599" err="1"/>
              <a:t>laoreet</a:t>
            </a:r>
            <a:r>
              <a:rPr lang="de-DE" sz="1599"/>
              <a:t> </a:t>
            </a:r>
            <a:r>
              <a:rPr lang="de-DE" sz="1599" err="1"/>
              <a:t>viverra</a:t>
            </a:r>
            <a:r>
              <a:rPr lang="de-DE" sz="1599"/>
              <a:t> </a:t>
            </a:r>
            <a:r>
              <a:rPr lang="de-DE" sz="1599" err="1"/>
              <a:t>tempus</a:t>
            </a:r>
            <a:r>
              <a:rPr lang="de-DE" sz="1599"/>
              <a:t>. </a:t>
            </a:r>
            <a:r>
              <a:rPr lang="de-DE" sz="1599" err="1"/>
              <a:t>Etiam</a:t>
            </a:r>
            <a:r>
              <a:rPr lang="de-DE" sz="1599"/>
              <a:t> </a:t>
            </a:r>
            <a:r>
              <a:rPr lang="de-DE" sz="1599" err="1"/>
              <a:t>tempor</a:t>
            </a:r>
            <a:r>
              <a:rPr lang="de-DE" sz="1599"/>
              <a:t> </a:t>
            </a:r>
            <a:r>
              <a:rPr lang="de-DE" sz="1599" err="1"/>
              <a:t>neque</a:t>
            </a:r>
            <a:r>
              <a:rPr lang="de-DE" sz="1599"/>
              <a:t> </a:t>
            </a:r>
            <a:r>
              <a:rPr lang="de-DE" sz="1599" err="1"/>
              <a:t>turpis</a:t>
            </a:r>
            <a:r>
              <a:rPr lang="de-DE" sz="1599"/>
              <a:t>, a </a:t>
            </a:r>
            <a:r>
              <a:rPr lang="de-DE" sz="1599" err="1"/>
              <a:t>sollicitudin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mollis</a:t>
            </a:r>
            <a:r>
              <a:rPr lang="de-DE" sz="1599"/>
              <a:t> in. Morbi </a:t>
            </a:r>
            <a:r>
              <a:rPr lang="de-DE" sz="1599" err="1"/>
              <a:t>placerat</a:t>
            </a:r>
            <a:r>
              <a:rPr lang="de-DE" sz="1599"/>
              <a:t> </a:t>
            </a:r>
            <a:r>
              <a:rPr lang="de-DE" sz="1599" err="1"/>
              <a:t>vitae</a:t>
            </a:r>
            <a:r>
              <a:rPr lang="de-DE" sz="1599"/>
              <a:t> </a:t>
            </a:r>
            <a:r>
              <a:rPr lang="de-DE" sz="1599" err="1"/>
              <a:t>urna</a:t>
            </a:r>
            <a:r>
              <a:rPr lang="de-DE" sz="1599"/>
              <a:t> </a:t>
            </a:r>
            <a:r>
              <a:rPr lang="de-DE" sz="1599" err="1"/>
              <a:t>id</a:t>
            </a:r>
            <a:r>
              <a:rPr lang="de-DE" sz="1599"/>
              <a:t> </a:t>
            </a:r>
            <a:r>
              <a:rPr lang="de-DE" sz="1599" err="1"/>
              <a:t>sagittis</a:t>
            </a:r>
            <a:r>
              <a:rPr lang="de-DE" sz="1599"/>
              <a:t>. </a:t>
            </a:r>
            <a:r>
              <a:rPr lang="de-DE" sz="1599" err="1"/>
              <a:t>Quisque</a:t>
            </a:r>
            <a:r>
              <a:rPr lang="de-DE" sz="1599"/>
              <a:t> </a:t>
            </a:r>
            <a:r>
              <a:rPr lang="de-DE" sz="1599" err="1"/>
              <a:t>congue</a:t>
            </a:r>
            <a:r>
              <a:rPr lang="de-DE" sz="1599"/>
              <a:t> </a:t>
            </a:r>
            <a:r>
              <a:rPr lang="de-DE" sz="1599" err="1"/>
              <a:t>dapibus</a:t>
            </a:r>
            <a:r>
              <a:rPr lang="de-DE" sz="1599"/>
              <a:t> </a:t>
            </a:r>
            <a:r>
              <a:rPr lang="de-DE" sz="1599" err="1"/>
              <a:t>diam</a:t>
            </a:r>
            <a:r>
              <a:rPr lang="de-DE" sz="1599"/>
              <a:t>, </a:t>
            </a:r>
            <a:r>
              <a:rPr lang="de-DE" sz="1599" err="1"/>
              <a:t>eget</a:t>
            </a:r>
            <a:r>
              <a:rPr lang="de-DE" sz="1599"/>
              <a:t> </a:t>
            </a:r>
            <a:r>
              <a:rPr lang="de-DE" sz="1599" err="1"/>
              <a:t>imperdiet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facilisis</a:t>
            </a:r>
            <a:r>
              <a:rPr lang="de-DE" sz="1599"/>
              <a:t> </a:t>
            </a:r>
            <a:r>
              <a:rPr lang="de-DE" sz="1599" err="1"/>
              <a:t>eu</a:t>
            </a:r>
            <a:r>
              <a:rPr lang="de-DE" sz="15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599"/>
          </a:p>
          <a:p>
            <a:pPr marL="0" marR="0" lvl="0" indent="0" algn="l" defTabSz="913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8830426-F4F9-014C-896F-56976BD20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48" y="0"/>
            <a:ext cx="4840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36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E58257E-32F8-534E-9B53-EC67F69B9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375" y="4339376"/>
            <a:ext cx="6162613" cy="1882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z="1599"/>
              <a:t>LOREM IPSUM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58E7E29-610C-9E46-8B6F-8E44168772FE}"/>
              </a:ext>
            </a:extLst>
          </p:cNvPr>
          <p:cNvSpPr/>
          <p:nvPr userDrawn="1"/>
        </p:nvSpPr>
        <p:spPr>
          <a:xfrm>
            <a:off x="509298" y="2536400"/>
            <a:ext cx="747051" cy="74682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2" name="Titel 12">
            <a:extLst>
              <a:ext uri="{FF2B5EF4-FFF2-40B4-BE49-F238E27FC236}">
                <a16:creationId xmlns:a16="http://schemas.microsoft.com/office/drawing/2014/main" id="{2E348494-6107-FC4D-9C50-94E7180F6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376" y="3372260"/>
            <a:ext cx="5239676" cy="620618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44569CD-330E-594F-8D90-BA7BE4C970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090" y="2723601"/>
            <a:ext cx="389467" cy="37241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48" y="0"/>
            <a:ext cx="4840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15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/ list and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6BA63F6-02B8-7940-99F7-8D76DAEF7AC2}"/>
              </a:ext>
            </a:extLst>
          </p:cNvPr>
          <p:cNvSpPr/>
          <p:nvPr userDrawn="1"/>
        </p:nvSpPr>
        <p:spPr>
          <a:xfrm>
            <a:off x="2135461" y="6043257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C0DFBD0-482D-CD4E-8953-C0FD3CDDABAB}"/>
              </a:ext>
            </a:extLst>
          </p:cNvPr>
          <p:cNvSpPr/>
          <p:nvPr userDrawn="1"/>
        </p:nvSpPr>
        <p:spPr>
          <a:xfrm>
            <a:off x="502205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0" name="Bildplatzhalter 36">
            <a:extLst>
              <a:ext uri="{FF2B5EF4-FFF2-40B4-BE49-F238E27FC236}">
                <a16:creationId xmlns:a16="http://schemas.microsoft.com/office/drawing/2014/main" id="{1331B998-AC64-5B49-B19A-CCB1D90EA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3437" y="477896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  <p:sp>
        <p:nvSpPr>
          <p:cNvPr id="11" name="Textplatzhalter 55">
            <a:extLst>
              <a:ext uri="{FF2B5EF4-FFF2-40B4-BE49-F238E27FC236}">
                <a16:creationId xmlns:a16="http://schemas.microsoft.com/office/drawing/2014/main" id="{316FB695-54B7-E046-B330-D84C8B259E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438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1D49BD6-4E65-D14B-B5A2-B260D63B493B}"/>
              </a:ext>
            </a:extLst>
          </p:cNvPr>
          <p:cNvSpPr/>
          <p:nvPr userDrawn="1"/>
        </p:nvSpPr>
        <p:spPr>
          <a:xfrm>
            <a:off x="2115388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5" name="Textplatzhalter 55">
            <a:extLst>
              <a:ext uri="{FF2B5EF4-FFF2-40B4-BE49-F238E27FC236}">
                <a16:creationId xmlns:a16="http://schemas.microsoft.com/office/drawing/2014/main" id="{6FBE8FC8-A9EA-3C47-857E-F519122C5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6621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06EDE4D-773E-5040-B96F-74A3C399D3BA}"/>
              </a:ext>
            </a:extLst>
          </p:cNvPr>
          <p:cNvSpPr/>
          <p:nvPr userDrawn="1"/>
        </p:nvSpPr>
        <p:spPr>
          <a:xfrm>
            <a:off x="5238153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9" name="Textplatzhalter 55">
            <a:extLst>
              <a:ext uri="{FF2B5EF4-FFF2-40B4-BE49-F238E27FC236}">
                <a16:creationId xmlns:a16="http://schemas.microsoft.com/office/drawing/2014/main" id="{56A5822C-9C8D-D54B-B78E-541D2ECB81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6451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928F00F-B4E0-E94C-8BC3-F07D43977542}"/>
              </a:ext>
            </a:extLst>
          </p:cNvPr>
          <p:cNvSpPr/>
          <p:nvPr userDrawn="1"/>
        </p:nvSpPr>
        <p:spPr>
          <a:xfrm>
            <a:off x="3599392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23" name="Textplatzhalter 55">
            <a:extLst>
              <a:ext uri="{FF2B5EF4-FFF2-40B4-BE49-F238E27FC236}">
                <a16:creationId xmlns:a16="http://schemas.microsoft.com/office/drawing/2014/main" id="{DC3663C1-FA46-1C4C-917F-004FC705E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37691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5" name="Bildplatzhalter 79">
            <a:extLst>
              <a:ext uri="{FF2B5EF4-FFF2-40B4-BE49-F238E27FC236}">
                <a16:creationId xmlns:a16="http://schemas.microsoft.com/office/drawing/2014/main" id="{73D9792D-430B-9F45-B794-8DD584668F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24701" y="0"/>
            <a:ext cx="5067300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9" name="Titel 28">
            <a:extLst>
              <a:ext uri="{FF2B5EF4-FFF2-40B4-BE49-F238E27FC236}">
                <a16:creationId xmlns:a16="http://schemas.microsoft.com/office/drawing/2014/main" id="{99102B4D-0F48-9B4C-9D48-AD1CA9007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37" y="1182186"/>
            <a:ext cx="6409337" cy="81440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181FFE66-F29C-614B-AFE7-B1B6A341FA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1" y="2080828"/>
            <a:ext cx="6377517" cy="2613900"/>
          </a:xfrm>
          <a:prstGeom prst="rect">
            <a:avLst/>
          </a:prstGeom>
        </p:spPr>
        <p:txBody>
          <a:bodyPr/>
          <a:lstStyle>
            <a:lvl1pPr marL="0" marR="0" indent="0" algn="l" defTabSz="91396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 baseline="0"/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599" err="1"/>
              <a:t>Fusce</a:t>
            </a:r>
            <a:r>
              <a:rPr lang="de-DE" sz="1599"/>
              <a:t> ante </a:t>
            </a:r>
            <a:r>
              <a:rPr lang="de-DE" sz="1599" err="1"/>
              <a:t>lorem</a:t>
            </a:r>
            <a:r>
              <a:rPr lang="de-DE" sz="1599"/>
              <a:t>, </a:t>
            </a:r>
            <a:r>
              <a:rPr lang="de-DE" sz="1599" err="1"/>
              <a:t>volutpat</a:t>
            </a:r>
            <a:r>
              <a:rPr lang="de-DE" sz="1599"/>
              <a:t> </a:t>
            </a:r>
            <a:r>
              <a:rPr lang="de-DE" sz="1599" err="1"/>
              <a:t>sed</a:t>
            </a:r>
            <a:r>
              <a:rPr lang="de-DE" sz="1599"/>
              <a:t> </a:t>
            </a:r>
            <a:r>
              <a:rPr lang="de-DE" sz="1599" err="1"/>
              <a:t>lacus</a:t>
            </a:r>
            <a:r>
              <a:rPr lang="de-DE" sz="1599"/>
              <a:t> non, </a:t>
            </a:r>
            <a:r>
              <a:rPr lang="de-DE" sz="1599" err="1"/>
              <a:t>euismod</a:t>
            </a:r>
            <a:r>
              <a:rPr lang="de-DE" sz="1599"/>
              <a:t> </a:t>
            </a:r>
            <a:r>
              <a:rPr lang="de-DE" sz="1599" err="1"/>
              <a:t>ornare</a:t>
            </a:r>
            <a:r>
              <a:rPr lang="de-DE" sz="1599"/>
              <a:t> </a:t>
            </a:r>
            <a:r>
              <a:rPr lang="de-DE" sz="1599" err="1"/>
              <a:t>sapien</a:t>
            </a:r>
            <a:r>
              <a:rPr lang="de-DE" sz="1599"/>
              <a:t>. </a:t>
            </a:r>
            <a:r>
              <a:rPr lang="de-DE" sz="1599" err="1"/>
              <a:t>Cras</a:t>
            </a:r>
            <a:r>
              <a:rPr lang="de-DE" sz="1599"/>
              <a:t> </a:t>
            </a:r>
            <a:r>
              <a:rPr lang="de-DE" sz="1599" err="1"/>
              <a:t>eleifend</a:t>
            </a:r>
            <a:r>
              <a:rPr lang="de-DE" sz="1599"/>
              <a:t> </a:t>
            </a:r>
            <a:r>
              <a:rPr lang="de-DE" sz="1599" err="1"/>
              <a:t>efficitur</a:t>
            </a:r>
            <a:r>
              <a:rPr lang="de-DE" sz="1599"/>
              <a:t> </a:t>
            </a:r>
            <a:r>
              <a:rPr lang="de-DE" sz="1599" err="1"/>
              <a:t>dui</a:t>
            </a:r>
            <a:r>
              <a:rPr lang="de-DE" sz="1599"/>
              <a:t> in </a:t>
            </a:r>
            <a:r>
              <a:rPr lang="de-DE" sz="1599" err="1"/>
              <a:t>aliquet</a:t>
            </a:r>
            <a:r>
              <a:rPr lang="de-DE" sz="1599"/>
              <a:t>. Duis </a:t>
            </a:r>
            <a:r>
              <a:rPr lang="de-DE" sz="1599" err="1"/>
              <a:t>mattis</a:t>
            </a:r>
            <a:r>
              <a:rPr lang="de-DE" sz="1599"/>
              <a:t> </a:t>
            </a:r>
            <a:r>
              <a:rPr lang="de-DE" sz="1599" err="1"/>
              <a:t>justo</a:t>
            </a:r>
            <a:r>
              <a:rPr lang="de-DE" sz="1599"/>
              <a:t> </a:t>
            </a:r>
            <a:r>
              <a:rPr lang="de-DE" sz="1599" err="1"/>
              <a:t>laoreet</a:t>
            </a:r>
            <a:r>
              <a:rPr lang="de-DE" sz="1599"/>
              <a:t> </a:t>
            </a:r>
            <a:r>
              <a:rPr lang="de-DE" sz="1599" err="1"/>
              <a:t>viverra</a:t>
            </a:r>
            <a:r>
              <a:rPr lang="de-DE" sz="1599"/>
              <a:t> </a:t>
            </a:r>
            <a:r>
              <a:rPr lang="de-DE" sz="1599" err="1"/>
              <a:t>tempus</a:t>
            </a:r>
            <a:r>
              <a:rPr lang="de-DE" sz="1599"/>
              <a:t>. </a:t>
            </a:r>
            <a:r>
              <a:rPr lang="de-DE" sz="1599" err="1"/>
              <a:t>Etiam</a:t>
            </a:r>
            <a:r>
              <a:rPr lang="de-DE" sz="1599"/>
              <a:t> </a:t>
            </a:r>
            <a:r>
              <a:rPr lang="de-DE" sz="1599" err="1"/>
              <a:t>tempor</a:t>
            </a:r>
            <a:r>
              <a:rPr lang="de-DE" sz="1599"/>
              <a:t> </a:t>
            </a:r>
            <a:r>
              <a:rPr lang="de-DE" sz="1599" err="1"/>
              <a:t>neque</a:t>
            </a:r>
            <a:r>
              <a:rPr lang="de-DE" sz="1599"/>
              <a:t> </a:t>
            </a:r>
            <a:r>
              <a:rPr lang="de-DE" sz="1599" err="1"/>
              <a:t>turpis</a:t>
            </a:r>
            <a:r>
              <a:rPr lang="de-DE" sz="1599"/>
              <a:t>, a </a:t>
            </a:r>
            <a:r>
              <a:rPr lang="de-DE" sz="1599" err="1"/>
              <a:t>sollicitudin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mollis</a:t>
            </a:r>
            <a:r>
              <a:rPr lang="de-DE" sz="1599"/>
              <a:t> in. Morbi </a:t>
            </a:r>
            <a:r>
              <a:rPr lang="de-DE" sz="1599" err="1"/>
              <a:t>placerat</a:t>
            </a:r>
            <a:r>
              <a:rPr lang="de-DE" sz="1599"/>
              <a:t> </a:t>
            </a:r>
            <a:r>
              <a:rPr lang="de-DE" sz="1599" err="1"/>
              <a:t>vitae</a:t>
            </a:r>
            <a:r>
              <a:rPr lang="de-DE" sz="1599"/>
              <a:t> </a:t>
            </a:r>
            <a:r>
              <a:rPr lang="de-DE" sz="1599" err="1"/>
              <a:t>urna</a:t>
            </a:r>
            <a:r>
              <a:rPr lang="de-DE" sz="1599"/>
              <a:t> </a:t>
            </a:r>
            <a:r>
              <a:rPr lang="de-DE" sz="1599" err="1"/>
              <a:t>id</a:t>
            </a:r>
            <a:r>
              <a:rPr lang="de-DE" sz="1599"/>
              <a:t> </a:t>
            </a:r>
            <a:r>
              <a:rPr lang="de-DE" sz="1599" err="1"/>
              <a:t>sagittis</a:t>
            </a:r>
            <a:r>
              <a:rPr lang="de-DE" sz="1599"/>
              <a:t>. </a:t>
            </a:r>
            <a:r>
              <a:rPr lang="de-DE" sz="1599" err="1"/>
              <a:t>Quisque</a:t>
            </a:r>
            <a:r>
              <a:rPr lang="de-DE" sz="1599"/>
              <a:t> </a:t>
            </a:r>
            <a:r>
              <a:rPr lang="de-DE" sz="1599" err="1"/>
              <a:t>congue</a:t>
            </a:r>
            <a:r>
              <a:rPr lang="de-DE" sz="1599"/>
              <a:t> </a:t>
            </a:r>
            <a:r>
              <a:rPr lang="de-DE" sz="1599" err="1"/>
              <a:t>dapibus</a:t>
            </a:r>
            <a:r>
              <a:rPr lang="de-DE" sz="1599"/>
              <a:t> </a:t>
            </a:r>
            <a:r>
              <a:rPr lang="de-DE" sz="1599" err="1"/>
              <a:t>diam</a:t>
            </a:r>
            <a:r>
              <a:rPr lang="de-DE" sz="1599"/>
              <a:t>, </a:t>
            </a:r>
            <a:r>
              <a:rPr lang="de-DE" sz="1599" err="1"/>
              <a:t>eget</a:t>
            </a:r>
            <a:r>
              <a:rPr lang="de-DE" sz="1599"/>
              <a:t> </a:t>
            </a:r>
            <a:r>
              <a:rPr lang="de-DE" sz="1599" err="1"/>
              <a:t>imperdiet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facilisis</a:t>
            </a:r>
            <a:r>
              <a:rPr lang="de-DE" sz="1599"/>
              <a:t> </a:t>
            </a:r>
            <a:r>
              <a:rPr lang="de-DE" sz="1599" err="1"/>
              <a:t>eu</a:t>
            </a:r>
            <a:r>
              <a:rPr lang="de-DE" sz="15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599"/>
          </a:p>
          <a:p>
            <a:pPr marL="0" marR="0" lvl="0" indent="0" algn="l" defTabSz="913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33" name="Bildplatzhalter 36">
            <a:extLst>
              <a:ext uri="{FF2B5EF4-FFF2-40B4-BE49-F238E27FC236}">
                <a16:creationId xmlns:a16="http://schemas.microsoft.com/office/drawing/2014/main" id="{A87540CD-4C0A-9341-BD4F-D8E58AD9BD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90099" y="477896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  <p:sp>
        <p:nvSpPr>
          <p:cNvPr id="35" name="Bildplatzhalter 36">
            <a:extLst>
              <a:ext uri="{FF2B5EF4-FFF2-40B4-BE49-F238E27FC236}">
                <a16:creationId xmlns:a16="http://schemas.microsoft.com/office/drawing/2014/main" id="{3A1FCFC6-07FD-DB4F-932E-3A4A8045EA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91773" y="477896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2CFB1CE0-A5AD-6C48-92AA-7B75827447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26375" y="4781419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167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list and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6BA63F6-02B8-7940-99F7-8D76DAEF7AC2}"/>
              </a:ext>
            </a:extLst>
          </p:cNvPr>
          <p:cNvSpPr/>
          <p:nvPr userDrawn="1"/>
        </p:nvSpPr>
        <p:spPr>
          <a:xfrm>
            <a:off x="2135461" y="6043257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C0DFBD0-482D-CD4E-8953-C0FD3CDDABAB}"/>
              </a:ext>
            </a:extLst>
          </p:cNvPr>
          <p:cNvSpPr/>
          <p:nvPr userDrawn="1"/>
        </p:nvSpPr>
        <p:spPr>
          <a:xfrm>
            <a:off x="443796" y="6055249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0" name="Bildplatzhalter 36">
            <a:extLst>
              <a:ext uri="{FF2B5EF4-FFF2-40B4-BE49-F238E27FC236}">
                <a16:creationId xmlns:a16="http://schemas.microsoft.com/office/drawing/2014/main" id="{1331B998-AC64-5B49-B19A-CCB1D90EA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46" y="477432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  <p:sp>
        <p:nvSpPr>
          <p:cNvPr id="11" name="Textplatzhalter 55">
            <a:extLst>
              <a:ext uri="{FF2B5EF4-FFF2-40B4-BE49-F238E27FC236}">
                <a16:creationId xmlns:a16="http://schemas.microsoft.com/office/drawing/2014/main" id="{316FB695-54B7-E046-B330-D84C8B259E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438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1D49BD6-4E65-D14B-B5A2-B260D63B493B}"/>
              </a:ext>
            </a:extLst>
          </p:cNvPr>
          <p:cNvSpPr/>
          <p:nvPr userDrawn="1"/>
        </p:nvSpPr>
        <p:spPr>
          <a:xfrm>
            <a:off x="2153194" y="6066469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5" name="Textplatzhalter 55">
            <a:extLst>
              <a:ext uri="{FF2B5EF4-FFF2-40B4-BE49-F238E27FC236}">
                <a16:creationId xmlns:a16="http://schemas.microsoft.com/office/drawing/2014/main" id="{6FBE8FC8-A9EA-3C47-857E-F519122C5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90819" y="6097296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06EDE4D-773E-5040-B96F-74A3C399D3BA}"/>
              </a:ext>
            </a:extLst>
          </p:cNvPr>
          <p:cNvSpPr/>
          <p:nvPr userDrawn="1"/>
        </p:nvSpPr>
        <p:spPr>
          <a:xfrm>
            <a:off x="5376686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9" name="Textplatzhalter 55">
            <a:extLst>
              <a:ext uri="{FF2B5EF4-FFF2-40B4-BE49-F238E27FC236}">
                <a16:creationId xmlns:a16="http://schemas.microsoft.com/office/drawing/2014/main" id="{56A5822C-9C8D-D54B-B78E-541D2ECB81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4270" y="6100481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928F00F-B4E0-E94C-8BC3-F07D43977542}"/>
              </a:ext>
            </a:extLst>
          </p:cNvPr>
          <p:cNvSpPr/>
          <p:nvPr userDrawn="1"/>
        </p:nvSpPr>
        <p:spPr>
          <a:xfrm>
            <a:off x="3549589" y="6085317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23" name="Textplatzhalter 55">
            <a:extLst>
              <a:ext uri="{FF2B5EF4-FFF2-40B4-BE49-F238E27FC236}">
                <a16:creationId xmlns:a16="http://schemas.microsoft.com/office/drawing/2014/main" id="{DC3663C1-FA46-1C4C-917F-004FC705E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104" y="6110218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5" name="Bildplatzhalter 79">
            <a:extLst>
              <a:ext uri="{FF2B5EF4-FFF2-40B4-BE49-F238E27FC236}">
                <a16:creationId xmlns:a16="http://schemas.microsoft.com/office/drawing/2014/main" id="{73D9792D-430B-9F45-B794-8DD584668F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24701" y="0"/>
            <a:ext cx="5067300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9" name="Titel 28">
            <a:extLst>
              <a:ext uri="{FF2B5EF4-FFF2-40B4-BE49-F238E27FC236}">
                <a16:creationId xmlns:a16="http://schemas.microsoft.com/office/drawing/2014/main" id="{99102B4D-0F48-9B4C-9D48-AD1CA9007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37" y="1182186"/>
            <a:ext cx="6409337" cy="81440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181FFE66-F29C-614B-AFE7-B1B6A341FA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9001" y="2080828"/>
            <a:ext cx="6377517" cy="2613900"/>
          </a:xfrm>
          <a:prstGeom prst="rect">
            <a:avLst/>
          </a:prstGeom>
        </p:spPr>
        <p:txBody>
          <a:bodyPr/>
          <a:lstStyle>
            <a:lvl1pPr>
              <a:defRPr sz="1599" baseline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33" name="Bildplatzhalter 36">
            <a:extLst>
              <a:ext uri="{FF2B5EF4-FFF2-40B4-BE49-F238E27FC236}">
                <a16:creationId xmlns:a16="http://schemas.microsoft.com/office/drawing/2014/main" id="{A87540CD-4C0A-9341-BD4F-D8E58AD9BD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989487" y="4786032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  <p:sp>
        <p:nvSpPr>
          <p:cNvPr id="35" name="Bildplatzhalter 36">
            <a:extLst>
              <a:ext uri="{FF2B5EF4-FFF2-40B4-BE49-F238E27FC236}">
                <a16:creationId xmlns:a16="http://schemas.microsoft.com/office/drawing/2014/main" id="{3A1FCFC6-07FD-DB4F-932E-3A4A8045EA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10099" y="4790489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2CFB1CE0-A5AD-6C48-92AA-7B75827447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37918" y="4790489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790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898E120D-8A6B-0A4C-84FA-C53C9C45A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8777" y="278655"/>
            <a:ext cx="5701180" cy="198658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Bildplatzhalter 14">
            <a:extLst>
              <a:ext uri="{FF2B5EF4-FFF2-40B4-BE49-F238E27FC236}">
                <a16:creationId xmlns:a16="http://schemas.microsoft.com/office/drawing/2014/main" id="{0EBF628A-4085-ED49-9791-DCF75EABF6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0002" y="2437989"/>
            <a:ext cx="5701180" cy="19817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Bildplatzhalter 14">
            <a:extLst>
              <a:ext uri="{FF2B5EF4-FFF2-40B4-BE49-F238E27FC236}">
                <a16:creationId xmlns:a16="http://schemas.microsoft.com/office/drawing/2014/main" id="{00CE009C-2ED5-144F-BA97-DBFFC1717C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39389" y="4592524"/>
            <a:ext cx="5701180" cy="19817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Bildplatzhalter 14">
            <a:extLst>
              <a:ext uri="{FF2B5EF4-FFF2-40B4-BE49-F238E27FC236}">
                <a16:creationId xmlns:a16="http://schemas.microsoft.com/office/drawing/2014/main" id="{16196B46-17A0-9A42-BB20-0D2AB1ADE2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5269" y="278655"/>
            <a:ext cx="5701180" cy="198658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9A774A84-AA26-E042-A043-9FAAA308D5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26493" y="2437989"/>
            <a:ext cx="5701180" cy="19817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14">
            <a:extLst>
              <a:ext uri="{FF2B5EF4-FFF2-40B4-BE49-F238E27FC236}">
                <a16:creationId xmlns:a16="http://schemas.microsoft.com/office/drawing/2014/main" id="{D9D36272-B6CB-A946-9211-1A1DF650D60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25881" y="4592524"/>
            <a:ext cx="5701180" cy="19817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745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2">
            <a:extLst>
              <a:ext uri="{FF2B5EF4-FFF2-40B4-BE49-F238E27FC236}">
                <a16:creationId xmlns:a16="http://schemas.microsoft.com/office/drawing/2014/main" id="{42FBE0E7-FB37-0041-8681-E07BBD6C25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3672" y="2039838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1" name="Bildplatzhalter 12">
            <a:extLst>
              <a:ext uri="{FF2B5EF4-FFF2-40B4-BE49-F238E27FC236}">
                <a16:creationId xmlns:a16="http://schemas.microsoft.com/office/drawing/2014/main" id="{1B7AA8A8-E645-5046-BB4D-197EA5F645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08472" y="2039838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2" name="Bildplatzhalter 12">
            <a:extLst>
              <a:ext uri="{FF2B5EF4-FFF2-40B4-BE49-F238E27FC236}">
                <a16:creationId xmlns:a16="http://schemas.microsoft.com/office/drawing/2014/main" id="{ECB352BA-467A-C343-8EA5-63309F11A6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672" y="3532897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3" name="Bildplatzhalter 12">
            <a:extLst>
              <a:ext uri="{FF2B5EF4-FFF2-40B4-BE49-F238E27FC236}">
                <a16:creationId xmlns:a16="http://schemas.microsoft.com/office/drawing/2014/main" id="{AAD3D082-ED82-0B47-944B-C10BE4BB12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8472" y="3532897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4" name="Bildplatzhalter 12">
            <a:extLst>
              <a:ext uri="{FF2B5EF4-FFF2-40B4-BE49-F238E27FC236}">
                <a16:creationId xmlns:a16="http://schemas.microsoft.com/office/drawing/2014/main" id="{BAB7AFDA-402F-5749-BE89-322B0F3F2C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3672" y="5056426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5" name="Bildplatzhalter 12">
            <a:extLst>
              <a:ext uri="{FF2B5EF4-FFF2-40B4-BE49-F238E27FC236}">
                <a16:creationId xmlns:a16="http://schemas.microsoft.com/office/drawing/2014/main" id="{1135EB0A-F3A3-4F44-840C-45EB8FD11A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8472" y="5056426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9" name="Bildplatzhalter 26">
            <a:extLst>
              <a:ext uri="{FF2B5EF4-FFF2-40B4-BE49-F238E27FC236}">
                <a16:creationId xmlns:a16="http://schemas.microsoft.com/office/drawing/2014/main" id="{922BFDC8-B724-0A4E-90CD-7B4D913284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73885" y="516309"/>
            <a:ext cx="5456767" cy="280583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0" name="Bildplatzhalter 26">
            <a:extLst>
              <a:ext uri="{FF2B5EF4-FFF2-40B4-BE49-F238E27FC236}">
                <a16:creationId xmlns:a16="http://schemas.microsoft.com/office/drawing/2014/main" id="{B35D529D-CC0C-BF49-9363-B0FE4E47D32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73885" y="3532897"/>
            <a:ext cx="5456767" cy="280583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43D01464-82FD-1C42-B4D4-BD8CE135E2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673" y="1182186"/>
            <a:ext cx="5456213" cy="772345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4693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b="1553"/>
          <a:stretch/>
        </p:blipFill>
        <p:spPr>
          <a:xfrm>
            <a:off x="0" y="-7290"/>
            <a:ext cx="12192000" cy="6877782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E473244-CA45-4643-97DC-76AFEAA8CB4C}"/>
              </a:ext>
            </a:extLst>
          </p:cNvPr>
          <p:cNvGrpSpPr/>
          <p:nvPr userDrawn="1"/>
        </p:nvGrpSpPr>
        <p:grpSpPr>
          <a:xfrm>
            <a:off x="502206" y="1"/>
            <a:ext cx="2214622" cy="821495"/>
            <a:chOff x="7006776" y="3175"/>
            <a:chExt cx="1660966" cy="616311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037A9A1-B7A3-0646-9E1D-87D3F4AB37CE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4694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3466"/>
            </a:p>
          </p:txBody>
        </p:sp>
        <p:pic>
          <p:nvPicPr>
            <p:cNvPr id="16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E2188DA1-E68B-8F4A-A462-DBB88098570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el 1">
            <a:extLst>
              <a:ext uri="{FF2B5EF4-FFF2-40B4-BE49-F238E27FC236}">
                <a16:creationId xmlns:a16="http://schemas.microsoft.com/office/drawing/2014/main" id="{D9F8227E-124E-D145-B7F3-2AC7C5ED85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35" y="1737384"/>
            <a:ext cx="4755300" cy="2136138"/>
          </a:xfrm>
          <a:prstGeom prst="rect">
            <a:avLst/>
          </a:prstGeom>
        </p:spPr>
        <p:txBody>
          <a:bodyPr/>
          <a:lstStyle>
            <a:lvl1pPr>
              <a:defRPr sz="2799" b="1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73531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1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999031-7F5C-374B-BA5A-2FECD54EC0F8}"/>
              </a:ext>
            </a:extLst>
          </p:cNvPr>
          <p:cNvSpPr txBox="1">
            <a:spLocks/>
          </p:cNvSpPr>
          <p:nvPr userDrawn="1"/>
        </p:nvSpPr>
        <p:spPr>
          <a:xfrm>
            <a:off x="239584" y="2083474"/>
            <a:ext cx="6409103" cy="355090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  <a:defRPr/>
            </a:pPr>
            <a:endParaRPr lang="de-DE" sz="15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D31ABD6-02E9-634D-AF7B-8CC1EADA1528}"/>
              </a:ext>
            </a:extLst>
          </p:cNvPr>
          <p:cNvGrpSpPr/>
          <p:nvPr userDrawn="1"/>
        </p:nvGrpSpPr>
        <p:grpSpPr>
          <a:xfrm>
            <a:off x="502206" y="1"/>
            <a:ext cx="2214622" cy="821495"/>
            <a:chOff x="7006776" y="3175"/>
            <a:chExt cx="1660966" cy="616311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E49AEFE-96EE-3840-8A8D-34A5A1338AEC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4694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3466"/>
            </a:p>
          </p:txBody>
        </p:sp>
        <p:pic>
          <p:nvPicPr>
            <p:cNvPr id="6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22401024-B087-674B-96BA-A42F8D6D927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Datumsplatzhalter 4">
            <a:extLst>
              <a:ext uri="{FF2B5EF4-FFF2-40B4-BE49-F238E27FC236}">
                <a16:creationId xmlns:a16="http://schemas.microsoft.com/office/drawing/2014/main" id="{924AF993-D1FB-F64E-AA74-1F998D97FFBF}"/>
              </a:ext>
            </a:extLst>
          </p:cNvPr>
          <p:cNvSpPr txBox="1">
            <a:spLocks/>
          </p:cNvSpPr>
          <p:nvPr userDrawn="1"/>
        </p:nvSpPr>
        <p:spPr>
          <a:xfrm>
            <a:off x="608637" y="6489815"/>
            <a:ext cx="1351723" cy="366069"/>
          </a:xfrm>
          <a:prstGeom prst="rect">
            <a:avLst/>
          </a:prstGeom>
        </p:spPr>
        <p:txBody>
          <a:bodyPr vert="horz" lIns="121883" tIns="60941" rIns="121883" bIns="60941" rtlCol="0" anchor="ctr"/>
          <a:lstStyle>
            <a:defPPr>
              <a:defRPr lang="de-DE"/>
            </a:defPPr>
            <a:lvl1pPr marL="0" algn="l" defTabSz="6858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8D706B-1271-4C60-A390-D7FBEB12C86C}" type="datetime1">
              <a:rPr lang="de-DE" sz="1200" smtClean="0"/>
              <a:pPr/>
              <a:t>31.07.2024</a:t>
            </a:fld>
            <a:endParaRPr lang="de-DE" sz="120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5274614-7DC5-2949-BE71-D653CCB11010}"/>
              </a:ext>
            </a:extLst>
          </p:cNvPr>
          <p:cNvSpPr txBox="1">
            <a:spLocks/>
          </p:cNvSpPr>
          <p:nvPr userDrawn="1"/>
        </p:nvSpPr>
        <p:spPr>
          <a:xfrm>
            <a:off x="502206" y="6489815"/>
            <a:ext cx="2214622" cy="366069"/>
          </a:xfrm>
          <a:prstGeom prst="rect">
            <a:avLst/>
          </a:prstGeom>
          <a:noFill/>
        </p:spPr>
        <p:txBody>
          <a:bodyPr vert="horz" lIns="121883" tIns="60941" rIns="121883" bIns="60941" rtlCol="0" anchor="ctr"/>
          <a:lstStyle>
            <a:defPPr>
              <a:defRPr lang="de-DE"/>
            </a:defPPr>
            <a:lvl1pPr marL="0" algn="r" defTabSz="6858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B4B96D-91EA-4EDF-BCD8-94C719010F78}" type="slidenum">
              <a:rPr lang="de-DE" sz="1200" smtClean="0"/>
              <a:pPr/>
              <a:t>‹Nr.›</a:t>
            </a:fld>
            <a:endParaRPr lang="de-DE" sz="1200"/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B69ED19E-4964-774F-BE79-F870A19AA7FA}"/>
              </a:ext>
            </a:extLst>
          </p:cNvPr>
          <p:cNvSpPr txBox="1">
            <a:spLocks/>
          </p:cNvSpPr>
          <p:nvPr userDrawn="1"/>
        </p:nvSpPr>
        <p:spPr>
          <a:xfrm>
            <a:off x="620158" y="6489815"/>
            <a:ext cx="1351723" cy="366069"/>
          </a:xfrm>
          <a:prstGeom prst="rect">
            <a:avLst/>
          </a:prstGeom>
        </p:spPr>
        <p:txBody>
          <a:bodyPr vert="horz" lIns="121883" tIns="60941" rIns="121883" bIns="60941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4B6F35-B0A6-4E67-9A04-F91B622B2CCB}" type="datetime1">
              <a:rPr lang="de-DE" sz="1066" smtClean="0"/>
              <a:pPr/>
              <a:t>31.07.2024</a:t>
            </a:fld>
            <a:endParaRPr lang="de-DE" sz="1066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A0C5018F-E8C4-D547-AD80-9524B4C22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671" y="2083474"/>
            <a:ext cx="11283396" cy="4082340"/>
          </a:xfrm>
          <a:prstGeom prst="rect">
            <a:avLst/>
          </a:prstGeom>
        </p:spPr>
        <p:txBody>
          <a:bodyPr/>
          <a:lstStyle>
            <a:lvl1pPr marL="0" marR="0" indent="0" algn="l" defTabSz="91396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599" err="1"/>
              <a:t>Fusce</a:t>
            </a:r>
            <a:r>
              <a:rPr lang="de-DE" sz="1599"/>
              <a:t> ante </a:t>
            </a:r>
            <a:r>
              <a:rPr lang="de-DE" sz="1599" err="1"/>
              <a:t>lorem</a:t>
            </a:r>
            <a:r>
              <a:rPr lang="de-DE" sz="1599"/>
              <a:t>, </a:t>
            </a:r>
            <a:r>
              <a:rPr lang="de-DE" sz="1599" err="1"/>
              <a:t>volutpat</a:t>
            </a:r>
            <a:r>
              <a:rPr lang="de-DE" sz="1599"/>
              <a:t> </a:t>
            </a:r>
            <a:r>
              <a:rPr lang="de-DE" sz="1599" err="1"/>
              <a:t>sed</a:t>
            </a:r>
            <a:r>
              <a:rPr lang="de-DE" sz="1599"/>
              <a:t> </a:t>
            </a:r>
            <a:r>
              <a:rPr lang="de-DE" sz="1599" err="1"/>
              <a:t>lacus</a:t>
            </a:r>
            <a:r>
              <a:rPr lang="de-DE" sz="1599"/>
              <a:t> non, </a:t>
            </a:r>
            <a:r>
              <a:rPr lang="de-DE" sz="1599" err="1"/>
              <a:t>euismod</a:t>
            </a:r>
            <a:r>
              <a:rPr lang="de-DE" sz="1599"/>
              <a:t> </a:t>
            </a:r>
            <a:r>
              <a:rPr lang="de-DE" sz="1599" err="1"/>
              <a:t>ornare</a:t>
            </a:r>
            <a:r>
              <a:rPr lang="de-DE" sz="1599"/>
              <a:t> </a:t>
            </a:r>
            <a:r>
              <a:rPr lang="de-DE" sz="1599" err="1"/>
              <a:t>sapien</a:t>
            </a:r>
            <a:r>
              <a:rPr lang="de-DE" sz="1599"/>
              <a:t>. </a:t>
            </a:r>
            <a:r>
              <a:rPr lang="de-DE" sz="1599" err="1"/>
              <a:t>Cras</a:t>
            </a:r>
            <a:r>
              <a:rPr lang="de-DE" sz="1599"/>
              <a:t> </a:t>
            </a:r>
            <a:r>
              <a:rPr lang="de-DE" sz="1599" err="1"/>
              <a:t>eleifend</a:t>
            </a:r>
            <a:r>
              <a:rPr lang="de-DE" sz="1599"/>
              <a:t> </a:t>
            </a:r>
            <a:r>
              <a:rPr lang="de-DE" sz="1599" err="1"/>
              <a:t>efficitur</a:t>
            </a:r>
            <a:r>
              <a:rPr lang="de-DE" sz="1599"/>
              <a:t> </a:t>
            </a:r>
            <a:r>
              <a:rPr lang="de-DE" sz="1599" err="1"/>
              <a:t>dui</a:t>
            </a:r>
            <a:r>
              <a:rPr lang="de-DE" sz="1599"/>
              <a:t> in </a:t>
            </a:r>
            <a:r>
              <a:rPr lang="de-DE" sz="1599" err="1"/>
              <a:t>aliquet</a:t>
            </a:r>
            <a:r>
              <a:rPr lang="de-DE" sz="1599"/>
              <a:t>. Duis </a:t>
            </a:r>
            <a:r>
              <a:rPr lang="de-DE" sz="1599" err="1"/>
              <a:t>mattis</a:t>
            </a:r>
            <a:r>
              <a:rPr lang="de-DE" sz="1599"/>
              <a:t> </a:t>
            </a:r>
            <a:r>
              <a:rPr lang="de-DE" sz="1599" err="1"/>
              <a:t>justo</a:t>
            </a:r>
            <a:r>
              <a:rPr lang="de-DE" sz="1599"/>
              <a:t> </a:t>
            </a:r>
            <a:r>
              <a:rPr lang="de-DE" sz="1599" err="1"/>
              <a:t>laoreet</a:t>
            </a:r>
            <a:r>
              <a:rPr lang="de-DE" sz="1599"/>
              <a:t> </a:t>
            </a:r>
            <a:r>
              <a:rPr lang="de-DE" sz="1599" err="1"/>
              <a:t>viverra</a:t>
            </a:r>
            <a:r>
              <a:rPr lang="de-DE" sz="1599"/>
              <a:t> </a:t>
            </a:r>
            <a:r>
              <a:rPr lang="de-DE" sz="1599" err="1"/>
              <a:t>tempus</a:t>
            </a:r>
            <a:r>
              <a:rPr lang="de-DE" sz="1599"/>
              <a:t>. </a:t>
            </a:r>
            <a:r>
              <a:rPr lang="de-DE" sz="1599" err="1"/>
              <a:t>Etiam</a:t>
            </a:r>
            <a:r>
              <a:rPr lang="de-DE" sz="1599"/>
              <a:t> </a:t>
            </a:r>
            <a:r>
              <a:rPr lang="de-DE" sz="1599" err="1"/>
              <a:t>tempor</a:t>
            </a:r>
            <a:r>
              <a:rPr lang="de-DE" sz="1599"/>
              <a:t> </a:t>
            </a:r>
            <a:r>
              <a:rPr lang="de-DE" sz="1599" err="1"/>
              <a:t>neque</a:t>
            </a:r>
            <a:r>
              <a:rPr lang="de-DE" sz="1599"/>
              <a:t> </a:t>
            </a:r>
            <a:r>
              <a:rPr lang="de-DE" sz="1599" err="1"/>
              <a:t>turpis</a:t>
            </a:r>
            <a:r>
              <a:rPr lang="de-DE" sz="1599"/>
              <a:t>, a </a:t>
            </a:r>
            <a:r>
              <a:rPr lang="de-DE" sz="1599" err="1"/>
              <a:t>sollicitudin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mollis</a:t>
            </a:r>
            <a:r>
              <a:rPr lang="de-DE" sz="1599"/>
              <a:t> in. Morbi </a:t>
            </a:r>
            <a:r>
              <a:rPr lang="de-DE" sz="1599" err="1"/>
              <a:t>placerat</a:t>
            </a:r>
            <a:r>
              <a:rPr lang="de-DE" sz="1599"/>
              <a:t> </a:t>
            </a:r>
            <a:r>
              <a:rPr lang="de-DE" sz="1599" err="1"/>
              <a:t>vitae</a:t>
            </a:r>
            <a:r>
              <a:rPr lang="de-DE" sz="1599"/>
              <a:t> </a:t>
            </a:r>
            <a:r>
              <a:rPr lang="de-DE" sz="1599" err="1"/>
              <a:t>urna</a:t>
            </a:r>
            <a:r>
              <a:rPr lang="de-DE" sz="1599"/>
              <a:t> </a:t>
            </a:r>
            <a:r>
              <a:rPr lang="de-DE" sz="1599" err="1"/>
              <a:t>id</a:t>
            </a:r>
            <a:r>
              <a:rPr lang="de-DE" sz="1599"/>
              <a:t> </a:t>
            </a:r>
            <a:r>
              <a:rPr lang="de-DE" sz="1599" err="1"/>
              <a:t>sagittis</a:t>
            </a:r>
            <a:r>
              <a:rPr lang="de-DE" sz="1599"/>
              <a:t>. </a:t>
            </a:r>
            <a:r>
              <a:rPr lang="de-DE" sz="1599" err="1"/>
              <a:t>Quisque</a:t>
            </a:r>
            <a:r>
              <a:rPr lang="de-DE" sz="1599"/>
              <a:t> </a:t>
            </a:r>
            <a:r>
              <a:rPr lang="de-DE" sz="1599" err="1"/>
              <a:t>congue</a:t>
            </a:r>
            <a:r>
              <a:rPr lang="de-DE" sz="1599"/>
              <a:t> </a:t>
            </a:r>
            <a:r>
              <a:rPr lang="de-DE" sz="1599" err="1"/>
              <a:t>dapibus</a:t>
            </a:r>
            <a:r>
              <a:rPr lang="de-DE" sz="1599"/>
              <a:t> </a:t>
            </a:r>
            <a:r>
              <a:rPr lang="de-DE" sz="1599" err="1"/>
              <a:t>diam</a:t>
            </a:r>
            <a:r>
              <a:rPr lang="de-DE" sz="1599"/>
              <a:t>, </a:t>
            </a:r>
            <a:r>
              <a:rPr lang="de-DE" sz="1599" err="1"/>
              <a:t>eget</a:t>
            </a:r>
            <a:r>
              <a:rPr lang="de-DE" sz="1599"/>
              <a:t> </a:t>
            </a:r>
            <a:r>
              <a:rPr lang="de-DE" sz="1599" err="1"/>
              <a:t>imperdiet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facilisis</a:t>
            </a:r>
            <a:r>
              <a:rPr lang="de-DE" sz="1599"/>
              <a:t> </a:t>
            </a:r>
            <a:r>
              <a:rPr lang="de-DE" sz="1599" err="1"/>
              <a:t>eu</a:t>
            </a:r>
            <a:r>
              <a:rPr lang="de-DE" sz="15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599"/>
          </a:p>
          <a:p>
            <a:pPr marL="0" marR="0" lvl="0" indent="0" algn="l" defTabSz="913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B438F79-3C8E-5643-98EC-180928A3B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672" y="1182187"/>
            <a:ext cx="10515600" cy="650563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8614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5" descr="Ein Bild, das Reihe, Licht enthält.&#10;&#10;Automatisch generierte Beschreibung">
            <a:extLst>
              <a:ext uri="{FF2B5EF4-FFF2-40B4-BE49-F238E27FC236}">
                <a16:creationId xmlns:a16="http://schemas.microsoft.com/office/drawing/2014/main" id="{F6DA5B76-44A9-3E5C-E17E-158F9C243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8BC92A7-AC62-2261-79D7-ED11B3189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639" y="4221088"/>
            <a:ext cx="11231935" cy="1512000"/>
          </a:xfrm>
        </p:spPr>
        <p:txBody>
          <a:bodyPr lIns="432000" tIns="0" rIns="432000" anchor="t" anchorCtr="0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</a:t>
            </a:r>
          </a:p>
        </p:txBody>
      </p:sp>
    </p:spTree>
    <p:extLst>
      <p:ext uri="{BB962C8B-B14F-4D97-AF65-F5344CB8AC3E}">
        <p14:creationId xmlns:p14="http://schemas.microsoft.com/office/powerpoint/2010/main" val="1678367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B6C1FF8-DDE5-E240-B713-63071D1D5BCD}"/>
              </a:ext>
            </a:extLst>
          </p:cNvPr>
          <p:cNvGrpSpPr/>
          <p:nvPr userDrawn="1"/>
        </p:nvGrpSpPr>
        <p:grpSpPr>
          <a:xfrm>
            <a:off x="502206" y="1"/>
            <a:ext cx="2214622" cy="821495"/>
            <a:chOff x="7006776" y="3175"/>
            <a:chExt cx="1660966" cy="616311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6D7D840-0B0B-6649-9E99-8928359B2DCC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4694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3466"/>
            </a:p>
          </p:txBody>
        </p:sp>
        <p:pic>
          <p:nvPicPr>
            <p:cNvPr id="6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764A468C-C2EB-3D4A-B36F-A072840FA91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3A776A93-D2B1-BD4D-B8A8-9AE75ACD1C22}"/>
              </a:ext>
            </a:extLst>
          </p:cNvPr>
          <p:cNvSpPr txBox="1">
            <a:spLocks/>
          </p:cNvSpPr>
          <p:nvPr userDrawn="1"/>
        </p:nvSpPr>
        <p:spPr>
          <a:xfrm>
            <a:off x="608637" y="6489815"/>
            <a:ext cx="1351723" cy="366069"/>
          </a:xfrm>
          <a:prstGeom prst="rect">
            <a:avLst/>
          </a:prstGeom>
        </p:spPr>
        <p:txBody>
          <a:bodyPr vert="horz" lIns="121883" tIns="60941" rIns="121883" bIns="60941" rtlCol="0" anchor="ctr"/>
          <a:lstStyle>
            <a:defPPr>
              <a:defRPr lang="de-DE"/>
            </a:defPPr>
            <a:lvl1pPr marL="0" algn="l" defTabSz="6858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8D706B-1271-4C60-A390-D7FBEB12C86C}" type="datetime1">
              <a:rPr lang="de-DE" sz="1200" smtClean="0"/>
              <a:pPr/>
              <a:t>31.07.2024</a:t>
            </a:fld>
            <a:endParaRPr lang="de-DE" sz="1200"/>
          </a:p>
        </p:txBody>
      </p:sp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F0C16AAC-C19D-1A48-8AB3-9690697C7DB0}"/>
              </a:ext>
            </a:extLst>
          </p:cNvPr>
          <p:cNvSpPr txBox="1">
            <a:spLocks/>
          </p:cNvSpPr>
          <p:nvPr userDrawn="1"/>
        </p:nvSpPr>
        <p:spPr>
          <a:xfrm>
            <a:off x="620158" y="6489815"/>
            <a:ext cx="1351723" cy="366069"/>
          </a:xfrm>
          <a:prstGeom prst="rect">
            <a:avLst/>
          </a:prstGeom>
        </p:spPr>
        <p:txBody>
          <a:bodyPr vert="horz" lIns="121883" tIns="60941" rIns="121883" bIns="60941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4B6F35-B0A6-4E67-9A04-F91B622B2CCB}" type="datetime1">
              <a:rPr lang="de-DE" sz="1066" smtClean="0"/>
              <a:pPr/>
              <a:t>31.07.2024</a:t>
            </a:fld>
            <a:endParaRPr lang="de-DE" sz="1066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22C2B5C-E3D6-844E-BC00-8085F6D89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93879"/>
            <a:ext cx="12192000" cy="772345"/>
          </a:xfrm>
          <a:prstGeom prst="rect">
            <a:avLst/>
          </a:prstGeom>
        </p:spPr>
        <p:txBody>
          <a:bodyPr/>
          <a:lstStyle>
            <a:lvl1pPr algn="ctr"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13256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3E4565F-2B2F-9A4F-A89A-4E6CA5032673}"/>
              </a:ext>
            </a:extLst>
          </p:cNvPr>
          <p:cNvGrpSpPr/>
          <p:nvPr userDrawn="1"/>
        </p:nvGrpSpPr>
        <p:grpSpPr>
          <a:xfrm>
            <a:off x="502206" y="1"/>
            <a:ext cx="2214622" cy="821495"/>
            <a:chOff x="7006776" y="3175"/>
            <a:chExt cx="1660966" cy="616311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23B4849-2763-064C-9C66-55151BF97267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4694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3466"/>
            </a:p>
          </p:txBody>
        </p:sp>
        <p:pic>
          <p:nvPicPr>
            <p:cNvPr id="19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D1B6F30B-4AEF-7E41-8321-FB307EDC9F9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Bildplatzhalter 29">
            <a:extLst>
              <a:ext uri="{FF2B5EF4-FFF2-40B4-BE49-F238E27FC236}">
                <a16:creationId xmlns:a16="http://schemas.microsoft.com/office/drawing/2014/main" id="{69EB626A-B277-1344-9F75-3FA73C6E8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18352" y="0"/>
            <a:ext cx="5073650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3" name="Titel 8">
            <a:extLst>
              <a:ext uri="{FF2B5EF4-FFF2-40B4-BE49-F238E27FC236}">
                <a16:creationId xmlns:a16="http://schemas.microsoft.com/office/drawing/2014/main" id="{3B80217C-C540-644B-911A-B38110650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117" y="1182853"/>
            <a:ext cx="6409267" cy="77234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C3E67B39-4B3C-7048-A7A0-0533D33547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117" y="2083475"/>
            <a:ext cx="6409267" cy="4082338"/>
          </a:xfrm>
          <a:prstGeom prst="rect">
            <a:avLst/>
          </a:prstGeom>
        </p:spPr>
        <p:txBody>
          <a:bodyPr/>
          <a:lstStyle>
            <a:lvl1pPr>
              <a:defRPr sz="1599"/>
            </a:lvl1pPr>
          </a:lstStyle>
          <a:p>
            <a:r>
              <a:rPr lang="de-DE"/>
              <a:t>Mastertextformat bearbeiten
Zweite Ebene
Dritte Ebene
Vierte Ebene
Fünfte Ebene </a:t>
            </a:r>
          </a:p>
        </p:txBody>
      </p:sp>
    </p:spTree>
    <p:extLst>
      <p:ext uri="{BB962C8B-B14F-4D97-AF65-F5344CB8AC3E}">
        <p14:creationId xmlns:p14="http://schemas.microsoft.com/office/powerpoint/2010/main" val="3543351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3E4565F-2B2F-9A4F-A89A-4E6CA5032673}"/>
              </a:ext>
            </a:extLst>
          </p:cNvPr>
          <p:cNvGrpSpPr/>
          <p:nvPr userDrawn="1"/>
        </p:nvGrpSpPr>
        <p:grpSpPr>
          <a:xfrm>
            <a:off x="502206" y="1"/>
            <a:ext cx="2214622" cy="821495"/>
            <a:chOff x="7006776" y="3175"/>
            <a:chExt cx="1660966" cy="616311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23B4849-2763-064C-9C66-55151BF97267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4694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3466"/>
            </a:p>
          </p:txBody>
        </p:sp>
        <p:pic>
          <p:nvPicPr>
            <p:cNvPr id="19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D1B6F30B-4AEF-7E41-8321-FB307EDC9F9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Bildplatzhalter 29">
            <a:extLst>
              <a:ext uri="{FF2B5EF4-FFF2-40B4-BE49-F238E27FC236}">
                <a16:creationId xmlns:a16="http://schemas.microsoft.com/office/drawing/2014/main" id="{69EB626A-B277-1344-9F75-3FA73C6E8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18352" y="0"/>
            <a:ext cx="5073650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02B0E0E-87D9-534B-979A-541425ED0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671" y="2083474"/>
            <a:ext cx="6409103" cy="4082340"/>
          </a:xfrm>
          <a:prstGeom prst="rect">
            <a:avLst/>
          </a:prstGeom>
        </p:spPr>
        <p:txBody>
          <a:bodyPr/>
          <a:lstStyle>
            <a:lvl1pPr marL="0" marR="0" indent="0" algn="l" defTabSz="91396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599" err="1"/>
              <a:t>Fusce</a:t>
            </a:r>
            <a:r>
              <a:rPr lang="de-DE" sz="1599"/>
              <a:t> ante </a:t>
            </a:r>
            <a:r>
              <a:rPr lang="de-DE" sz="1599" err="1"/>
              <a:t>lorem</a:t>
            </a:r>
            <a:r>
              <a:rPr lang="de-DE" sz="1599"/>
              <a:t>, </a:t>
            </a:r>
            <a:r>
              <a:rPr lang="de-DE" sz="1599" err="1"/>
              <a:t>volutpat</a:t>
            </a:r>
            <a:r>
              <a:rPr lang="de-DE" sz="1599"/>
              <a:t> </a:t>
            </a:r>
            <a:r>
              <a:rPr lang="de-DE" sz="1599" err="1"/>
              <a:t>sed</a:t>
            </a:r>
            <a:r>
              <a:rPr lang="de-DE" sz="1599"/>
              <a:t> </a:t>
            </a:r>
            <a:r>
              <a:rPr lang="de-DE" sz="1599" err="1"/>
              <a:t>lacus</a:t>
            </a:r>
            <a:r>
              <a:rPr lang="de-DE" sz="1599"/>
              <a:t> non, </a:t>
            </a:r>
            <a:r>
              <a:rPr lang="de-DE" sz="1599" err="1"/>
              <a:t>euismod</a:t>
            </a:r>
            <a:r>
              <a:rPr lang="de-DE" sz="1599"/>
              <a:t> </a:t>
            </a:r>
            <a:r>
              <a:rPr lang="de-DE" sz="1599" err="1"/>
              <a:t>ornare</a:t>
            </a:r>
            <a:r>
              <a:rPr lang="de-DE" sz="1599"/>
              <a:t> </a:t>
            </a:r>
            <a:r>
              <a:rPr lang="de-DE" sz="1599" err="1"/>
              <a:t>sapien</a:t>
            </a:r>
            <a:r>
              <a:rPr lang="de-DE" sz="1599"/>
              <a:t>. </a:t>
            </a:r>
            <a:r>
              <a:rPr lang="de-DE" sz="1599" err="1"/>
              <a:t>Cras</a:t>
            </a:r>
            <a:r>
              <a:rPr lang="de-DE" sz="1599"/>
              <a:t> </a:t>
            </a:r>
            <a:r>
              <a:rPr lang="de-DE" sz="1599" err="1"/>
              <a:t>eleifend</a:t>
            </a:r>
            <a:r>
              <a:rPr lang="de-DE" sz="1599"/>
              <a:t> </a:t>
            </a:r>
            <a:r>
              <a:rPr lang="de-DE" sz="1599" err="1"/>
              <a:t>efficitur</a:t>
            </a:r>
            <a:r>
              <a:rPr lang="de-DE" sz="1599"/>
              <a:t> </a:t>
            </a:r>
            <a:r>
              <a:rPr lang="de-DE" sz="1599" err="1"/>
              <a:t>dui</a:t>
            </a:r>
            <a:r>
              <a:rPr lang="de-DE" sz="1599"/>
              <a:t> in </a:t>
            </a:r>
            <a:r>
              <a:rPr lang="de-DE" sz="1599" err="1"/>
              <a:t>aliquet</a:t>
            </a:r>
            <a:r>
              <a:rPr lang="de-DE" sz="1599"/>
              <a:t>. Duis </a:t>
            </a:r>
            <a:r>
              <a:rPr lang="de-DE" sz="1599" err="1"/>
              <a:t>mattis</a:t>
            </a:r>
            <a:r>
              <a:rPr lang="de-DE" sz="1599"/>
              <a:t> </a:t>
            </a:r>
            <a:r>
              <a:rPr lang="de-DE" sz="1599" err="1"/>
              <a:t>justo</a:t>
            </a:r>
            <a:r>
              <a:rPr lang="de-DE" sz="1599"/>
              <a:t> </a:t>
            </a:r>
            <a:r>
              <a:rPr lang="de-DE" sz="1599" err="1"/>
              <a:t>laoreet</a:t>
            </a:r>
            <a:r>
              <a:rPr lang="de-DE" sz="1599"/>
              <a:t> </a:t>
            </a:r>
            <a:r>
              <a:rPr lang="de-DE" sz="1599" err="1"/>
              <a:t>viverra</a:t>
            </a:r>
            <a:r>
              <a:rPr lang="de-DE" sz="1599"/>
              <a:t> </a:t>
            </a:r>
            <a:r>
              <a:rPr lang="de-DE" sz="1599" err="1"/>
              <a:t>tempus</a:t>
            </a:r>
            <a:r>
              <a:rPr lang="de-DE" sz="1599"/>
              <a:t>. </a:t>
            </a:r>
            <a:r>
              <a:rPr lang="de-DE" sz="1599" err="1"/>
              <a:t>Etiam</a:t>
            </a:r>
            <a:r>
              <a:rPr lang="de-DE" sz="1599"/>
              <a:t> </a:t>
            </a:r>
            <a:r>
              <a:rPr lang="de-DE" sz="1599" err="1"/>
              <a:t>tempor</a:t>
            </a:r>
            <a:r>
              <a:rPr lang="de-DE" sz="1599"/>
              <a:t> </a:t>
            </a:r>
            <a:r>
              <a:rPr lang="de-DE" sz="1599" err="1"/>
              <a:t>neque</a:t>
            </a:r>
            <a:r>
              <a:rPr lang="de-DE" sz="1599"/>
              <a:t> </a:t>
            </a:r>
            <a:r>
              <a:rPr lang="de-DE" sz="1599" err="1"/>
              <a:t>turpis</a:t>
            </a:r>
            <a:r>
              <a:rPr lang="de-DE" sz="1599"/>
              <a:t>, a </a:t>
            </a:r>
            <a:r>
              <a:rPr lang="de-DE" sz="1599" err="1"/>
              <a:t>sollicitudin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mollis</a:t>
            </a:r>
            <a:r>
              <a:rPr lang="de-DE" sz="1599"/>
              <a:t> in. Morbi </a:t>
            </a:r>
            <a:r>
              <a:rPr lang="de-DE" sz="1599" err="1"/>
              <a:t>placerat</a:t>
            </a:r>
            <a:r>
              <a:rPr lang="de-DE" sz="1599"/>
              <a:t> </a:t>
            </a:r>
            <a:r>
              <a:rPr lang="de-DE" sz="1599" err="1"/>
              <a:t>vitae</a:t>
            </a:r>
            <a:r>
              <a:rPr lang="de-DE" sz="1599"/>
              <a:t> </a:t>
            </a:r>
            <a:r>
              <a:rPr lang="de-DE" sz="1599" err="1"/>
              <a:t>urna</a:t>
            </a:r>
            <a:r>
              <a:rPr lang="de-DE" sz="1599"/>
              <a:t> </a:t>
            </a:r>
            <a:r>
              <a:rPr lang="de-DE" sz="1599" err="1"/>
              <a:t>id</a:t>
            </a:r>
            <a:r>
              <a:rPr lang="de-DE" sz="1599"/>
              <a:t> </a:t>
            </a:r>
            <a:r>
              <a:rPr lang="de-DE" sz="1599" err="1"/>
              <a:t>sagittis</a:t>
            </a:r>
            <a:r>
              <a:rPr lang="de-DE" sz="1599"/>
              <a:t>. </a:t>
            </a:r>
            <a:r>
              <a:rPr lang="de-DE" sz="1599" err="1"/>
              <a:t>Quisque</a:t>
            </a:r>
            <a:r>
              <a:rPr lang="de-DE" sz="1599"/>
              <a:t> </a:t>
            </a:r>
            <a:r>
              <a:rPr lang="de-DE" sz="1599" err="1"/>
              <a:t>congue</a:t>
            </a:r>
            <a:r>
              <a:rPr lang="de-DE" sz="1599"/>
              <a:t> </a:t>
            </a:r>
            <a:r>
              <a:rPr lang="de-DE" sz="1599" err="1"/>
              <a:t>dapibus</a:t>
            </a:r>
            <a:r>
              <a:rPr lang="de-DE" sz="1599"/>
              <a:t> </a:t>
            </a:r>
            <a:r>
              <a:rPr lang="de-DE" sz="1599" err="1"/>
              <a:t>diam</a:t>
            </a:r>
            <a:r>
              <a:rPr lang="de-DE" sz="1599"/>
              <a:t>, </a:t>
            </a:r>
            <a:r>
              <a:rPr lang="de-DE" sz="1599" err="1"/>
              <a:t>eget</a:t>
            </a:r>
            <a:r>
              <a:rPr lang="de-DE" sz="1599"/>
              <a:t> </a:t>
            </a:r>
            <a:r>
              <a:rPr lang="de-DE" sz="1599" err="1"/>
              <a:t>imperdiet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facilisis</a:t>
            </a:r>
            <a:r>
              <a:rPr lang="de-DE" sz="1599"/>
              <a:t> </a:t>
            </a:r>
            <a:r>
              <a:rPr lang="de-DE" sz="1599" err="1"/>
              <a:t>eu</a:t>
            </a:r>
            <a:r>
              <a:rPr lang="de-DE" sz="15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599"/>
          </a:p>
          <a:p>
            <a:pPr marL="0" marR="0" lvl="0" indent="0" algn="l" defTabSz="913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23" name="Titel 8">
            <a:extLst>
              <a:ext uri="{FF2B5EF4-FFF2-40B4-BE49-F238E27FC236}">
                <a16:creationId xmlns:a16="http://schemas.microsoft.com/office/drawing/2014/main" id="{3B80217C-C540-644B-911A-B38110650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117" y="1182853"/>
            <a:ext cx="6409267" cy="77234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62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5">
            <a:extLst>
              <a:ext uri="{FF2B5EF4-FFF2-40B4-BE49-F238E27FC236}">
                <a16:creationId xmlns:a16="http://schemas.microsoft.com/office/drawing/2014/main" id="{AD11E63D-13E6-594B-945A-40F0C9D25A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4278CD5-D4C3-A94B-91D0-BAE8ECDE6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672" y="1187124"/>
            <a:ext cx="6280159" cy="1324625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77843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A06682D-D868-2946-8059-0AC22B61A459}"/>
              </a:ext>
            </a:extLst>
          </p:cNvPr>
          <p:cNvGrpSpPr/>
          <p:nvPr userDrawn="1"/>
        </p:nvGrpSpPr>
        <p:grpSpPr>
          <a:xfrm>
            <a:off x="502206" y="1"/>
            <a:ext cx="2214622" cy="821495"/>
            <a:chOff x="7006776" y="3175"/>
            <a:chExt cx="1660966" cy="616311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44B5090-E818-FC4E-A146-DFD57C7BA951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4694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3466"/>
            </a:p>
          </p:txBody>
        </p:sp>
        <p:pic>
          <p:nvPicPr>
            <p:cNvPr id="6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E4CB40B1-B23B-5248-9529-60DE69D38B3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itel 28">
            <a:extLst>
              <a:ext uri="{FF2B5EF4-FFF2-40B4-BE49-F238E27FC236}">
                <a16:creationId xmlns:a16="http://schemas.microsoft.com/office/drawing/2014/main" id="{55EDF114-BF42-8E47-ABD1-7B7F4DCD3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37" y="1182186"/>
            <a:ext cx="6409337" cy="81440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5F727AD5-6620-6E41-9025-A946C77F4A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1" y="2080828"/>
            <a:ext cx="6377517" cy="2613900"/>
          </a:xfrm>
          <a:prstGeom prst="rect">
            <a:avLst/>
          </a:prstGeom>
        </p:spPr>
        <p:txBody>
          <a:bodyPr/>
          <a:lstStyle>
            <a:lvl1pPr marL="0" marR="0" indent="0" algn="l" defTabSz="91396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 baseline="0"/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599" err="1"/>
              <a:t>Fusce</a:t>
            </a:r>
            <a:r>
              <a:rPr lang="de-DE" sz="1599"/>
              <a:t> ante </a:t>
            </a:r>
            <a:r>
              <a:rPr lang="de-DE" sz="1599" err="1"/>
              <a:t>lorem</a:t>
            </a:r>
            <a:r>
              <a:rPr lang="de-DE" sz="1599"/>
              <a:t>, </a:t>
            </a:r>
            <a:r>
              <a:rPr lang="de-DE" sz="1599" err="1"/>
              <a:t>volutpat</a:t>
            </a:r>
            <a:r>
              <a:rPr lang="de-DE" sz="1599"/>
              <a:t> </a:t>
            </a:r>
            <a:r>
              <a:rPr lang="de-DE" sz="1599" err="1"/>
              <a:t>sed</a:t>
            </a:r>
            <a:r>
              <a:rPr lang="de-DE" sz="1599"/>
              <a:t> </a:t>
            </a:r>
            <a:r>
              <a:rPr lang="de-DE" sz="1599" err="1"/>
              <a:t>lacus</a:t>
            </a:r>
            <a:r>
              <a:rPr lang="de-DE" sz="1599"/>
              <a:t> non, </a:t>
            </a:r>
            <a:r>
              <a:rPr lang="de-DE" sz="1599" err="1"/>
              <a:t>euismod</a:t>
            </a:r>
            <a:r>
              <a:rPr lang="de-DE" sz="1599"/>
              <a:t> </a:t>
            </a:r>
            <a:r>
              <a:rPr lang="de-DE" sz="1599" err="1"/>
              <a:t>ornare</a:t>
            </a:r>
            <a:r>
              <a:rPr lang="de-DE" sz="1599"/>
              <a:t> </a:t>
            </a:r>
            <a:r>
              <a:rPr lang="de-DE" sz="1599" err="1"/>
              <a:t>sapien</a:t>
            </a:r>
            <a:r>
              <a:rPr lang="de-DE" sz="1599"/>
              <a:t>. </a:t>
            </a:r>
            <a:r>
              <a:rPr lang="de-DE" sz="1599" err="1"/>
              <a:t>Cras</a:t>
            </a:r>
            <a:r>
              <a:rPr lang="de-DE" sz="1599"/>
              <a:t> </a:t>
            </a:r>
            <a:r>
              <a:rPr lang="de-DE" sz="1599" err="1"/>
              <a:t>eleifend</a:t>
            </a:r>
            <a:r>
              <a:rPr lang="de-DE" sz="1599"/>
              <a:t> </a:t>
            </a:r>
            <a:r>
              <a:rPr lang="de-DE" sz="1599" err="1"/>
              <a:t>efficitur</a:t>
            </a:r>
            <a:r>
              <a:rPr lang="de-DE" sz="1599"/>
              <a:t> </a:t>
            </a:r>
            <a:r>
              <a:rPr lang="de-DE" sz="1599" err="1"/>
              <a:t>dui</a:t>
            </a:r>
            <a:r>
              <a:rPr lang="de-DE" sz="1599"/>
              <a:t> in </a:t>
            </a:r>
            <a:r>
              <a:rPr lang="de-DE" sz="1599" err="1"/>
              <a:t>aliquet</a:t>
            </a:r>
            <a:r>
              <a:rPr lang="de-DE" sz="1599"/>
              <a:t>. Duis </a:t>
            </a:r>
            <a:r>
              <a:rPr lang="de-DE" sz="1599" err="1"/>
              <a:t>mattis</a:t>
            </a:r>
            <a:r>
              <a:rPr lang="de-DE" sz="1599"/>
              <a:t> </a:t>
            </a:r>
            <a:r>
              <a:rPr lang="de-DE" sz="1599" err="1"/>
              <a:t>justo</a:t>
            </a:r>
            <a:r>
              <a:rPr lang="de-DE" sz="1599"/>
              <a:t> </a:t>
            </a:r>
            <a:r>
              <a:rPr lang="de-DE" sz="1599" err="1"/>
              <a:t>laoreet</a:t>
            </a:r>
            <a:r>
              <a:rPr lang="de-DE" sz="1599"/>
              <a:t> </a:t>
            </a:r>
            <a:r>
              <a:rPr lang="de-DE" sz="1599" err="1"/>
              <a:t>viverra</a:t>
            </a:r>
            <a:r>
              <a:rPr lang="de-DE" sz="1599"/>
              <a:t> </a:t>
            </a:r>
            <a:r>
              <a:rPr lang="de-DE" sz="1599" err="1"/>
              <a:t>tempus</a:t>
            </a:r>
            <a:r>
              <a:rPr lang="de-DE" sz="1599"/>
              <a:t>. </a:t>
            </a:r>
            <a:r>
              <a:rPr lang="de-DE" sz="1599" err="1"/>
              <a:t>Etiam</a:t>
            </a:r>
            <a:r>
              <a:rPr lang="de-DE" sz="1599"/>
              <a:t> </a:t>
            </a:r>
            <a:r>
              <a:rPr lang="de-DE" sz="1599" err="1"/>
              <a:t>tempor</a:t>
            </a:r>
            <a:r>
              <a:rPr lang="de-DE" sz="1599"/>
              <a:t> </a:t>
            </a:r>
            <a:r>
              <a:rPr lang="de-DE" sz="1599" err="1"/>
              <a:t>neque</a:t>
            </a:r>
            <a:r>
              <a:rPr lang="de-DE" sz="1599"/>
              <a:t> </a:t>
            </a:r>
            <a:r>
              <a:rPr lang="de-DE" sz="1599" err="1"/>
              <a:t>turpis</a:t>
            </a:r>
            <a:r>
              <a:rPr lang="de-DE" sz="1599"/>
              <a:t>, a </a:t>
            </a:r>
            <a:r>
              <a:rPr lang="de-DE" sz="1599" err="1"/>
              <a:t>sollicitudin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mollis</a:t>
            </a:r>
            <a:r>
              <a:rPr lang="de-DE" sz="1599"/>
              <a:t> in. Morbi </a:t>
            </a:r>
            <a:r>
              <a:rPr lang="de-DE" sz="1599" err="1"/>
              <a:t>placerat</a:t>
            </a:r>
            <a:r>
              <a:rPr lang="de-DE" sz="1599"/>
              <a:t> </a:t>
            </a:r>
            <a:r>
              <a:rPr lang="de-DE" sz="1599" err="1"/>
              <a:t>vitae</a:t>
            </a:r>
            <a:r>
              <a:rPr lang="de-DE" sz="1599"/>
              <a:t> </a:t>
            </a:r>
            <a:r>
              <a:rPr lang="de-DE" sz="1599" err="1"/>
              <a:t>urna</a:t>
            </a:r>
            <a:r>
              <a:rPr lang="de-DE" sz="1599"/>
              <a:t> </a:t>
            </a:r>
            <a:r>
              <a:rPr lang="de-DE" sz="1599" err="1"/>
              <a:t>id</a:t>
            </a:r>
            <a:r>
              <a:rPr lang="de-DE" sz="1599"/>
              <a:t> </a:t>
            </a:r>
            <a:r>
              <a:rPr lang="de-DE" sz="1599" err="1"/>
              <a:t>sagittis</a:t>
            </a:r>
            <a:r>
              <a:rPr lang="de-DE" sz="1599"/>
              <a:t>. </a:t>
            </a:r>
            <a:r>
              <a:rPr lang="de-DE" sz="1599" err="1"/>
              <a:t>Quisque</a:t>
            </a:r>
            <a:r>
              <a:rPr lang="de-DE" sz="1599"/>
              <a:t> </a:t>
            </a:r>
            <a:r>
              <a:rPr lang="de-DE" sz="1599" err="1"/>
              <a:t>congue</a:t>
            </a:r>
            <a:r>
              <a:rPr lang="de-DE" sz="1599"/>
              <a:t> </a:t>
            </a:r>
            <a:r>
              <a:rPr lang="de-DE" sz="1599" err="1"/>
              <a:t>dapibus</a:t>
            </a:r>
            <a:r>
              <a:rPr lang="de-DE" sz="1599"/>
              <a:t> </a:t>
            </a:r>
            <a:r>
              <a:rPr lang="de-DE" sz="1599" err="1"/>
              <a:t>diam</a:t>
            </a:r>
            <a:r>
              <a:rPr lang="de-DE" sz="1599"/>
              <a:t>, </a:t>
            </a:r>
            <a:r>
              <a:rPr lang="de-DE" sz="1599" err="1"/>
              <a:t>eget</a:t>
            </a:r>
            <a:r>
              <a:rPr lang="de-DE" sz="1599"/>
              <a:t> </a:t>
            </a:r>
            <a:r>
              <a:rPr lang="de-DE" sz="1599" err="1"/>
              <a:t>imperdiet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facilisis</a:t>
            </a:r>
            <a:r>
              <a:rPr lang="de-DE" sz="1599"/>
              <a:t> </a:t>
            </a:r>
            <a:r>
              <a:rPr lang="de-DE" sz="1599" err="1"/>
              <a:t>eu</a:t>
            </a:r>
            <a:r>
              <a:rPr lang="de-DE" sz="15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599"/>
          </a:p>
          <a:p>
            <a:pPr marL="0" marR="0" lvl="0" indent="0" algn="l" defTabSz="913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1" r="754"/>
          <a:stretch/>
        </p:blipFill>
        <p:spPr>
          <a:xfrm>
            <a:off x="7123134" y="0"/>
            <a:ext cx="5076548" cy="6858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5" r="12853"/>
          <a:stretch/>
        </p:blipFill>
        <p:spPr>
          <a:xfrm>
            <a:off x="7124886" y="0"/>
            <a:ext cx="5067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14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EB0DA3D-FB1B-E241-8FD8-D7FBF368774D}"/>
              </a:ext>
            </a:extLst>
          </p:cNvPr>
          <p:cNvGrpSpPr/>
          <p:nvPr userDrawn="1"/>
        </p:nvGrpSpPr>
        <p:grpSpPr>
          <a:xfrm>
            <a:off x="502206" y="1"/>
            <a:ext cx="2214622" cy="821495"/>
            <a:chOff x="7006776" y="3175"/>
            <a:chExt cx="1660966" cy="616311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94633DB-6F53-3540-9109-AA63A2AFD5B1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4694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3466"/>
            </a:p>
          </p:txBody>
        </p:sp>
        <p:pic>
          <p:nvPicPr>
            <p:cNvPr id="6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30FD3660-89C8-5E47-8538-9A49828B7C8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E58257E-32F8-534E-9B53-EC67F69B9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375" y="4339376"/>
            <a:ext cx="6162613" cy="1882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z="1599"/>
              <a:t>LOREM IPSUM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58E7E29-610C-9E46-8B6F-8E44168772FE}"/>
              </a:ext>
            </a:extLst>
          </p:cNvPr>
          <p:cNvSpPr/>
          <p:nvPr userDrawn="1"/>
        </p:nvSpPr>
        <p:spPr>
          <a:xfrm>
            <a:off x="509298" y="2536400"/>
            <a:ext cx="747051" cy="74682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2" name="Titel 12">
            <a:extLst>
              <a:ext uri="{FF2B5EF4-FFF2-40B4-BE49-F238E27FC236}">
                <a16:creationId xmlns:a16="http://schemas.microsoft.com/office/drawing/2014/main" id="{2E348494-6107-FC4D-9C50-94E7180F6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376" y="3372260"/>
            <a:ext cx="5239676" cy="620618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44569CD-330E-594F-8D90-BA7BE4C970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090" y="2723601"/>
            <a:ext cx="389467" cy="37241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5" r="12853"/>
          <a:stretch/>
        </p:blipFill>
        <p:spPr>
          <a:xfrm>
            <a:off x="7124886" y="0"/>
            <a:ext cx="5067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97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/ list and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201D3EC-F618-6B4F-9416-6A8E7C6B69D6}"/>
              </a:ext>
            </a:extLst>
          </p:cNvPr>
          <p:cNvSpPr/>
          <p:nvPr userDrawn="1"/>
        </p:nvSpPr>
        <p:spPr>
          <a:xfrm>
            <a:off x="501971" y="4826192"/>
            <a:ext cx="1522248" cy="149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BA63F6-02B8-7940-99F7-8D76DAEF7AC2}"/>
              </a:ext>
            </a:extLst>
          </p:cNvPr>
          <p:cNvSpPr/>
          <p:nvPr userDrawn="1"/>
        </p:nvSpPr>
        <p:spPr>
          <a:xfrm>
            <a:off x="2135461" y="6043257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1EEEADC-45CB-7940-9E69-07D92B4D250F}"/>
              </a:ext>
            </a:extLst>
          </p:cNvPr>
          <p:cNvGrpSpPr/>
          <p:nvPr userDrawn="1"/>
        </p:nvGrpSpPr>
        <p:grpSpPr>
          <a:xfrm>
            <a:off x="502206" y="1"/>
            <a:ext cx="2214622" cy="821495"/>
            <a:chOff x="7006776" y="3175"/>
            <a:chExt cx="1660966" cy="616311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82F595D-7F77-6E4D-B42A-89DD4A44FFDE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4694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3466"/>
            </a:p>
          </p:txBody>
        </p:sp>
        <p:pic>
          <p:nvPicPr>
            <p:cNvPr id="8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43D58B5C-35C8-1447-A14F-2F84D178FE9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BC0DFBD0-482D-CD4E-8953-C0FD3CDDABAB}"/>
              </a:ext>
            </a:extLst>
          </p:cNvPr>
          <p:cNvSpPr/>
          <p:nvPr userDrawn="1"/>
        </p:nvSpPr>
        <p:spPr>
          <a:xfrm>
            <a:off x="502205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0" name="Bildplatzhalter 36">
            <a:extLst>
              <a:ext uri="{FF2B5EF4-FFF2-40B4-BE49-F238E27FC236}">
                <a16:creationId xmlns:a16="http://schemas.microsoft.com/office/drawing/2014/main" id="{1331B998-AC64-5B49-B19A-CCB1D90EA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3438" y="482257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  <p:sp>
        <p:nvSpPr>
          <p:cNvPr id="11" name="Textplatzhalter 55">
            <a:extLst>
              <a:ext uri="{FF2B5EF4-FFF2-40B4-BE49-F238E27FC236}">
                <a16:creationId xmlns:a16="http://schemas.microsoft.com/office/drawing/2014/main" id="{316FB695-54B7-E046-B330-D84C8B259E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438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9806ECB-8A4B-4C42-B099-1A3FD25C67DE}"/>
              </a:ext>
            </a:extLst>
          </p:cNvPr>
          <p:cNvSpPr/>
          <p:nvPr userDrawn="1"/>
        </p:nvSpPr>
        <p:spPr>
          <a:xfrm>
            <a:off x="2115154" y="4826192"/>
            <a:ext cx="1522248" cy="149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1D49BD6-4E65-D14B-B5A2-B260D63B493B}"/>
              </a:ext>
            </a:extLst>
          </p:cNvPr>
          <p:cNvSpPr/>
          <p:nvPr userDrawn="1"/>
        </p:nvSpPr>
        <p:spPr>
          <a:xfrm>
            <a:off x="2115388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5" name="Textplatzhalter 55">
            <a:extLst>
              <a:ext uri="{FF2B5EF4-FFF2-40B4-BE49-F238E27FC236}">
                <a16:creationId xmlns:a16="http://schemas.microsoft.com/office/drawing/2014/main" id="{6FBE8FC8-A9EA-3C47-857E-F519122C5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6621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326EB9A-AFB4-B244-8B72-60EF5F0CFC4B}"/>
              </a:ext>
            </a:extLst>
          </p:cNvPr>
          <p:cNvSpPr/>
          <p:nvPr userDrawn="1"/>
        </p:nvSpPr>
        <p:spPr>
          <a:xfrm>
            <a:off x="5376451" y="4826192"/>
            <a:ext cx="1522248" cy="149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06EDE4D-773E-5040-B96F-74A3C399D3BA}"/>
              </a:ext>
            </a:extLst>
          </p:cNvPr>
          <p:cNvSpPr/>
          <p:nvPr userDrawn="1"/>
        </p:nvSpPr>
        <p:spPr>
          <a:xfrm>
            <a:off x="5238153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9" name="Textplatzhalter 55">
            <a:extLst>
              <a:ext uri="{FF2B5EF4-FFF2-40B4-BE49-F238E27FC236}">
                <a16:creationId xmlns:a16="http://schemas.microsoft.com/office/drawing/2014/main" id="{56A5822C-9C8D-D54B-B78E-541D2ECB81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6451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144E42D-8BB6-2441-8C4B-25EE87F2DE49}"/>
              </a:ext>
            </a:extLst>
          </p:cNvPr>
          <p:cNvSpPr/>
          <p:nvPr userDrawn="1"/>
        </p:nvSpPr>
        <p:spPr>
          <a:xfrm>
            <a:off x="3737691" y="4826192"/>
            <a:ext cx="1522248" cy="149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928F00F-B4E0-E94C-8BC3-F07D43977542}"/>
              </a:ext>
            </a:extLst>
          </p:cNvPr>
          <p:cNvSpPr/>
          <p:nvPr userDrawn="1"/>
        </p:nvSpPr>
        <p:spPr>
          <a:xfrm>
            <a:off x="3599392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23" name="Textplatzhalter 55">
            <a:extLst>
              <a:ext uri="{FF2B5EF4-FFF2-40B4-BE49-F238E27FC236}">
                <a16:creationId xmlns:a16="http://schemas.microsoft.com/office/drawing/2014/main" id="{DC3663C1-FA46-1C4C-917F-004FC705E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37691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5" name="Bildplatzhalter 79">
            <a:extLst>
              <a:ext uri="{FF2B5EF4-FFF2-40B4-BE49-F238E27FC236}">
                <a16:creationId xmlns:a16="http://schemas.microsoft.com/office/drawing/2014/main" id="{73D9792D-430B-9F45-B794-8DD584668F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24701" y="0"/>
            <a:ext cx="5067300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9" name="Titel 28">
            <a:extLst>
              <a:ext uri="{FF2B5EF4-FFF2-40B4-BE49-F238E27FC236}">
                <a16:creationId xmlns:a16="http://schemas.microsoft.com/office/drawing/2014/main" id="{99102B4D-0F48-9B4C-9D48-AD1CA9007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37" y="1182186"/>
            <a:ext cx="6409337" cy="81440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181FFE66-F29C-614B-AFE7-B1B6A341FA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1" y="2080828"/>
            <a:ext cx="6377517" cy="2613900"/>
          </a:xfrm>
          <a:prstGeom prst="rect">
            <a:avLst/>
          </a:prstGeom>
        </p:spPr>
        <p:txBody>
          <a:bodyPr/>
          <a:lstStyle>
            <a:lvl1pPr marL="0" marR="0" indent="0" algn="l" defTabSz="913969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 baseline="0"/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599" err="1"/>
              <a:t>Fusce</a:t>
            </a:r>
            <a:r>
              <a:rPr lang="de-DE" sz="1599"/>
              <a:t> ante </a:t>
            </a:r>
            <a:r>
              <a:rPr lang="de-DE" sz="1599" err="1"/>
              <a:t>lorem</a:t>
            </a:r>
            <a:r>
              <a:rPr lang="de-DE" sz="1599"/>
              <a:t>, </a:t>
            </a:r>
            <a:r>
              <a:rPr lang="de-DE" sz="1599" err="1"/>
              <a:t>volutpat</a:t>
            </a:r>
            <a:r>
              <a:rPr lang="de-DE" sz="1599"/>
              <a:t> </a:t>
            </a:r>
            <a:r>
              <a:rPr lang="de-DE" sz="1599" err="1"/>
              <a:t>sed</a:t>
            </a:r>
            <a:r>
              <a:rPr lang="de-DE" sz="1599"/>
              <a:t> </a:t>
            </a:r>
            <a:r>
              <a:rPr lang="de-DE" sz="1599" err="1"/>
              <a:t>lacus</a:t>
            </a:r>
            <a:r>
              <a:rPr lang="de-DE" sz="1599"/>
              <a:t> non, </a:t>
            </a:r>
            <a:r>
              <a:rPr lang="de-DE" sz="1599" err="1"/>
              <a:t>euismod</a:t>
            </a:r>
            <a:r>
              <a:rPr lang="de-DE" sz="1599"/>
              <a:t> </a:t>
            </a:r>
            <a:r>
              <a:rPr lang="de-DE" sz="1599" err="1"/>
              <a:t>ornare</a:t>
            </a:r>
            <a:r>
              <a:rPr lang="de-DE" sz="1599"/>
              <a:t> </a:t>
            </a:r>
            <a:r>
              <a:rPr lang="de-DE" sz="1599" err="1"/>
              <a:t>sapien</a:t>
            </a:r>
            <a:r>
              <a:rPr lang="de-DE" sz="1599"/>
              <a:t>. </a:t>
            </a:r>
            <a:r>
              <a:rPr lang="de-DE" sz="1599" err="1"/>
              <a:t>Cras</a:t>
            </a:r>
            <a:r>
              <a:rPr lang="de-DE" sz="1599"/>
              <a:t> </a:t>
            </a:r>
            <a:r>
              <a:rPr lang="de-DE" sz="1599" err="1"/>
              <a:t>eleifend</a:t>
            </a:r>
            <a:r>
              <a:rPr lang="de-DE" sz="1599"/>
              <a:t> </a:t>
            </a:r>
            <a:r>
              <a:rPr lang="de-DE" sz="1599" err="1"/>
              <a:t>efficitur</a:t>
            </a:r>
            <a:r>
              <a:rPr lang="de-DE" sz="1599"/>
              <a:t> </a:t>
            </a:r>
            <a:r>
              <a:rPr lang="de-DE" sz="1599" err="1"/>
              <a:t>dui</a:t>
            </a:r>
            <a:r>
              <a:rPr lang="de-DE" sz="1599"/>
              <a:t> in </a:t>
            </a:r>
            <a:r>
              <a:rPr lang="de-DE" sz="1599" err="1"/>
              <a:t>aliquet</a:t>
            </a:r>
            <a:r>
              <a:rPr lang="de-DE" sz="1599"/>
              <a:t>. Duis </a:t>
            </a:r>
            <a:r>
              <a:rPr lang="de-DE" sz="1599" err="1"/>
              <a:t>mattis</a:t>
            </a:r>
            <a:r>
              <a:rPr lang="de-DE" sz="1599"/>
              <a:t> </a:t>
            </a:r>
            <a:r>
              <a:rPr lang="de-DE" sz="1599" err="1"/>
              <a:t>justo</a:t>
            </a:r>
            <a:r>
              <a:rPr lang="de-DE" sz="1599"/>
              <a:t> </a:t>
            </a:r>
            <a:r>
              <a:rPr lang="de-DE" sz="1599" err="1"/>
              <a:t>laoreet</a:t>
            </a:r>
            <a:r>
              <a:rPr lang="de-DE" sz="1599"/>
              <a:t> </a:t>
            </a:r>
            <a:r>
              <a:rPr lang="de-DE" sz="1599" err="1"/>
              <a:t>viverra</a:t>
            </a:r>
            <a:r>
              <a:rPr lang="de-DE" sz="1599"/>
              <a:t> </a:t>
            </a:r>
            <a:r>
              <a:rPr lang="de-DE" sz="1599" err="1"/>
              <a:t>tempus</a:t>
            </a:r>
            <a:r>
              <a:rPr lang="de-DE" sz="1599"/>
              <a:t>. </a:t>
            </a:r>
            <a:r>
              <a:rPr lang="de-DE" sz="1599" err="1"/>
              <a:t>Etiam</a:t>
            </a:r>
            <a:r>
              <a:rPr lang="de-DE" sz="1599"/>
              <a:t> </a:t>
            </a:r>
            <a:r>
              <a:rPr lang="de-DE" sz="1599" err="1"/>
              <a:t>tempor</a:t>
            </a:r>
            <a:r>
              <a:rPr lang="de-DE" sz="1599"/>
              <a:t> </a:t>
            </a:r>
            <a:r>
              <a:rPr lang="de-DE" sz="1599" err="1"/>
              <a:t>neque</a:t>
            </a:r>
            <a:r>
              <a:rPr lang="de-DE" sz="1599"/>
              <a:t> </a:t>
            </a:r>
            <a:r>
              <a:rPr lang="de-DE" sz="1599" err="1"/>
              <a:t>turpis</a:t>
            </a:r>
            <a:r>
              <a:rPr lang="de-DE" sz="1599"/>
              <a:t>, a </a:t>
            </a:r>
            <a:r>
              <a:rPr lang="de-DE" sz="1599" err="1"/>
              <a:t>sollicitudin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mollis</a:t>
            </a:r>
            <a:r>
              <a:rPr lang="de-DE" sz="1599"/>
              <a:t> in. Morbi </a:t>
            </a:r>
            <a:r>
              <a:rPr lang="de-DE" sz="1599" err="1"/>
              <a:t>placerat</a:t>
            </a:r>
            <a:r>
              <a:rPr lang="de-DE" sz="1599"/>
              <a:t> </a:t>
            </a:r>
            <a:r>
              <a:rPr lang="de-DE" sz="1599" err="1"/>
              <a:t>vitae</a:t>
            </a:r>
            <a:r>
              <a:rPr lang="de-DE" sz="1599"/>
              <a:t> </a:t>
            </a:r>
            <a:r>
              <a:rPr lang="de-DE" sz="1599" err="1"/>
              <a:t>urna</a:t>
            </a:r>
            <a:r>
              <a:rPr lang="de-DE" sz="1599"/>
              <a:t> </a:t>
            </a:r>
            <a:r>
              <a:rPr lang="de-DE" sz="1599" err="1"/>
              <a:t>id</a:t>
            </a:r>
            <a:r>
              <a:rPr lang="de-DE" sz="1599"/>
              <a:t> </a:t>
            </a:r>
            <a:r>
              <a:rPr lang="de-DE" sz="1599" err="1"/>
              <a:t>sagittis</a:t>
            </a:r>
            <a:r>
              <a:rPr lang="de-DE" sz="1599"/>
              <a:t>. </a:t>
            </a:r>
            <a:r>
              <a:rPr lang="de-DE" sz="1599" err="1"/>
              <a:t>Quisque</a:t>
            </a:r>
            <a:r>
              <a:rPr lang="de-DE" sz="1599"/>
              <a:t> </a:t>
            </a:r>
            <a:r>
              <a:rPr lang="de-DE" sz="1599" err="1"/>
              <a:t>congue</a:t>
            </a:r>
            <a:r>
              <a:rPr lang="de-DE" sz="1599"/>
              <a:t> </a:t>
            </a:r>
            <a:r>
              <a:rPr lang="de-DE" sz="1599" err="1"/>
              <a:t>dapibus</a:t>
            </a:r>
            <a:r>
              <a:rPr lang="de-DE" sz="1599"/>
              <a:t> </a:t>
            </a:r>
            <a:r>
              <a:rPr lang="de-DE" sz="1599" err="1"/>
              <a:t>diam</a:t>
            </a:r>
            <a:r>
              <a:rPr lang="de-DE" sz="1599"/>
              <a:t>, </a:t>
            </a:r>
            <a:r>
              <a:rPr lang="de-DE" sz="1599" err="1"/>
              <a:t>eget</a:t>
            </a:r>
            <a:r>
              <a:rPr lang="de-DE" sz="1599"/>
              <a:t> </a:t>
            </a:r>
            <a:r>
              <a:rPr lang="de-DE" sz="1599" err="1"/>
              <a:t>imperdiet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facilisis</a:t>
            </a:r>
            <a:r>
              <a:rPr lang="de-DE" sz="1599"/>
              <a:t> </a:t>
            </a:r>
            <a:r>
              <a:rPr lang="de-DE" sz="1599" err="1"/>
              <a:t>eu</a:t>
            </a:r>
            <a:r>
              <a:rPr lang="de-DE" sz="15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599"/>
          </a:p>
          <a:p>
            <a:pPr marL="0" marR="0" lvl="0" indent="0" algn="l" defTabSz="9139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33" name="Bildplatzhalter 36">
            <a:extLst>
              <a:ext uri="{FF2B5EF4-FFF2-40B4-BE49-F238E27FC236}">
                <a16:creationId xmlns:a16="http://schemas.microsoft.com/office/drawing/2014/main" id="{A87540CD-4C0A-9341-BD4F-D8E58AD9BD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980007" y="482257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  <p:sp>
        <p:nvSpPr>
          <p:cNvPr id="35" name="Bildplatzhalter 36">
            <a:extLst>
              <a:ext uri="{FF2B5EF4-FFF2-40B4-BE49-F238E27FC236}">
                <a16:creationId xmlns:a16="http://schemas.microsoft.com/office/drawing/2014/main" id="{3A1FCFC6-07FD-DB4F-932E-3A4A8045EA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96577" y="482257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2CFB1CE0-A5AD-6C48-92AA-7B75827447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49270" y="482257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54433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list and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201D3EC-F618-6B4F-9416-6A8E7C6B69D6}"/>
              </a:ext>
            </a:extLst>
          </p:cNvPr>
          <p:cNvSpPr/>
          <p:nvPr userDrawn="1"/>
        </p:nvSpPr>
        <p:spPr>
          <a:xfrm>
            <a:off x="501971" y="4826192"/>
            <a:ext cx="1522248" cy="149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BA63F6-02B8-7940-99F7-8D76DAEF7AC2}"/>
              </a:ext>
            </a:extLst>
          </p:cNvPr>
          <p:cNvSpPr/>
          <p:nvPr userDrawn="1"/>
        </p:nvSpPr>
        <p:spPr>
          <a:xfrm>
            <a:off x="2135461" y="6043257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1EEEADC-45CB-7940-9E69-07D92B4D250F}"/>
              </a:ext>
            </a:extLst>
          </p:cNvPr>
          <p:cNvGrpSpPr/>
          <p:nvPr userDrawn="1"/>
        </p:nvGrpSpPr>
        <p:grpSpPr>
          <a:xfrm>
            <a:off x="502206" y="1"/>
            <a:ext cx="2214622" cy="821495"/>
            <a:chOff x="7006776" y="3175"/>
            <a:chExt cx="1660966" cy="616311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A82F595D-7F77-6E4D-B42A-89DD4A44FFDE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4694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3466"/>
            </a:p>
          </p:txBody>
        </p:sp>
        <p:pic>
          <p:nvPicPr>
            <p:cNvPr id="8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43D58B5C-35C8-1447-A14F-2F84D178FE9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BC0DFBD0-482D-CD4E-8953-C0FD3CDDABAB}"/>
              </a:ext>
            </a:extLst>
          </p:cNvPr>
          <p:cNvSpPr/>
          <p:nvPr userDrawn="1"/>
        </p:nvSpPr>
        <p:spPr>
          <a:xfrm>
            <a:off x="502205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0" name="Bildplatzhalter 36">
            <a:extLst>
              <a:ext uri="{FF2B5EF4-FFF2-40B4-BE49-F238E27FC236}">
                <a16:creationId xmlns:a16="http://schemas.microsoft.com/office/drawing/2014/main" id="{1331B998-AC64-5B49-B19A-CCB1D90EA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3438" y="482257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  <p:sp>
        <p:nvSpPr>
          <p:cNvPr id="11" name="Textplatzhalter 55">
            <a:extLst>
              <a:ext uri="{FF2B5EF4-FFF2-40B4-BE49-F238E27FC236}">
                <a16:creationId xmlns:a16="http://schemas.microsoft.com/office/drawing/2014/main" id="{316FB695-54B7-E046-B330-D84C8B259E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438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9806ECB-8A4B-4C42-B099-1A3FD25C67DE}"/>
              </a:ext>
            </a:extLst>
          </p:cNvPr>
          <p:cNvSpPr/>
          <p:nvPr userDrawn="1"/>
        </p:nvSpPr>
        <p:spPr>
          <a:xfrm>
            <a:off x="2115154" y="4826192"/>
            <a:ext cx="1522248" cy="149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1D49BD6-4E65-D14B-B5A2-B260D63B493B}"/>
              </a:ext>
            </a:extLst>
          </p:cNvPr>
          <p:cNvSpPr/>
          <p:nvPr userDrawn="1"/>
        </p:nvSpPr>
        <p:spPr>
          <a:xfrm>
            <a:off x="2115388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5" name="Textplatzhalter 55">
            <a:extLst>
              <a:ext uri="{FF2B5EF4-FFF2-40B4-BE49-F238E27FC236}">
                <a16:creationId xmlns:a16="http://schemas.microsoft.com/office/drawing/2014/main" id="{6FBE8FC8-A9EA-3C47-857E-F519122C5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6621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326EB9A-AFB4-B244-8B72-60EF5F0CFC4B}"/>
              </a:ext>
            </a:extLst>
          </p:cNvPr>
          <p:cNvSpPr/>
          <p:nvPr userDrawn="1"/>
        </p:nvSpPr>
        <p:spPr>
          <a:xfrm>
            <a:off x="5376451" y="4826192"/>
            <a:ext cx="1522248" cy="149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06EDE4D-773E-5040-B96F-74A3C399D3BA}"/>
              </a:ext>
            </a:extLst>
          </p:cNvPr>
          <p:cNvSpPr/>
          <p:nvPr userDrawn="1"/>
        </p:nvSpPr>
        <p:spPr>
          <a:xfrm>
            <a:off x="5376686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9" name="Textplatzhalter 55">
            <a:extLst>
              <a:ext uri="{FF2B5EF4-FFF2-40B4-BE49-F238E27FC236}">
                <a16:creationId xmlns:a16="http://schemas.microsoft.com/office/drawing/2014/main" id="{56A5822C-9C8D-D54B-B78E-541D2ECB81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7918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144E42D-8BB6-2441-8C4B-25EE87F2DE49}"/>
              </a:ext>
            </a:extLst>
          </p:cNvPr>
          <p:cNvSpPr/>
          <p:nvPr userDrawn="1"/>
        </p:nvSpPr>
        <p:spPr>
          <a:xfrm>
            <a:off x="3599158" y="4826192"/>
            <a:ext cx="1522248" cy="1499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928F00F-B4E0-E94C-8BC3-F07D43977542}"/>
              </a:ext>
            </a:extLst>
          </p:cNvPr>
          <p:cNvSpPr/>
          <p:nvPr userDrawn="1"/>
        </p:nvSpPr>
        <p:spPr>
          <a:xfrm>
            <a:off x="3737926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23" name="Textplatzhalter 55">
            <a:extLst>
              <a:ext uri="{FF2B5EF4-FFF2-40B4-BE49-F238E27FC236}">
                <a16:creationId xmlns:a16="http://schemas.microsoft.com/office/drawing/2014/main" id="{DC3663C1-FA46-1C4C-917F-004FC705E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37691" y="608531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28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5" name="Bildplatzhalter 79">
            <a:extLst>
              <a:ext uri="{FF2B5EF4-FFF2-40B4-BE49-F238E27FC236}">
                <a16:creationId xmlns:a16="http://schemas.microsoft.com/office/drawing/2014/main" id="{73D9792D-430B-9F45-B794-8DD584668F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24701" y="0"/>
            <a:ext cx="5067300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9" name="Titel 28">
            <a:extLst>
              <a:ext uri="{FF2B5EF4-FFF2-40B4-BE49-F238E27FC236}">
                <a16:creationId xmlns:a16="http://schemas.microsoft.com/office/drawing/2014/main" id="{99102B4D-0F48-9B4C-9D48-AD1CA9007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37" y="1182186"/>
            <a:ext cx="6409337" cy="81440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181FFE66-F29C-614B-AFE7-B1B6A341FA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9001" y="2080828"/>
            <a:ext cx="6377517" cy="2613900"/>
          </a:xfrm>
          <a:prstGeom prst="rect">
            <a:avLst/>
          </a:prstGeom>
        </p:spPr>
        <p:txBody>
          <a:bodyPr/>
          <a:lstStyle>
            <a:lvl1pPr>
              <a:defRPr sz="1599" baseline="0"/>
            </a:lvl1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33" name="Bildplatzhalter 36">
            <a:extLst>
              <a:ext uri="{FF2B5EF4-FFF2-40B4-BE49-F238E27FC236}">
                <a16:creationId xmlns:a16="http://schemas.microsoft.com/office/drawing/2014/main" id="{A87540CD-4C0A-9341-BD4F-D8E58AD9BD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980007" y="482257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  <p:sp>
        <p:nvSpPr>
          <p:cNvPr id="35" name="Bildplatzhalter 36">
            <a:extLst>
              <a:ext uri="{FF2B5EF4-FFF2-40B4-BE49-F238E27FC236}">
                <a16:creationId xmlns:a16="http://schemas.microsoft.com/office/drawing/2014/main" id="{3A1FCFC6-07FD-DB4F-932E-3A4A8045EA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596577" y="482257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2CFB1CE0-A5AD-6C48-92AA-7B75827447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49270" y="482257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224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898E120D-8A6B-0A4C-84FA-C53C9C45A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8777" y="278655"/>
            <a:ext cx="5701180" cy="198658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Bildplatzhalter 14">
            <a:extLst>
              <a:ext uri="{FF2B5EF4-FFF2-40B4-BE49-F238E27FC236}">
                <a16:creationId xmlns:a16="http://schemas.microsoft.com/office/drawing/2014/main" id="{0EBF628A-4085-ED49-9791-DCF75EABF6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0002" y="2437989"/>
            <a:ext cx="5701180" cy="19817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Bildplatzhalter 14">
            <a:extLst>
              <a:ext uri="{FF2B5EF4-FFF2-40B4-BE49-F238E27FC236}">
                <a16:creationId xmlns:a16="http://schemas.microsoft.com/office/drawing/2014/main" id="{00CE009C-2ED5-144F-BA97-DBFFC1717C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39389" y="4592524"/>
            <a:ext cx="5701180" cy="19817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Bildplatzhalter 14">
            <a:extLst>
              <a:ext uri="{FF2B5EF4-FFF2-40B4-BE49-F238E27FC236}">
                <a16:creationId xmlns:a16="http://schemas.microsoft.com/office/drawing/2014/main" id="{16196B46-17A0-9A42-BB20-0D2AB1ADE2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5269" y="278655"/>
            <a:ext cx="5701180" cy="1986587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9A774A84-AA26-E042-A043-9FAAA308D5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26493" y="2437989"/>
            <a:ext cx="5701180" cy="19817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Bildplatzhalter 14">
            <a:extLst>
              <a:ext uri="{FF2B5EF4-FFF2-40B4-BE49-F238E27FC236}">
                <a16:creationId xmlns:a16="http://schemas.microsoft.com/office/drawing/2014/main" id="{D9D36272-B6CB-A946-9211-1A1DF650D60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25881" y="4592524"/>
            <a:ext cx="5701180" cy="198178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0617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2">
            <a:extLst>
              <a:ext uri="{FF2B5EF4-FFF2-40B4-BE49-F238E27FC236}">
                <a16:creationId xmlns:a16="http://schemas.microsoft.com/office/drawing/2014/main" id="{42FBE0E7-FB37-0041-8681-E07BBD6C25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3672" y="2039838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1" name="Bildplatzhalter 12">
            <a:extLst>
              <a:ext uri="{FF2B5EF4-FFF2-40B4-BE49-F238E27FC236}">
                <a16:creationId xmlns:a16="http://schemas.microsoft.com/office/drawing/2014/main" id="{1B7AA8A8-E645-5046-BB4D-197EA5F645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08472" y="2039838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2" name="Bildplatzhalter 12">
            <a:extLst>
              <a:ext uri="{FF2B5EF4-FFF2-40B4-BE49-F238E27FC236}">
                <a16:creationId xmlns:a16="http://schemas.microsoft.com/office/drawing/2014/main" id="{ECB352BA-467A-C343-8EA5-63309F11A6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672" y="3532897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3" name="Bildplatzhalter 12">
            <a:extLst>
              <a:ext uri="{FF2B5EF4-FFF2-40B4-BE49-F238E27FC236}">
                <a16:creationId xmlns:a16="http://schemas.microsoft.com/office/drawing/2014/main" id="{AAD3D082-ED82-0B47-944B-C10BE4BB12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8472" y="3532897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4" name="Bildplatzhalter 12">
            <a:extLst>
              <a:ext uri="{FF2B5EF4-FFF2-40B4-BE49-F238E27FC236}">
                <a16:creationId xmlns:a16="http://schemas.microsoft.com/office/drawing/2014/main" id="{BAB7AFDA-402F-5749-BE89-322B0F3F2C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3672" y="5056426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5" name="Bildplatzhalter 12">
            <a:extLst>
              <a:ext uri="{FF2B5EF4-FFF2-40B4-BE49-F238E27FC236}">
                <a16:creationId xmlns:a16="http://schemas.microsoft.com/office/drawing/2014/main" id="{1135EB0A-F3A3-4F44-840C-45EB8FD11A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8472" y="5056426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</a:t>
            </a:r>
          </a:p>
        </p:txBody>
      </p:sp>
      <p:sp>
        <p:nvSpPr>
          <p:cNvPr id="29" name="Bildplatzhalter 26">
            <a:extLst>
              <a:ext uri="{FF2B5EF4-FFF2-40B4-BE49-F238E27FC236}">
                <a16:creationId xmlns:a16="http://schemas.microsoft.com/office/drawing/2014/main" id="{922BFDC8-B724-0A4E-90CD-7B4D913284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73885" y="516309"/>
            <a:ext cx="5456767" cy="280583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0" name="Bildplatzhalter 26">
            <a:extLst>
              <a:ext uri="{FF2B5EF4-FFF2-40B4-BE49-F238E27FC236}">
                <a16:creationId xmlns:a16="http://schemas.microsoft.com/office/drawing/2014/main" id="{B35D529D-CC0C-BF49-9363-B0FE4E47D32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73885" y="3532897"/>
            <a:ext cx="5456767" cy="280583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CC3029D-A93D-1B4B-8F0A-8F320C4ECFA0}"/>
              </a:ext>
            </a:extLst>
          </p:cNvPr>
          <p:cNvGrpSpPr/>
          <p:nvPr userDrawn="1"/>
        </p:nvGrpSpPr>
        <p:grpSpPr>
          <a:xfrm>
            <a:off x="502206" y="1"/>
            <a:ext cx="2214622" cy="821495"/>
            <a:chOff x="7006776" y="3175"/>
            <a:chExt cx="1660966" cy="616311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2FED1F3-A335-3546-B219-525E07F3E7A8}"/>
                </a:ext>
              </a:extLst>
            </p:cNvPr>
            <p:cNvSpPr txBox="1"/>
            <p:nvPr userDrawn="1"/>
          </p:nvSpPr>
          <p:spPr>
            <a:xfrm>
              <a:off x="7006776" y="3175"/>
              <a:ext cx="1660966" cy="4694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de-DE" sz="3466"/>
            </a:p>
          </p:txBody>
        </p:sp>
        <p:pic>
          <p:nvPicPr>
            <p:cNvPr id="27" name="Picture 4" descr="Q:\Marketing_Intern\Nina\neue Logos\12_TRILUX_Logo_Sonne_mit_claim_neg_RGB.jpg">
              <a:extLst>
                <a:ext uri="{FF2B5EF4-FFF2-40B4-BE49-F238E27FC236}">
                  <a16:creationId xmlns:a16="http://schemas.microsoft.com/office/drawing/2014/main" id="{B8592594-A3A3-724B-8E10-05C24516934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776" y="66440"/>
              <a:ext cx="1660966" cy="5530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itel 1">
            <a:extLst>
              <a:ext uri="{FF2B5EF4-FFF2-40B4-BE49-F238E27FC236}">
                <a16:creationId xmlns:a16="http://schemas.microsoft.com/office/drawing/2014/main" id="{43D01464-82FD-1C42-B4D4-BD8CE135E2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673" y="1182186"/>
            <a:ext cx="5456213" cy="772345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949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479376" y="2204864"/>
            <a:ext cx="11233199" cy="3960986"/>
          </a:xfrm>
        </p:spPr>
        <p:txBody>
          <a:bodyPr/>
          <a:lstStyle>
            <a:lvl1pPr marL="3600" indent="0">
              <a:buNone/>
              <a:defRPr b="0"/>
            </a:lvl1pPr>
            <a:lvl2pPr>
              <a:defRPr/>
            </a:lvl2pPr>
            <a:lvl3pPr marL="3600" indent="0">
              <a:buNone/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6457D-511F-5127-1076-29DE3B4E5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0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b="1553"/>
          <a:stretch/>
        </p:blipFill>
        <p:spPr>
          <a:xfrm>
            <a:off x="0" y="-7289"/>
            <a:ext cx="12192000" cy="687778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9F8227E-124E-D145-B7F3-2AC7C5ED85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35" y="1737385"/>
            <a:ext cx="4755300" cy="2136138"/>
          </a:xfrm>
          <a:prstGeom prst="rect">
            <a:avLst/>
          </a:prstGeom>
        </p:spPr>
        <p:txBody>
          <a:bodyPr/>
          <a:lstStyle>
            <a:lvl1pPr>
              <a:defRPr sz="2799" b="1" cap="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5963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1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999031-7F5C-374B-BA5A-2FECD54EC0F8}"/>
              </a:ext>
            </a:extLst>
          </p:cNvPr>
          <p:cNvSpPr txBox="1">
            <a:spLocks/>
          </p:cNvSpPr>
          <p:nvPr userDrawn="1"/>
        </p:nvSpPr>
        <p:spPr>
          <a:xfrm>
            <a:off x="239584" y="2083474"/>
            <a:ext cx="6409103" cy="355090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  <a:defRPr/>
            </a:pPr>
            <a:endParaRPr lang="de-DE" sz="159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A0C5018F-E8C4-D547-AD80-9524B4C22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671" y="2083474"/>
            <a:ext cx="11283396" cy="4082340"/>
          </a:xfrm>
          <a:prstGeom prst="rect">
            <a:avLst/>
          </a:prstGeom>
        </p:spPr>
        <p:txBody>
          <a:bodyPr/>
          <a:lstStyle>
            <a:lvl1pPr marL="0" marR="0" indent="0" algn="l" defTabSz="91398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599" err="1"/>
              <a:t>Fusce</a:t>
            </a:r>
            <a:r>
              <a:rPr lang="de-DE" sz="1599"/>
              <a:t> ante </a:t>
            </a:r>
            <a:r>
              <a:rPr lang="de-DE" sz="1599" err="1"/>
              <a:t>lorem</a:t>
            </a:r>
            <a:r>
              <a:rPr lang="de-DE" sz="1599"/>
              <a:t>, </a:t>
            </a:r>
            <a:r>
              <a:rPr lang="de-DE" sz="1599" err="1"/>
              <a:t>volutpat</a:t>
            </a:r>
            <a:r>
              <a:rPr lang="de-DE" sz="1599"/>
              <a:t> </a:t>
            </a:r>
            <a:r>
              <a:rPr lang="de-DE" sz="1599" err="1"/>
              <a:t>sed</a:t>
            </a:r>
            <a:r>
              <a:rPr lang="de-DE" sz="1599"/>
              <a:t> </a:t>
            </a:r>
            <a:r>
              <a:rPr lang="de-DE" sz="1599" err="1"/>
              <a:t>lacus</a:t>
            </a:r>
            <a:r>
              <a:rPr lang="de-DE" sz="1599"/>
              <a:t> non, </a:t>
            </a:r>
            <a:r>
              <a:rPr lang="de-DE" sz="1599" err="1"/>
              <a:t>euismod</a:t>
            </a:r>
            <a:r>
              <a:rPr lang="de-DE" sz="1599"/>
              <a:t> </a:t>
            </a:r>
            <a:r>
              <a:rPr lang="de-DE" sz="1599" err="1"/>
              <a:t>ornare</a:t>
            </a:r>
            <a:r>
              <a:rPr lang="de-DE" sz="1599"/>
              <a:t> </a:t>
            </a:r>
            <a:r>
              <a:rPr lang="de-DE" sz="1599" err="1"/>
              <a:t>sapien</a:t>
            </a:r>
            <a:r>
              <a:rPr lang="de-DE" sz="1599"/>
              <a:t>. </a:t>
            </a:r>
            <a:r>
              <a:rPr lang="de-DE" sz="1599" err="1"/>
              <a:t>Cras</a:t>
            </a:r>
            <a:r>
              <a:rPr lang="de-DE" sz="1599"/>
              <a:t> </a:t>
            </a:r>
            <a:r>
              <a:rPr lang="de-DE" sz="1599" err="1"/>
              <a:t>eleifend</a:t>
            </a:r>
            <a:r>
              <a:rPr lang="de-DE" sz="1599"/>
              <a:t> </a:t>
            </a:r>
            <a:r>
              <a:rPr lang="de-DE" sz="1599" err="1"/>
              <a:t>efficitur</a:t>
            </a:r>
            <a:r>
              <a:rPr lang="de-DE" sz="1599"/>
              <a:t> </a:t>
            </a:r>
            <a:r>
              <a:rPr lang="de-DE" sz="1599" err="1"/>
              <a:t>dui</a:t>
            </a:r>
            <a:r>
              <a:rPr lang="de-DE" sz="1599"/>
              <a:t> in </a:t>
            </a:r>
            <a:r>
              <a:rPr lang="de-DE" sz="1599" err="1"/>
              <a:t>aliquet</a:t>
            </a:r>
            <a:r>
              <a:rPr lang="de-DE" sz="1599"/>
              <a:t>. Duis </a:t>
            </a:r>
            <a:r>
              <a:rPr lang="de-DE" sz="1599" err="1"/>
              <a:t>mattis</a:t>
            </a:r>
            <a:r>
              <a:rPr lang="de-DE" sz="1599"/>
              <a:t> </a:t>
            </a:r>
            <a:r>
              <a:rPr lang="de-DE" sz="1599" err="1"/>
              <a:t>justo</a:t>
            </a:r>
            <a:r>
              <a:rPr lang="de-DE" sz="1599"/>
              <a:t> </a:t>
            </a:r>
            <a:r>
              <a:rPr lang="de-DE" sz="1599" err="1"/>
              <a:t>laoreet</a:t>
            </a:r>
            <a:r>
              <a:rPr lang="de-DE" sz="1599"/>
              <a:t> </a:t>
            </a:r>
            <a:r>
              <a:rPr lang="de-DE" sz="1599" err="1"/>
              <a:t>viverra</a:t>
            </a:r>
            <a:r>
              <a:rPr lang="de-DE" sz="1599"/>
              <a:t> </a:t>
            </a:r>
            <a:r>
              <a:rPr lang="de-DE" sz="1599" err="1"/>
              <a:t>tempus</a:t>
            </a:r>
            <a:r>
              <a:rPr lang="de-DE" sz="1599"/>
              <a:t>. </a:t>
            </a:r>
            <a:r>
              <a:rPr lang="de-DE" sz="1599" err="1"/>
              <a:t>Etiam</a:t>
            </a:r>
            <a:r>
              <a:rPr lang="de-DE" sz="1599"/>
              <a:t> </a:t>
            </a:r>
            <a:r>
              <a:rPr lang="de-DE" sz="1599" err="1"/>
              <a:t>tempor</a:t>
            </a:r>
            <a:r>
              <a:rPr lang="de-DE" sz="1599"/>
              <a:t> </a:t>
            </a:r>
            <a:r>
              <a:rPr lang="de-DE" sz="1599" err="1"/>
              <a:t>neque</a:t>
            </a:r>
            <a:r>
              <a:rPr lang="de-DE" sz="1599"/>
              <a:t> </a:t>
            </a:r>
            <a:r>
              <a:rPr lang="de-DE" sz="1599" err="1"/>
              <a:t>turpis</a:t>
            </a:r>
            <a:r>
              <a:rPr lang="de-DE" sz="1599"/>
              <a:t>, a </a:t>
            </a:r>
            <a:r>
              <a:rPr lang="de-DE" sz="1599" err="1"/>
              <a:t>sollicitudin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mollis</a:t>
            </a:r>
            <a:r>
              <a:rPr lang="de-DE" sz="1599"/>
              <a:t> in. Morbi </a:t>
            </a:r>
            <a:r>
              <a:rPr lang="de-DE" sz="1599" err="1"/>
              <a:t>placerat</a:t>
            </a:r>
            <a:r>
              <a:rPr lang="de-DE" sz="1599"/>
              <a:t> </a:t>
            </a:r>
            <a:r>
              <a:rPr lang="de-DE" sz="1599" err="1"/>
              <a:t>vitae</a:t>
            </a:r>
            <a:r>
              <a:rPr lang="de-DE" sz="1599"/>
              <a:t> </a:t>
            </a:r>
            <a:r>
              <a:rPr lang="de-DE" sz="1599" err="1"/>
              <a:t>urna</a:t>
            </a:r>
            <a:r>
              <a:rPr lang="de-DE" sz="1599"/>
              <a:t> </a:t>
            </a:r>
            <a:r>
              <a:rPr lang="de-DE" sz="1599" err="1"/>
              <a:t>id</a:t>
            </a:r>
            <a:r>
              <a:rPr lang="de-DE" sz="1599"/>
              <a:t> </a:t>
            </a:r>
            <a:r>
              <a:rPr lang="de-DE" sz="1599" err="1"/>
              <a:t>sagittis</a:t>
            </a:r>
            <a:r>
              <a:rPr lang="de-DE" sz="1599"/>
              <a:t>. </a:t>
            </a:r>
            <a:r>
              <a:rPr lang="de-DE" sz="1599" err="1"/>
              <a:t>Quisque</a:t>
            </a:r>
            <a:r>
              <a:rPr lang="de-DE" sz="1599"/>
              <a:t> </a:t>
            </a:r>
            <a:r>
              <a:rPr lang="de-DE" sz="1599" err="1"/>
              <a:t>congue</a:t>
            </a:r>
            <a:r>
              <a:rPr lang="de-DE" sz="1599"/>
              <a:t> </a:t>
            </a:r>
            <a:r>
              <a:rPr lang="de-DE" sz="1599" err="1"/>
              <a:t>dapibus</a:t>
            </a:r>
            <a:r>
              <a:rPr lang="de-DE" sz="1599"/>
              <a:t> </a:t>
            </a:r>
            <a:r>
              <a:rPr lang="de-DE" sz="1599" err="1"/>
              <a:t>diam</a:t>
            </a:r>
            <a:r>
              <a:rPr lang="de-DE" sz="1599"/>
              <a:t>, </a:t>
            </a:r>
            <a:r>
              <a:rPr lang="de-DE" sz="1599" err="1"/>
              <a:t>eget</a:t>
            </a:r>
            <a:r>
              <a:rPr lang="de-DE" sz="1599"/>
              <a:t> </a:t>
            </a:r>
            <a:r>
              <a:rPr lang="de-DE" sz="1599" err="1"/>
              <a:t>imperdiet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facilisis</a:t>
            </a:r>
            <a:r>
              <a:rPr lang="de-DE" sz="1599"/>
              <a:t> </a:t>
            </a:r>
            <a:r>
              <a:rPr lang="de-DE" sz="1599" err="1"/>
              <a:t>eu</a:t>
            </a:r>
            <a:r>
              <a:rPr lang="de-DE" sz="15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599"/>
          </a:p>
          <a:p>
            <a:pPr marL="0" marR="0" lvl="0" indent="0" algn="l" defTabSz="913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5B438F79-3C8E-5643-98EC-180928A3B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671" y="1205659"/>
            <a:ext cx="10515600" cy="650563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24130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A22C2B5C-E3D6-844E-BC00-8085F6D89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93880"/>
            <a:ext cx="12192000" cy="772345"/>
          </a:xfrm>
          <a:prstGeom prst="rect">
            <a:avLst/>
          </a:prstGeom>
        </p:spPr>
        <p:txBody>
          <a:bodyPr/>
          <a:lstStyle>
            <a:lvl1pPr algn="ctr"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81666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29">
            <a:extLst>
              <a:ext uri="{FF2B5EF4-FFF2-40B4-BE49-F238E27FC236}">
                <a16:creationId xmlns:a16="http://schemas.microsoft.com/office/drawing/2014/main" id="{69EB626A-B277-1344-9F75-3FA73C6E8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18353" y="0"/>
            <a:ext cx="507365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Titel 8">
            <a:extLst>
              <a:ext uri="{FF2B5EF4-FFF2-40B4-BE49-F238E27FC236}">
                <a16:creationId xmlns:a16="http://schemas.microsoft.com/office/drawing/2014/main" id="{3B80217C-C540-644B-911A-B38110650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117" y="1182853"/>
            <a:ext cx="6409267" cy="77234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C3E67B39-4B3C-7048-A7A0-0533D33547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117" y="2083475"/>
            <a:ext cx="6409267" cy="4082338"/>
          </a:xfrm>
          <a:prstGeom prst="rect">
            <a:avLst/>
          </a:prstGeom>
        </p:spPr>
        <p:txBody>
          <a:bodyPr/>
          <a:lstStyle>
            <a:lvl1pPr>
              <a:defRPr sz="1599"/>
            </a:lvl1pPr>
          </a:lstStyle>
          <a:p>
            <a:r>
              <a:rPr lang="de-DE"/>
              <a:t>Mastertextformat bearbeiten
Zweite Ebene
Dritte Ebene
Vierte Ebene
Fünfte Ebene </a:t>
            </a:r>
          </a:p>
        </p:txBody>
      </p:sp>
    </p:spTree>
    <p:extLst>
      <p:ext uri="{BB962C8B-B14F-4D97-AF65-F5344CB8AC3E}">
        <p14:creationId xmlns:p14="http://schemas.microsoft.com/office/powerpoint/2010/main" val="1544346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29">
            <a:extLst>
              <a:ext uri="{FF2B5EF4-FFF2-40B4-BE49-F238E27FC236}">
                <a16:creationId xmlns:a16="http://schemas.microsoft.com/office/drawing/2014/main" id="{69EB626A-B277-1344-9F75-3FA73C6E8B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18353" y="0"/>
            <a:ext cx="507365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02B0E0E-87D9-534B-979A-541425ED0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671" y="2083474"/>
            <a:ext cx="6409103" cy="4082340"/>
          </a:xfrm>
          <a:prstGeom prst="rect">
            <a:avLst/>
          </a:prstGeom>
        </p:spPr>
        <p:txBody>
          <a:bodyPr/>
          <a:lstStyle>
            <a:lvl1pPr marL="0" marR="0" indent="0" algn="l" defTabSz="91398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599" err="1"/>
              <a:t>Fusce</a:t>
            </a:r>
            <a:r>
              <a:rPr lang="de-DE" sz="1599"/>
              <a:t> ante </a:t>
            </a:r>
            <a:r>
              <a:rPr lang="de-DE" sz="1599" err="1"/>
              <a:t>lorem</a:t>
            </a:r>
            <a:r>
              <a:rPr lang="de-DE" sz="1599"/>
              <a:t>, </a:t>
            </a:r>
            <a:r>
              <a:rPr lang="de-DE" sz="1599" err="1"/>
              <a:t>volutpat</a:t>
            </a:r>
            <a:r>
              <a:rPr lang="de-DE" sz="1599"/>
              <a:t> </a:t>
            </a:r>
            <a:r>
              <a:rPr lang="de-DE" sz="1599" err="1"/>
              <a:t>sed</a:t>
            </a:r>
            <a:r>
              <a:rPr lang="de-DE" sz="1599"/>
              <a:t> </a:t>
            </a:r>
            <a:r>
              <a:rPr lang="de-DE" sz="1599" err="1"/>
              <a:t>lacus</a:t>
            </a:r>
            <a:r>
              <a:rPr lang="de-DE" sz="1599"/>
              <a:t> non, </a:t>
            </a:r>
            <a:r>
              <a:rPr lang="de-DE" sz="1599" err="1"/>
              <a:t>euismod</a:t>
            </a:r>
            <a:r>
              <a:rPr lang="de-DE" sz="1599"/>
              <a:t> </a:t>
            </a:r>
            <a:r>
              <a:rPr lang="de-DE" sz="1599" err="1"/>
              <a:t>ornare</a:t>
            </a:r>
            <a:r>
              <a:rPr lang="de-DE" sz="1599"/>
              <a:t> </a:t>
            </a:r>
            <a:r>
              <a:rPr lang="de-DE" sz="1599" err="1"/>
              <a:t>sapien</a:t>
            </a:r>
            <a:r>
              <a:rPr lang="de-DE" sz="1599"/>
              <a:t>. </a:t>
            </a:r>
            <a:r>
              <a:rPr lang="de-DE" sz="1599" err="1"/>
              <a:t>Cras</a:t>
            </a:r>
            <a:r>
              <a:rPr lang="de-DE" sz="1599"/>
              <a:t> </a:t>
            </a:r>
            <a:r>
              <a:rPr lang="de-DE" sz="1599" err="1"/>
              <a:t>eleifend</a:t>
            </a:r>
            <a:r>
              <a:rPr lang="de-DE" sz="1599"/>
              <a:t> </a:t>
            </a:r>
            <a:r>
              <a:rPr lang="de-DE" sz="1599" err="1"/>
              <a:t>efficitur</a:t>
            </a:r>
            <a:r>
              <a:rPr lang="de-DE" sz="1599"/>
              <a:t> </a:t>
            </a:r>
            <a:r>
              <a:rPr lang="de-DE" sz="1599" err="1"/>
              <a:t>dui</a:t>
            </a:r>
            <a:r>
              <a:rPr lang="de-DE" sz="1599"/>
              <a:t> in </a:t>
            </a:r>
            <a:r>
              <a:rPr lang="de-DE" sz="1599" err="1"/>
              <a:t>aliquet</a:t>
            </a:r>
            <a:r>
              <a:rPr lang="de-DE" sz="1599"/>
              <a:t>. Duis </a:t>
            </a:r>
            <a:r>
              <a:rPr lang="de-DE" sz="1599" err="1"/>
              <a:t>mattis</a:t>
            </a:r>
            <a:r>
              <a:rPr lang="de-DE" sz="1599"/>
              <a:t> </a:t>
            </a:r>
            <a:r>
              <a:rPr lang="de-DE" sz="1599" err="1"/>
              <a:t>justo</a:t>
            </a:r>
            <a:r>
              <a:rPr lang="de-DE" sz="1599"/>
              <a:t> </a:t>
            </a:r>
            <a:r>
              <a:rPr lang="de-DE" sz="1599" err="1"/>
              <a:t>laoreet</a:t>
            </a:r>
            <a:r>
              <a:rPr lang="de-DE" sz="1599"/>
              <a:t> </a:t>
            </a:r>
            <a:r>
              <a:rPr lang="de-DE" sz="1599" err="1"/>
              <a:t>viverra</a:t>
            </a:r>
            <a:r>
              <a:rPr lang="de-DE" sz="1599"/>
              <a:t> </a:t>
            </a:r>
            <a:r>
              <a:rPr lang="de-DE" sz="1599" err="1"/>
              <a:t>tempus</a:t>
            </a:r>
            <a:r>
              <a:rPr lang="de-DE" sz="1599"/>
              <a:t>. </a:t>
            </a:r>
            <a:r>
              <a:rPr lang="de-DE" sz="1599" err="1"/>
              <a:t>Etiam</a:t>
            </a:r>
            <a:r>
              <a:rPr lang="de-DE" sz="1599"/>
              <a:t> </a:t>
            </a:r>
            <a:r>
              <a:rPr lang="de-DE" sz="1599" err="1"/>
              <a:t>tempor</a:t>
            </a:r>
            <a:r>
              <a:rPr lang="de-DE" sz="1599"/>
              <a:t> </a:t>
            </a:r>
            <a:r>
              <a:rPr lang="de-DE" sz="1599" err="1"/>
              <a:t>neque</a:t>
            </a:r>
            <a:r>
              <a:rPr lang="de-DE" sz="1599"/>
              <a:t> </a:t>
            </a:r>
            <a:r>
              <a:rPr lang="de-DE" sz="1599" err="1"/>
              <a:t>turpis</a:t>
            </a:r>
            <a:r>
              <a:rPr lang="de-DE" sz="1599"/>
              <a:t>, a </a:t>
            </a:r>
            <a:r>
              <a:rPr lang="de-DE" sz="1599" err="1"/>
              <a:t>sollicitudin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mollis</a:t>
            </a:r>
            <a:r>
              <a:rPr lang="de-DE" sz="1599"/>
              <a:t> in. Morbi </a:t>
            </a:r>
            <a:r>
              <a:rPr lang="de-DE" sz="1599" err="1"/>
              <a:t>placerat</a:t>
            </a:r>
            <a:r>
              <a:rPr lang="de-DE" sz="1599"/>
              <a:t> </a:t>
            </a:r>
            <a:r>
              <a:rPr lang="de-DE" sz="1599" err="1"/>
              <a:t>vitae</a:t>
            </a:r>
            <a:r>
              <a:rPr lang="de-DE" sz="1599"/>
              <a:t> </a:t>
            </a:r>
            <a:r>
              <a:rPr lang="de-DE" sz="1599" err="1"/>
              <a:t>urna</a:t>
            </a:r>
            <a:r>
              <a:rPr lang="de-DE" sz="1599"/>
              <a:t> </a:t>
            </a:r>
            <a:r>
              <a:rPr lang="de-DE" sz="1599" err="1"/>
              <a:t>id</a:t>
            </a:r>
            <a:r>
              <a:rPr lang="de-DE" sz="1599"/>
              <a:t> </a:t>
            </a:r>
            <a:r>
              <a:rPr lang="de-DE" sz="1599" err="1"/>
              <a:t>sagittis</a:t>
            </a:r>
            <a:r>
              <a:rPr lang="de-DE" sz="1599"/>
              <a:t>. </a:t>
            </a:r>
            <a:r>
              <a:rPr lang="de-DE" sz="1599" err="1"/>
              <a:t>Quisque</a:t>
            </a:r>
            <a:r>
              <a:rPr lang="de-DE" sz="1599"/>
              <a:t> </a:t>
            </a:r>
            <a:r>
              <a:rPr lang="de-DE" sz="1599" err="1"/>
              <a:t>congue</a:t>
            </a:r>
            <a:r>
              <a:rPr lang="de-DE" sz="1599"/>
              <a:t> </a:t>
            </a:r>
            <a:r>
              <a:rPr lang="de-DE" sz="1599" err="1"/>
              <a:t>dapibus</a:t>
            </a:r>
            <a:r>
              <a:rPr lang="de-DE" sz="1599"/>
              <a:t> </a:t>
            </a:r>
            <a:r>
              <a:rPr lang="de-DE" sz="1599" err="1"/>
              <a:t>diam</a:t>
            </a:r>
            <a:r>
              <a:rPr lang="de-DE" sz="1599"/>
              <a:t>, </a:t>
            </a:r>
            <a:r>
              <a:rPr lang="de-DE" sz="1599" err="1"/>
              <a:t>eget</a:t>
            </a:r>
            <a:r>
              <a:rPr lang="de-DE" sz="1599"/>
              <a:t> </a:t>
            </a:r>
            <a:r>
              <a:rPr lang="de-DE" sz="1599" err="1"/>
              <a:t>imperdiet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facilisis</a:t>
            </a:r>
            <a:r>
              <a:rPr lang="de-DE" sz="1599"/>
              <a:t> </a:t>
            </a:r>
            <a:r>
              <a:rPr lang="de-DE" sz="1599" err="1"/>
              <a:t>eu</a:t>
            </a:r>
            <a:r>
              <a:rPr lang="de-DE" sz="15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599"/>
          </a:p>
          <a:p>
            <a:pPr marL="0" marR="0" lvl="0" indent="0" algn="l" defTabSz="913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23" name="Titel 8">
            <a:extLst>
              <a:ext uri="{FF2B5EF4-FFF2-40B4-BE49-F238E27FC236}">
                <a16:creationId xmlns:a16="http://schemas.microsoft.com/office/drawing/2014/main" id="{3B80217C-C540-644B-911A-B381106507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117" y="1182853"/>
            <a:ext cx="6409267" cy="77234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662791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5">
            <a:extLst>
              <a:ext uri="{FF2B5EF4-FFF2-40B4-BE49-F238E27FC236}">
                <a16:creationId xmlns:a16="http://schemas.microsoft.com/office/drawing/2014/main" id="{AD11E63D-13E6-594B-945A-40F0C9D25A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14278CD5-D4C3-A94B-91D0-BAE8ECDE6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672" y="1187125"/>
            <a:ext cx="6280159" cy="1324625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98249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28">
            <a:extLst>
              <a:ext uri="{FF2B5EF4-FFF2-40B4-BE49-F238E27FC236}">
                <a16:creationId xmlns:a16="http://schemas.microsoft.com/office/drawing/2014/main" id="{55EDF114-BF42-8E47-ABD1-7B7F4DCD3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37" y="1182186"/>
            <a:ext cx="6409337" cy="81440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5F727AD5-6620-6E41-9025-A946C77F4A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2" y="2080828"/>
            <a:ext cx="6377517" cy="2613900"/>
          </a:xfrm>
          <a:prstGeom prst="rect">
            <a:avLst/>
          </a:prstGeom>
        </p:spPr>
        <p:txBody>
          <a:bodyPr/>
          <a:lstStyle>
            <a:lvl1pPr marL="0" marR="0" indent="0" algn="l" defTabSz="91398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 baseline="0"/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599" err="1"/>
              <a:t>Fusce</a:t>
            </a:r>
            <a:r>
              <a:rPr lang="de-DE" sz="1599"/>
              <a:t> ante </a:t>
            </a:r>
            <a:r>
              <a:rPr lang="de-DE" sz="1599" err="1"/>
              <a:t>lorem</a:t>
            </a:r>
            <a:r>
              <a:rPr lang="de-DE" sz="1599"/>
              <a:t>, </a:t>
            </a:r>
            <a:r>
              <a:rPr lang="de-DE" sz="1599" err="1"/>
              <a:t>volutpat</a:t>
            </a:r>
            <a:r>
              <a:rPr lang="de-DE" sz="1599"/>
              <a:t> </a:t>
            </a:r>
            <a:r>
              <a:rPr lang="de-DE" sz="1599" err="1"/>
              <a:t>sed</a:t>
            </a:r>
            <a:r>
              <a:rPr lang="de-DE" sz="1599"/>
              <a:t> </a:t>
            </a:r>
            <a:r>
              <a:rPr lang="de-DE" sz="1599" err="1"/>
              <a:t>lacus</a:t>
            </a:r>
            <a:r>
              <a:rPr lang="de-DE" sz="1599"/>
              <a:t> non, </a:t>
            </a:r>
            <a:r>
              <a:rPr lang="de-DE" sz="1599" err="1"/>
              <a:t>euismod</a:t>
            </a:r>
            <a:r>
              <a:rPr lang="de-DE" sz="1599"/>
              <a:t> </a:t>
            </a:r>
            <a:r>
              <a:rPr lang="de-DE" sz="1599" err="1"/>
              <a:t>ornare</a:t>
            </a:r>
            <a:r>
              <a:rPr lang="de-DE" sz="1599"/>
              <a:t> </a:t>
            </a:r>
            <a:r>
              <a:rPr lang="de-DE" sz="1599" err="1"/>
              <a:t>sapien</a:t>
            </a:r>
            <a:r>
              <a:rPr lang="de-DE" sz="1599"/>
              <a:t>. </a:t>
            </a:r>
            <a:r>
              <a:rPr lang="de-DE" sz="1599" err="1"/>
              <a:t>Cras</a:t>
            </a:r>
            <a:r>
              <a:rPr lang="de-DE" sz="1599"/>
              <a:t> </a:t>
            </a:r>
            <a:r>
              <a:rPr lang="de-DE" sz="1599" err="1"/>
              <a:t>eleifend</a:t>
            </a:r>
            <a:r>
              <a:rPr lang="de-DE" sz="1599"/>
              <a:t> </a:t>
            </a:r>
            <a:r>
              <a:rPr lang="de-DE" sz="1599" err="1"/>
              <a:t>efficitur</a:t>
            </a:r>
            <a:r>
              <a:rPr lang="de-DE" sz="1599"/>
              <a:t> </a:t>
            </a:r>
            <a:r>
              <a:rPr lang="de-DE" sz="1599" err="1"/>
              <a:t>dui</a:t>
            </a:r>
            <a:r>
              <a:rPr lang="de-DE" sz="1599"/>
              <a:t> in </a:t>
            </a:r>
            <a:r>
              <a:rPr lang="de-DE" sz="1599" err="1"/>
              <a:t>aliquet</a:t>
            </a:r>
            <a:r>
              <a:rPr lang="de-DE" sz="1599"/>
              <a:t>. Duis </a:t>
            </a:r>
            <a:r>
              <a:rPr lang="de-DE" sz="1599" err="1"/>
              <a:t>mattis</a:t>
            </a:r>
            <a:r>
              <a:rPr lang="de-DE" sz="1599"/>
              <a:t> </a:t>
            </a:r>
            <a:r>
              <a:rPr lang="de-DE" sz="1599" err="1"/>
              <a:t>justo</a:t>
            </a:r>
            <a:r>
              <a:rPr lang="de-DE" sz="1599"/>
              <a:t> </a:t>
            </a:r>
            <a:r>
              <a:rPr lang="de-DE" sz="1599" err="1"/>
              <a:t>laoreet</a:t>
            </a:r>
            <a:r>
              <a:rPr lang="de-DE" sz="1599"/>
              <a:t> </a:t>
            </a:r>
            <a:r>
              <a:rPr lang="de-DE" sz="1599" err="1"/>
              <a:t>viverra</a:t>
            </a:r>
            <a:r>
              <a:rPr lang="de-DE" sz="1599"/>
              <a:t> </a:t>
            </a:r>
            <a:r>
              <a:rPr lang="de-DE" sz="1599" err="1"/>
              <a:t>tempus</a:t>
            </a:r>
            <a:r>
              <a:rPr lang="de-DE" sz="1599"/>
              <a:t>. </a:t>
            </a:r>
            <a:r>
              <a:rPr lang="de-DE" sz="1599" err="1"/>
              <a:t>Etiam</a:t>
            </a:r>
            <a:r>
              <a:rPr lang="de-DE" sz="1599"/>
              <a:t> </a:t>
            </a:r>
            <a:r>
              <a:rPr lang="de-DE" sz="1599" err="1"/>
              <a:t>tempor</a:t>
            </a:r>
            <a:r>
              <a:rPr lang="de-DE" sz="1599"/>
              <a:t> </a:t>
            </a:r>
            <a:r>
              <a:rPr lang="de-DE" sz="1599" err="1"/>
              <a:t>neque</a:t>
            </a:r>
            <a:r>
              <a:rPr lang="de-DE" sz="1599"/>
              <a:t> </a:t>
            </a:r>
            <a:r>
              <a:rPr lang="de-DE" sz="1599" err="1"/>
              <a:t>turpis</a:t>
            </a:r>
            <a:r>
              <a:rPr lang="de-DE" sz="1599"/>
              <a:t>, a </a:t>
            </a:r>
            <a:r>
              <a:rPr lang="de-DE" sz="1599" err="1"/>
              <a:t>sollicitudin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mollis</a:t>
            </a:r>
            <a:r>
              <a:rPr lang="de-DE" sz="1599"/>
              <a:t> in. Morbi </a:t>
            </a:r>
            <a:r>
              <a:rPr lang="de-DE" sz="1599" err="1"/>
              <a:t>placerat</a:t>
            </a:r>
            <a:r>
              <a:rPr lang="de-DE" sz="1599"/>
              <a:t> </a:t>
            </a:r>
            <a:r>
              <a:rPr lang="de-DE" sz="1599" err="1"/>
              <a:t>vitae</a:t>
            </a:r>
            <a:r>
              <a:rPr lang="de-DE" sz="1599"/>
              <a:t> </a:t>
            </a:r>
            <a:r>
              <a:rPr lang="de-DE" sz="1599" err="1"/>
              <a:t>urna</a:t>
            </a:r>
            <a:r>
              <a:rPr lang="de-DE" sz="1599"/>
              <a:t> </a:t>
            </a:r>
            <a:r>
              <a:rPr lang="de-DE" sz="1599" err="1"/>
              <a:t>id</a:t>
            </a:r>
            <a:r>
              <a:rPr lang="de-DE" sz="1599"/>
              <a:t> </a:t>
            </a:r>
            <a:r>
              <a:rPr lang="de-DE" sz="1599" err="1"/>
              <a:t>sagittis</a:t>
            </a:r>
            <a:r>
              <a:rPr lang="de-DE" sz="1599"/>
              <a:t>. </a:t>
            </a:r>
            <a:r>
              <a:rPr lang="de-DE" sz="1599" err="1"/>
              <a:t>Quisque</a:t>
            </a:r>
            <a:r>
              <a:rPr lang="de-DE" sz="1599"/>
              <a:t> </a:t>
            </a:r>
            <a:r>
              <a:rPr lang="de-DE" sz="1599" err="1"/>
              <a:t>congue</a:t>
            </a:r>
            <a:r>
              <a:rPr lang="de-DE" sz="1599"/>
              <a:t> </a:t>
            </a:r>
            <a:r>
              <a:rPr lang="de-DE" sz="1599" err="1"/>
              <a:t>dapibus</a:t>
            </a:r>
            <a:r>
              <a:rPr lang="de-DE" sz="1599"/>
              <a:t> </a:t>
            </a:r>
            <a:r>
              <a:rPr lang="de-DE" sz="1599" err="1"/>
              <a:t>diam</a:t>
            </a:r>
            <a:r>
              <a:rPr lang="de-DE" sz="1599"/>
              <a:t>, </a:t>
            </a:r>
            <a:r>
              <a:rPr lang="de-DE" sz="1599" err="1"/>
              <a:t>eget</a:t>
            </a:r>
            <a:r>
              <a:rPr lang="de-DE" sz="1599"/>
              <a:t> </a:t>
            </a:r>
            <a:r>
              <a:rPr lang="de-DE" sz="1599" err="1"/>
              <a:t>imperdiet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facilisis</a:t>
            </a:r>
            <a:r>
              <a:rPr lang="de-DE" sz="1599"/>
              <a:t> </a:t>
            </a:r>
            <a:r>
              <a:rPr lang="de-DE" sz="1599" err="1"/>
              <a:t>eu</a:t>
            </a:r>
            <a:r>
              <a:rPr lang="de-DE" sz="15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599"/>
          </a:p>
          <a:p>
            <a:pPr marL="0" marR="0" lvl="0" indent="0" algn="l" defTabSz="913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8830426-F4F9-014C-896F-56976BD20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49" y="0"/>
            <a:ext cx="4840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64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E58257E-32F8-534E-9B53-EC67F69B9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375" y="4339376"/>
            <a:ext cx="6162613" cy="18826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sz="1599"/>
              <a:t>LOREM IPSUM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58E7E29-610C-9E46-8B6F-8E44168772FE}"/>
              </a:ext>
            </a:extLst>
          </p:cNvPr>
          <p:cNvSpPr/>
          <p:nvPr userDrawn="1"/>
        </p:nvSpPr>
        <p:spPr>
          <a:xfrm>
            <a:off x="509298" y="2536400"/>
            <a:ext cx="747051" cy="746820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2" name="Titel 12">
            <a:extLst>
              <a:ext uri="{FF2B5EF4-FFF2-40B4-BE49-F238E27FC236}">
                <a16:creationId xmlns:a16="http://schemas.microsoft.com/office/drawing/2014/main" id="{2E348494-6107-FC4D-9C50-94E7180F6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376" y="3372260"/>
            <a:ext cx="5239676" cy="620618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44569CD-330E-594F-8D90-BA7BE4C970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091" y="2723601"/>
            <a:ext cx="389467" cy="37241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49" y="0"/>
            <a:ext cx="4840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16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/ list and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6BA63F6-02B8-7940-99F7-8D76DAEF7AC2}"/>
              </a:ext>
            </a:extLst>
          </p:cNvPr>
          <p:cNvSpPr/>
          <p:nvPr userDrawn="1"/>
        </p:nvSpPr>
        <p:spPr>
          <a:xfrm>
            <a:off x="2135461" y="6043257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C0DFBD0-482D-CD4E-8953-C0FD3CDDABAB}"/>
              </a:ext>
            </a:extLst>
          </p:cNvPr>
          <p:cNvSpPr/>
          <p:nvPr userDrawn="1"/>
        </p:nvSpPr>
        <p:spPr>
          <a:xfrm>
            <a:off x="502205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0" name="Bildplatzhalter 36">
            <a:extLst>
              <a:ext uri="{FF2B5EF4-FFF2-40B4-BE49-F238E27FC236}">
                <a16:creationId xmlns:a16="http://schemas.microsoft.com/office/drawing/2014/main" id="{1331B998-AC64-5B49-B19A-CCB1D90EA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3438" y="477896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 durch Klicken auf Symbol hinzufügen</a:t>
            </a:r>
            <a:endParaRPr lang="de-DE"/>
          </a:p>
        </p:txBody>
      </p:sp>
      <p:sp>
        <p:nvSpPr>
          <p:cNvPr id="11" name="Textplatzhalter 55">
            <a:extLst>
              <a:ext uri="{FF2B5EF4-FFF2-40B4-BE49-F238E27FC236}">
                <a16:creationId xmlns:a16="http://schemas.microsoft.com/office/drawing/2014/main" id="{316FB695-54B7-E046-B330-D84C8B259E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438" y="6085318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1D49BD6-4E65-D14B-B5A2-B260D63B493B}"/>
              </a:ext>
            </a:extLst>
          </p:cNvPr>
          <p:cNvSpPr/>
          <p:nvPr userDrawn="1"/>
        </p:nvSpPr>
        <p:spPr>
          <a:xfrm>
            <a:off x="2115388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5" name="Textplatzhalter 55">
            <a:extLst>
              <a:ext uri="{FF2B5EF4-FFF2-40B4-BE49-F238E27FC236}">
                <a16:creationId xmlns:a16="http://schemas.microsoft.com/office/drawing/2014/main" id="{6FBE8FC8-A9EA-3C47-857E-F519122C5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6621" y="6085318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06EDE4D-773E-5040-B96F-74A3C399D3BA}"/>
              </a:ext>
            </a:extLst>
          </p:cNvPr>
          <p:cNvSpPr/>
          <p:nvPr userDrawn="1"/>
        </p:nvSpPr>
        <p:spPr>
          <a:xfrm>
            <a:off x="5238153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9" name="Textplatzhalter 55">
            <a:extLst>
              <a:ext uri="{FF2B5EF4-FFF2-40B4-BE49-F238E27FC236}">
                <a16:creationId xmlns:a16="http://schemas.microsoft.com/office/drawing/2014/main" id="{56A5822C-9C8D-D54B-B78E-541D2ECB81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6452" y="6085318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928F00F-B4E0-E94C-8BC3-F07D43977542}"/>
              </a:ext>
            </a:extLst>
          </p:cNvPr>
          <p:cNvSpPr/>
          <p:nvPr userDrawn="1"/>
        </p:nvSpPr>
        <p:spPr>
          <a:xfrm>
            <a:off x="3599392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23" name="Textplatzhalter 55">
            <a:extLst>
              <a:ext uri="{FF2B5EF4-FFF2-40B4-BE49-F238E27FC236}">
                <a16:creationId xmlns:a16="http://schemas.microsoft.com/office/drawing/2014/main" id="{DC3663C1-FA46-1C4C-917F-004FC705E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37692" y="6085318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5" name="Bildplatzhalter 79">
            <a:extLst>
              <a:ext uri="{FF2B5EF4-FFF2-40B4-BE49-F238E27FC236}">
                <a16:creationId xmlns:a16="http://schemas.microsoft.com/office/drawing/2014/main" id="{73D9792D-430B-9F45-B794-8DD584668F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24701" y="0"/>
            <a:ext cx="5067300" cy="685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Titel 28">
            <a:extLst>
              <a:ext uri="{FF2B5EF4-FFF2-40B4-BE49-F238E27FC236}">
                <a16:creationId xmlns:a16="http://schemas.microsoft.com/office/drawing/2014/main" id="{99102B4D-0F48-9B4C-9D48-AD1CA9007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37" y="1182186"/>
            <a:ext cx="6409337" cy="81440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181FFE66-F29C-614B-AFE7-B1B6A341FA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9002" y="2080828"/>
            <a:ext cx="6377517" cy="2613900"/>
          </a:xfrm>
          <a:prstGeom prst="rect">
            <a:avLst/>
          </a:prstGeom>
        </p:spPr>
        <p:txBody>
          <a:bodyPr/>
          <a:lstStyle>
            <a:lvl1pPr marL="0" marR="0" indent="0" algn="l" defTabSz="913988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9" baseline="0"/>
            </a:lvl1pPr>
          </a:lstStyle>
          <a:p>
            <a:pPr marL="0" indent="0">
              <a:lnSpc>
                <a:spcPct val="130000"/>
              </a:lnSpc>
              <a:buNone/>
            </a:pPr>
            <a:r>
              <a:rPr lang="de-DE" sz="1599" err="1"/>
              <a:t>Fusce</a:t>
            </a:r>
            <a:r>
              <a:rPr lang="de-DE" sz="1599"/>
              <a:t> ante </a:t>
            </a:r>
            <a:r>
              <a:rPr lang="de-DE" sz="1599" err="1"/>
              <a:t>lorem</a:t>
            </a:r>
            <a:r>
              <a:rPr lang="de-DE" sz="1599"/>
              <a:t>, </a:t>
            </a:r>
            <a:r>
              <a:rPr lang="de-DE" sz="1599" err="1"/>
              <a:t>volutpat</a:t>
            </a:r>
            <a:r>
              <a:rPr lang="de-DE" sz="1599"/>
              <a:t> </a:t>
            </a:r>
            <a:r>
              <a:rPr lang="de-DE" sz="1599" err="1"/>
              <a:t>sed</a:t>
            </a:r>
            <a:r>
              <a:rPr lang="de-DE" sz="1599"/>
              <a:t> </a:t>
            </a:r>
            <a:r>
              <a:rPr lang="de-DE" sz="1599" err="1"/>
              <a:t>lacus</a:t>
            </a:r>
            <a:r>
              <a:rPr lang="de-DE" sz="1599"/>
              <a:t> non, </a:t>
            </a:r>
            <a:r>
              <a:rPr lang="de-DE" sz="1599" err="1"/>
              <a:t>euismod</a:t>
            </a:r>
            <a:r>
              <a:rPr lang="de-DE" sz="1599"/>
              <a:t> </a:t>
            </a:r>
            <a:r>
              <a:rPr lang="de-DE" sz="1599" err="1"/>
              <a:t>ornare</a:t>
            </a:r>
            <a:r>
              <a:rPr lang="de-DE" sz="1599"/>
              <a:t> </a:t>
            </a:r>
            <a:r>
              <a:rPr lang="de-DE" sz="1599" err="1"/>
              <a:t>sapien</a:t>
            </a:r>
            <a:r>
              <a:rPr lang="de-DE" sz="1599"/>
              <a:t>. </a:t>
            </a:r>
            <a:r>
              <a:rPr lang="de-DE" sz="1599" err="1"/>
              <a:t>Cras</a:t>
            </a:r>
            <a:r>
              <a:rPr lang="de-DE" sz="1599"/>
              <a:t> </a:t>
            </a:r>
            <a:r>
              <a:rPr lang="de-DE" sz="1599" err="1"/>
              <a:t>eleifend</a:t>
            </a:r>
            <a:r>
              <a:rPr lang="de-DE" sz="1599"/>
              <a:t> </a:t>
            </a:r>
            <a:r>
              <a:rPr lang="de-DE" sz="1599" err="1"/>
              <a:t>efficitur</a:t>
            </a:r>
            <a:r>
              <a:rPr lang="de-DE" sz="1599"/>
              <a:t> </a:t>
            </a:r>
            <a:r>
              <a:rPr lang="de-DE" sz="1599" err="1"/>
              <a:t>dui</a:t>
            </a:r>
            <a:r>
              <a:rPr lang="de-DE" sz="1599"/>
              <a:t> in </a:t>
            </a:r>
            <a:r>
              <a:rPr lang="de-DE" sz="1599" err="1"/>
              <a:t>aliquet</a:t>
            </a:r>
            <a:r>
              <a:rPr lang="de-DE" sz="1599"/>
              <a:t>. Duis </a:t>
            </a:r>
            <a:r>
              <a:rPr lang="de-DE" sz="1599" err="1"/>
              <a:t>mattis</a:t>
            </a:r>
            <a:r>
              <a:rPr lang="de-DE" sz="1599"/>
              <a:t> </a:t>
            </a:r>
            <a:r>
              <a:rPr lang="de-DE" sz="1599" err="1"/>
              <a:t>justo</a:t>
            </a:r>
            <a:r>
              <a:rPr lang="de-DE" sz="1599"/>
              <a:t> </a:t>
            </a:r>
            <a:r>
              <a:rPr lang="de-DE" sz="1599" err="1"/>
              <a:t>laoreet</a:t>
            </a:r>
            <a:r>
              <a:rPr lang="de-DE" sz="1599"/>
              <a:t> </a:t>
            </a:r>
            <a:r>
              <a:rPr lang="de-DE" sz="1599" err="1"/>
              <a:t>viverra</a:t>
            </a:r>
            <a:r>
              <a:rPr lang="de-DE" sz="1599"/>
              <a:t> </a:t>
            </a:r>
            <a:r>
              <a:rPr lang="de-DE" sz="1599" err="1"/>
              <a:t>tempus</a:t>
            </a:r>
            <a:r>
              <a:rPr lang="de-DE" sz="1599"/>
              <a:t>. </a:t>
            </a:r>
            <a:r>
              <a:rPr lang="de-DE" sz="1599" err="1"/>
              <a:t>Etiam</a:t>
            </a:r>
            <a:r>
              <a:rPr lang="de-DE" sz="1599"/>
              <a:t> </a:t>
            </a:r>
            <a:r>
              <a:rPr lang="de-DE" sz="1599" err="1"/>
              <a:t>tempor</a:t>
            </a:r>
            <a:r>
              <a:rPr lang="de-DE" sz="1599"/>
              <a:t> </a:t>
            </a:r>
            <a:r>
              <a:rPr lang="de-DE" sz="1599" err="1"/>
              <a:t>neque</a:t>
            </a:r>
            <a:r>
              <a:rPr lang="de-DE" sz="1599"/>
              <a:t> </a:t>
            </a:r>
            <a:r>
              <a:rPr lang="de-DE" sz="1599" err="1"/>
              <a:t>turpis</a:t>
            </a:r>
            <a:r>
              <a:rPr lang="de-DE" sz="1599"/>
              <a:t>, a </a:t>
            </a:r>
            <a:r>
              <a:rPr lang="de-DE" sz="1599" err="1"/>
              <a:t>sollicitudin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mollis</a:t>
            </a:r>
            <a:r>
              <a:rPr lang="de-DE" sz="1599"/>
              <a:t> in. Morbi </a:t>
            </a:r>
            <a:r>
              <a:rPr lang="de-DE" sz="1599" err="1"/>
              <a:t>placerat</a:t>
            </a:r>
            <a:r>
              <a:rPr lang="de-DE" sz="1599"/>
              <a:t> </a:t>
            </a:r>
            <a:r>
              <a:rPr lang="de-DE" sz="1599" err="1"/>
              <a:t>vitae</a:t>
            </a:r>
            <a:r>
              <a:rPr lang="de-DE" sz="1599"/>
              <a:t> </a:t>
            </a:r>
            <a:r>
              <a:rPr lang="de-DE" sz="1599" err="1"/>
              <a:t>urna</a:t>
            </a:r>
            <a:r>
              <a:rPr lang="de-DE" sz="1599"/>
              <a:t> </a:t>
            </a:r>
            <a:r>
              <a:rPr lang="de-DE" sz="1599" err="1"/>
              <a:t>id</a:t>
            </a:r>
            <a:r>
              <a:rPr lang="de-DE" sz="1599"/>
              <a:t> </a:t>
            </a:r>
            <a:r>
              <a:rPr lang="de-DE" sz="1599" err="1"/>
              <a:t>sagittis</a:t>
            </a:r>
            <a:r>
              <a:rPr lang="de-DE" sz="1599"/>
              <a:t>. </a:t>
            </a:r>
            <a:r>
              <a:rPr lang="de-DE" sz="1599" err="1"/>
              <a:t>Quisque</a:t>
            </a:r>
            <a:r>
              <a:rPr lang="de-DE" sz="1599"/>
              <a:t> </a:t>
            </a:r>
            <a:r>
              <a:rPr lang="de-DE" sz="1599" err="1"/>
              <a:t>congue</a:t>
            </a:r>
            <a:r>
              <a:rPr lang="de-DE" sz="1599"/>
              <a:t> </a:t>
            </a:r>
            <a:r>
              <a:rPr lang="de-DE" sz="1599" err="1"/>
              <a:t>dapibus</a:t>
            </a:r>
            <a:r>
              <a:rPr lang="de-DE" sz="1599"/>
              <a:t> </a:t>
            </a:r>
            <a:r>
              <a:rPr lang="de-DE" sz="1599" err="1"/>
              <a:t>diam</a:t>
            </a:r>
            <a:r>
              <a:rPr lang="de-DE" sz="1599"/>
              <a:t>, </a:t>
            </a:r>
            <a:r>
              <a:rPr lang="de-DE" sz="1599" err="1"/>
              <a:t>eget</a:t>
            </a:r>
            <a:r>
              <a:rPr lang="de-DE" sz="1599"/>
              <a:t> </a:t>
            </a:r>
            <a:r>
              <a:rPr lang="de-DE" sz="1599" err="1"/>
              <a:t>imperdiet</a:t>
            </a:r>
            <a:r>
              <a:rPr lang="de-DE" sz="1599"/>
              <a:t> </a:t>
            </a:r>
            <a:r>
              <a:rPr lang="de-DE" sz="1599" err="1"/>
              <a:t>arcu</a:t>
            </a:r>
            <a:r>
              <a:rPr lang="de-DE" sz="1599"/>
              <a:t> </a:t>
            </a:r>
            <a:r>
              <a:rPr lang="de-DE" sz="1599" err="1"/>
              <a:t>facilisis</a:t>
            </a:r>
            <a:r>
              <a:rPr lang="de-DE" sz="1599"/>
              <a:t> </a:t>
            </a:r>
            <a:r>
              <a:rPr lang="de-DE" sz="1599" err="1"/>
              <a:t>eu</a:t>
            </a:r>
            <a:r>
              <a:rPr lang="de-DE" sz="1599"/>
              <a:t>.</a:t>
            </a:r>
          </a:p>
          <a:p>
            <a:pPr marL="0" indent="0">
              <a:lnSpc>
                <a:spcPct val="130000"/>
              </a:lnSpc>
              <a:buNone/>
            </a:pPr>
            <a:endParaRPr lang="de-DE" sz="1599"/>
          </a:p>
          <a:p>
            <a:pPr marL="0" marR="0" lvl="0" indent="0" algn="l" defTabSz="913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599" b="1">
                <a:latin typeface="Arial" panose="020B0604020202020204" pitchFamily="34" charset="0"/>
                <a:cs typeface="Arial" panose="020B0604020202020204" pitchFamily="34" charset="0"/>
              </a:rPr>
              <a:t>CRAS VITAE LOREM LIBERO. SED CONVALLIS MI VEL ARCU HENDRERIT, QUIS SUSCIPIT TORTOR ALIQUET.</a:t>
            </a:r>
          </a:p>
        </p:txBody>
      </p:sp>
      <p:sp>
        <p:nvSpPr>
          <p:cNvPr id="33" name="Bildplatzhalter 36">
            <a:extLst>
              <a:ext uri="{FF2B5EF4-FFF2-40B4-BE49-F238E27FC236}">
                <a16:creationId xmlns:a16="http://schemas.microsoft.com/office/drawing/2014/main" id="{A87540CD-4C0A-9341-BD4F-D8E58AD9BD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90099" y="477896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 durch Klicken auf Symbol hinzufügen</a:t>
            </a:r>
            <a:endParaRPr lang="de-DE"/>
          </a:p>
        </p:txBody>
      </p:sp>
      <p:sp>
        <p:nvSpPr>
          <p:cNvPr id="35" name="Bildplatzhalter 36">
            <a:extLst>
              <a:ext uri="{FF2B5EF4-FFF2-40B4-BE49-F238E27FC236}">
                <a16:creationId xmlns:a16="http://schemas.microsoft.com/office/drawing/2014/main" id="{3A1FCFC6-07FD-DB4F-932E-3A4A8045EA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91773" y="477896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 durch Klicken auf Symbol hinzufügen</a:t>
            </a:r>
            <a:endParaRPr lang="de-DE"/>
          </a:p>
        </p:txBody>
      </p: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2CFB1CE0-A5AD-6C48-92AA-7B75827447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26376" y="4781419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8572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/ list and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6BA63F6-02B8-7940-99F7-8D76DAEF7AC2}"/>
              </a:ext>
            </a:extLst>
          </p:cNvPr>
          <p:cNvSpPr/>
          <p:nvPr userDrawn="1"/>
        </p:nvSpPr>
        <p:spPr>
          <a:xfrm>
            <a:off x="2135461" y="6043257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C0DFBD0-482D-CD4E-8953-C0FD3CDDABAB}"/>
              </a:ext>
            </a:extLst>
          </p:cNvPr>
          <p:cNvSpPr/>
          <p:nvPr userDrawn="1"/>
        </p:nvSpPr>
        <p:spPr>
          <a:xfrm>
            <a:off x="443796" y="6055249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0" name="Bildplatzhalter 36">
            <a:extLst>
              <a:ext uri="{FF2B5EF4-FFF2-40B4-BE49-F238E27FC236}">
                <a16:creationId xmlns:a16="http://schemas.microsoft.com/office/drawing/2014/main" id="{1331B998-AC64-5B49-B19A-CCB1D90EA6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46" y="4774326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 durch Klicken auf Symbol hinzufügen</a:t>
            </a:r>
            <a:endParaRPr lang="de-DE"/>
          </a:p>
        </p:txBody>
      </p:sp>
      <p:sp>
        <p:nvSpPr>
          <p:cNvPr id="11" name="Textplatzhalter 55">
            <a:extLst>
              <a:ext uri="{FF2B5EF4-FFF2-40B4-BE49-F238E27FC236}">
                <a16:creationId xmlns:a16="http://schemas.microsoft.com/office/drawing/2014/main" id="{316FB695-54B7-E046-B330-D84C8B259E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438" y="6085318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1D49BD6-4E65-D14B-B5A2-B260D63B493B}"/>
              </a:ext>
            </a:extLst>
          </p:cNvPr>
          <p:cNvSpPr/>
          <p:nvPr userDrawn="1"/>
        </p:nvSpPr>
        <p:spPr>
          <a:xfrm>
            <a:off x="2153194" y="6066470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5" name="Textplatzhalter 55">
            <a:extLst>
              <a:ext uri="{FF2B5EF4-FFF2-40B4-BE49-F238E27FC236}">
                <a16:creationId xmlns:a16="http://schemas.microsoft.com/office/drawing/2014/main" id="{6FBE8FC8-A9EA-3C47-857E-F519122C5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90820" y="6097297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06EDE4D-773E-5040-B96F-74A3C399D3BA}"/>
              </a:ext>
            </a:extLst>
          </p:cNvPr>
          <p:cNvSpPr/>
          <p:nvPr userDrawn="1"/>
        </p:nvSpPr>
        <p:spPr>
          <a:xfrm>
            <a:off x="5376686" y="6042535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19" name="Textplatzhalter 55">
            <a:extLst>
              <a:ext uri="{FF2B5EF4-FFF2-40B4-BE49-F238E27FC236}">
                <a16:creationId xmlns:a16="http://schemas.microsoft.com/office/drawing/2014/main" id="{56A5822C-9C8D-D54B-B78E-541D2ECB81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4271" y="6100482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928F00F-B4E0-E94C-8BC3-F07D43977542}"/>
              </a:ext>
            </a:extLst>
          </p:cNvPr>
          <p:cNvSpPr/>
          <p:nvPr userDrawn="1"/>
        </p:nvSpPr>
        <p:spPr>
          <a:xfrm>
            <a:off x="3549589" y="6085317"/>
            <a:ext cx="1509578" cy="29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466"/>
          </a:p>
        </p:txBody>
      </p:sp>
      <p:sp>
        <p:nvSpPr>
          <p:cNvPr id="23" name="Textplatzhalter 55">
            <a:extLst>
              <a:ext uri="{FF2B5EF4-FFF2-40B4-BE49-F238E27FC236}">
                <a16:creationId xmlns:a16="http://schemas.microsoft.com/office/drawing/2014/main" id="{DC3663C1-FA46-1C4C-917F-004FC705ED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104" y="6110218"/>
            <a:ext cx="1522248" cy="240590"/>
          </a:xfrm>
          <a:prstGeom prst="rect">
            <a:avLst/>
          </a:prstGeom>
        </p:spPr>
        <p:txBody>
          <a:bodyPr/>
          <a:lstStyle>
            <a:lvl1pPr marL="0" marR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146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LOREM IPSUM</a:t>
            </a:r>
          </a:p>
        </p:txBody>
      </p:sp>
      <p:sp>
        <p:nvSpPr>
          <p:cNvPr id="25" name="Bildplatzhalter 79">
            <a:extLst>
              <a:ext uri="{FF2B5EF4-FFF2-40B4-BE49-F238E27FC236}">
                <a16:creationId xmlns:a16="http://schemas.microsoft.com/office/drawing/2014/main" id="{73D9792D-430B-9F45-B794-8DD584668F8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24701" y="0"/>
            <a:ext cx="5067300" cy="6858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Titel 28">
            <a:extLst>
              <a:ext uri="{FF2B5EF4-FFF2-40B4-BE49-F238E27FC236}">
                <a16:creationId xmlns:a16="http://schemas.microsoft.com/office/drawing/2014/main" id="{99102B4D-0F48-9B4C-9D48-AD1CA9007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37" y="1182186"/>
            <a:ext cx="6409337" cy="814404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1" name="Textplatzhalter 4">
            <a:extLst>
              <a:ext uri="{FF2B5EF4-FFF2-40B4-BE49-F238E27FC236}">
                <a16:creationId xmlns:a16="http://schemas.microsoft.com/office/drawing/2014/main" id="{181FFE66-F29C-614B-AFE7-B1B6A341FA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9002" y="2080828"/>
            <a:ext cx="6377517" cy="2613900"/>
          </a:xfrm>
          <a:prstGeom prst="rect">
            <a:avLst/>
          </a:prstGeom>
        </p:spPr>
        <p:txBody>
          <a:bodyPr/>
          <a:lstStyle>
            <a:lvl1pPr>
              <a:defRPr sz="1599" baseline="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Bildplatzhalter 36">
            <a:extLst>
              <a:ext uri="{FF2B5EF4-FFF2-40B4-BE49-F238E27FC236}">
                <a16:creationId xmlns:a16="http://schemas.microsoft.com/office/drawing/2014/main" id="{A87540CD-4C0A-9341-BD4F-D8E58AD9BD2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989487" y="4786032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 durch Klicken auf Symbol hinzufügen</a:t>
            </a:r>
            <a:endParaRPr lang="de-DE"/>
          </a:p>
        </p:txBody>
      </p:sp>
      <p:sp>
        <p:nvSpPr>
          <p:cNvPr id="35" name="Bildplatzhalter 36">
            <a:extLst>
              <a:ext uri="{FF2B5EF4-FFF2-40B4-BE49-F238E27FC236}">
                <a16:creationId xmlns:a16="http://schemas.microsoft.com/office/drawing/2014/main" id="{3A1FCFC6-07FD-DB4F-932E-3A4A8045EA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10100" y="4790490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 durch Klicken auf Symbol hinzufügen</a:t>
            </a:r>
            <a:endParaRPr lang="de-DE"/>
          </a:p>
        </p:txBody>
      </p:sp>
      <p:sp>
        <p:nvSpPr>
          <p:cNvPr id="37" name="Bildplatzhalter 36">
            <a:extLst>
              <a:ext uri="{FF2B5EF4-FFF2-40B4-BE49-F238E27FC236}">
                <a16:creationId xmlns:a16="http://schemas.microsoft.com/office/drawing/2014/main" id="{2CFB1CE0-A5AD-6C48-92AA-7B75827447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37919" y="4790490"/>
            <a:ext cx="1508600" cy="1219959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333" baseline="0"/>
            </a:lvl1pPr>
          </a:lstStyle>
          <a:p>
            <a:r>
              <a:rPr lang="de-DE" sz="1333" baseline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74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gray">
          <a:xfrm>
            <a:off x="479375" y="2204864"/>
            <a:ext cx="6480225" cy="3960986"/>
          </a:xfrm>
        </p:spPr>
        <p:txBody>
          <a:bodyPr/>
          <a:lstStyle>
            <a:lvl1pPr marL="3600" indent="0">
              <a:buNone/>
              <a:defRPr b="0"/>
            </a:lvl1pPr>
            <a:lvl2pPr>
              <a:defRPr/>
            </a:lvl2pPr>
            <a:lvl3pPr marL="3600" indent="0">
              <a:buNone/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7391400" y="0"/>
            <a:ext cx="4800600" cy="6858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60AED08-9C82-42EE-934C-5520FE140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640" y="1196752"/>
            <a:ext cx="6478960" cy="792000"/>
          </a:xfrm>
        </p:spPr>
        <p:txBody>
          <a:bodyPr tIns="0"/>
          <a:lstStyle/>
          <a:p>
            <a:r>
              <a:rPr lang="de-DE" dirty="0"/>
              <a:t>Folientitel</a:t>
            </a:r>
          </a:p>
        </p:txBody>
      </p:sp>
    </p:spTree>
    <p:extLst>
      <p:ext uri="{BB962C8B-B14F-4D97-AF65-F5344CB8AC3E}">
        <p14:creationId xmlns:p14="http://schemas.microsoft.com/office/powerpoint/2010/main" val="3660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 userDrawn="1">
          <p15:clr>
            <a:srgbClr val="F26B43"/>
          </p15:clr>
        </p15:guide>
        <p15:guide id="2" pos="4384" userDrawn="1">
          <p15:clr>
            <a:srgbClr val="F26B43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4">
            <a:extLst>
              <a:ext uri="{FF2B5EF4-FFF2-40B4-BE49-F238E27FC236}">
                <a16:creationId xmlns:a16="http://schemas.microsoft.com/office/drawing/2014/main" id="{898E120D-8A6B-0A4C-84FA-C53C9C45A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8778" y="278655"/>
            <a:ext cx="5701180" cy="1986587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Bildplatzhalter 14">
            <a:extLst>
              <a:ext uri="{FF2B5EF4-FFF2-40B4-BE49-F238E27FC236}">
                <a16:creationId xmlns:a16="http://schemas.microsoft.com/office/drawing/2014/main" id="{0EBF628A-4085-ED49-9791-DCF75EABF6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0002" y="2437989"/>
            <a:ext cx="5701180" cy="19817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14">
            <a:extLst>
              <a:ext uri="{FF2B5EF4-FFF2-40B4-BE49-F238E27FC236}">
                <a16:creationId xmlns:a16="http://schemas.microsoft.com/office/drawing/2014/main" id="{00CE009C-2ED5-144F-BA97-DBFFC1717C6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39389" y="4592524"/>
            <a:ext cx="5701180" cy="19817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Bildplatzhalter 14">
            <a:extLst>
              <a:ext uri="{FF2B5EF4-FFF2-40B4-BE49-F238E27FC236}">
                <a16:creationId xmlns:a16="http://schemas.microsoft.com/office/drawing/2014/main" id="{16196B46-17A0-9A42-BB20-0D2AB1ADE2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5269" y="278655"/>
            <a:ext cx="5701180" cy="1986587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14">
            <a:extLst>
              <a:ext uri="{FF2B5EF4-FFF2-40B4-BE49-F238E27FC236}">
                <a16:creationId xmlns:a16="http://schemas.microsoft.com/office/drawing/2014/main" id="{9A774A84-AA26-E042-A043-9FAAA308D5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26494" y="2437989"/>
            <a:ext cx="5701180" cy="19817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14">
            <a:extLst>
              <a:ext uri="{FF2B5EF4-FFF2-40B4-BE49-F238E27FC236}">
                <a16:creationId xmlns:a16="http://schemas.microsoft.com/office/drawing/2014/main" id="{D9D36272-B6CB-A946-9211-1A1DF650D60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25881" y="4592524"/>
            <a:ext cx="5701180" cy="19817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412917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2">
            <a:extLst>
              <a:ext uri="{FF2B5EF4-FFF2-40B4-BE49-F238E27FC236}">
                <a16:creationId xmlns:a16="http://schemas.microsoft.com/office/drawing/2014/main" id="{42FBE0E7-FB37-0041-8681-E07BBD6C25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3672" y="2039838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12">
            <a:extLst>
              <a:ext uri="{FF2B5EF4-FFF2-40B4-BE49-F238E27FC236}">
                <a16:creationId xmlns:a16="http://schemas.microsoft.com/office/drawing/2014/main" id="{1B7AA8A8-E645-5046-BB4D-197EA5F645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08473" y="2039838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12">
            <a:extLst>
              <a:ext uri="{FF2B5EF4-FFF2-40B4-BE49-F238E27FC236}">
                <a16:creationId xmlns:a16="http://schemas.microsoft.com/office/drawing/2014/main" id="{ECB352BA-467A-C343-8EA5-63309F11A6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672" y="3532898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12">
            <a:extLst>
              <a:ext uri="{FF2B5EF4-FFF2-40B4-BE49-F238E27FC236}">
                <a16:creationId xmlns:a16="http://schemas.microsoft.com/office/drawing/2014/main" id="{AAD3D082-ED82-0B47-944B-C10BE4BB12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08473" y="3532898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4" name="Bildplatzhalter 12">
            <a:extLst>
              <a:ext uri="{FF2B5EF4-FFF2-40B4-BE49-F238E27FC236}">
                <a16:creationId xmlns:a16="http://schemas.microsoft.com/office/drawing/2014/main" id="{BAB7AFDA-402F-5749-BE89-322B0F3F2C5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3672" y="5056427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12">
            <a:extLst>
              <a:ext uri="{FF2B5EF4-FFF2-40B4-BE49-F238E27FC236}">
                <a16:creationId xmlns:a16="http://schemas.microsoft.com/office/drawing/2014/main" id="{1135EB0A-F3A3-4F44-840C-45EB8FD11A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8473" y="5056427"/>
            <a:ext cx="2611414" cy="1282304"/>
          </a:xfrm>
          <a:prstGeom prst="rect">
            <a:avLst/>
          </a:prstGeom>
        </p:spPr>
        <p:txBody>
          <a:bodyPr/>
          <a:lstStyle>
            <a:lvl1pPr>
              <a:defRPr sz="1333" baseline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9" name="Bildplatzhalter 26">
            <a:extLst>
              <a:ext uri="{FF2B5EF4-FFF2-40B4-BE49-F238E27FC236}">
                <a16:creationId xmlns:a16="http://schemas.microsoft.com/office/drawing/2014/main" id="{922BFDC8-B724-0A4E-90CD-7B4D913284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73885" y="516309"/>
            <a:ext cx="5456767" cy="2805833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0" name="Bildplatzhalter 26">
            <a:extLst>
              <a:ext uri="{FF2B5EF4-FFF2-40B4-BE49-F238E27FC236}">
                <a16:creationId xmlns:a16="http://schemas.microsoft.com/office/drawing/2014/main" id="{B35D529D-CC0C-BF49-9363-B0FE4E47D32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73885" y="3532898"/>
            <a:ext cx="5456767" cy="2805833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43D01464-82FD-1C42-B4D4-BD8CE135E2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673" y="1182186"/>
            <a:ext cx="5456213" cy="772345"/>
          </a:xfrm>
          <a:prstGeom prst="rect">
            <a:avLst/>
          </a:prstGeom>
        </p:spPr>
        <p:txBody>
          <a:bodyPr/>
          <a:lstStyle>
            <a:lvl1pPr>
              <a:defRPr sz="2799" b="1" cap="all" baseline="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95903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425" y="0"/>
            <a:ext cx="2448000" cy="83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1pPr>
            <a:lvl2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2pPr>
            <a:lvl3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3pPr>
            <a:lvl4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4pPr>
            <a:lvl5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5pPr>
            <a:lvl6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6pPr>
            <a:lvl7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7pPr>
            <a:lvl8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8pPr>
            <a:lvl9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6856A1D-2FEB-41D2-A9D6-5553FB2235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640" y="1196752"/>
            <a:ext cx="6480000" cy="1152000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</a:t>
            </a:r>
          </a:p>
        </p:txBody>
      </p:sp>
    </p:spTree>
    <p:extLst>
      <p:ext uri="{BB962C8B-B14F-4D97-AF65-F5344CB8AC3E}">
        <p14:creationId xmlns:p14="http://schemas.microsoft.com/office/powerpoint/2010/main" val="162263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/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-4030"/>
            <a:ext cx="12192000" cy="6858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6856A1D-2FEB-41D2-A9D6-5553FB2235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80640" y="1196752"/>
            <a:ext cx="6480000" cy="1152000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</a:t>
            </a:r>
          </a:p>
        </p:txBody>
      </p:sp>
    </p:spTree>
    <p:extLst>
      <p:ext uri="{BB962C8B-B14F-4D97-AF65-F5344CB8AC3E}">
        <p14:creationId xmlns:p14="http://schemas.microsoft.com/office/powerpoint/2010/main" val="2672697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8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79375" y="1196984"/>
            <a:ext cx="5543975" cy="158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9425" y="0"/>
            <a:ext cx="2448000" cy="83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1pPr>
            <a:lvl2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 b="0">
                <a:solidFill>
                  <a:schemeClr val="bg1"/>
                </a:solidFill>
              </a:defRPr>
            </a:lvl2pPr>
            <a:lvl3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3pPr>
            <a:lvl4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4pPr>
            <a:lvl5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5pPr>
            <a:lvl6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6pPr>
            <a:lvl7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7pPr>
            <a:lvl8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8pPr>
            <a:lvl9pPr marL="0" indent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1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23D9392E-B8E9-4581-85DA-C43A60CB7EC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79375" y="2925112"/>
            <a:ext cx="5543975" cy="1512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193AA704-74AE-4C72-8605-C0F156F3E39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79375" y="4581304"/>
            <a:ext cx="5543975" cy="158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154166D4-8295-44D5-A563-5E232781E17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168008" y="1196752"/>
            <a:ext cx="5543975" cy="158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F93457D6-76F1-4F34-BEE6-D9E16B9027E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68008" y="2925112"/>
            <a:ext cx="5543975" cy="1512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5" name="Bildplatzhalter 8">
            <a:extLst>
              <a:ext uri="{FF2B5EF4-FFF2-40B4-BE49-F238E27FC236}">
                <a16:creationId xmlns:a16="http://schemas.microsoft.com/office/drawing/2014/main" id="{06C538E1-CC4F-47DA-BD1C-6620E1731FD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168008" y="4581304"/>
            <a:ext cx="5543975" cy="158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</p:spTree>
    <p:extLst>
      <p:ext uri="{BB962C8B-B14F-4D97-AF65-F5344CB8AC3E}">
        <p14:creationId xmlns:p14="http://schemas.microsoft.com/office/powerpoint/2010/main" val="3007422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/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gray">
          <a:xfrm>
            <a:off x="766788" y="6453336"/>
            <a:ext cx="5112000" cy="144000"/>
          </a:xfrm>
        </p:spPr>
        <p:txBody>
          <a:bodyPr/>
          <a:lstStyle/>
          <a:p>
            <a:r>
              <a:rPr lang="de-DE" dirty="0"/>
              <a:t>Titel der Präsentation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gray">
          <a:xfrm>
            <a:off x="479376" y="6453336"/>
            <a:ext cx="288000" cy="144000"/>
          </a:xfrm>
        </p:spPr>
        <p:txBody>
          <a:bodyPr/>
          <a:lstStyle/>
          <a:p>
            <a:fld id="{8FF9B0DE-3FEB-4AA0-B465-B80EF7C1333D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154166D4-8295-44D5-A563-5E232781E17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168008" y="260350"/>
            <a:ext cx="5760000" cy="2880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6E4C2C6F-E0CD-4D5B-8989-60D1E347D65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68008" y="3285304"/>
            <a:ext cx="5760000" cy="2880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8" name="Bildplatzhalter 8">
            <a:extLst>
              <a:ext uri="{FF2B5EF4-FFF2-40B4-BE49-F238E27FC236}">
                <a16:creationId xmlns:a16="http://schemas.microsoft.com/office/drawing/2014/main" id="{71AEAF06-C00A-4ED6-A7DE-BE763471E6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79377" y="2204864"/>
            <a:ext cx="2700000" cy="122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BA46526F-30BA-4A04-BDFD-E04F3E6F8A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79377" y="3573152"/>
            <a:ext cx="2700000" cy="122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0" name="Bildplatzhalter 8">
            <a:extLst>
              <a:ext uri="{FF2B5EF4-FFF2-40B4-BE49-F238E27FC236}">
                <a16:creationId xmlns:a16="http://schemas.microsoft.com/office/drawing/2014/main" id="{34AD6A70-0544-4D41-BC7C-BAAD168B078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79377" y="4941296"/>
            <a:ext cx="2700000" cy="122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F070C617-9324-4D39-9F0F-6B5F2D1BE29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3323984" y="2204864"/>
            <a:ext cx="2700000" cy="122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2" name="Bildplatzhalter 8">
            <a:extLst>
              <a:ext uri="{FF2B5EF4-FFF2-40B4-BE49-F238E27FC236}">
                <a16:creationId xmlns:a16="http://schemas.microsoft.com/office/drawing/2014/main" id="{0AECFAAA-7D4E-4C5A-A49A-710EC2F8077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3323984" y="3573144"/>
            <a:ext cx="2700000" cy="122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3" name="Bildplatzhalter 8">
            <a:extLst>
              <a:ext uri="{FF2B5EF4-FFF2-40B4-BE49-F238E27FC236}">
                <a16:creationId xmlns:a16="http://schemas.microsoft.com/office/drawing/2014/main" id="{56300BC3-6A19-4E8D-91A9-E82288E4FAC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323984" y="4941296"/>
            <a:ext cx="2700000" cy="1224000"/>
          </a:xfrm>
          <a:solidFill>
            <a:schemeClr val="tx2"/>
          </a:solidFill>
        </p:spPr>
        <p:txBody>
          <a:bodyPr bIns="720000"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durch Klick </a:t>
            </a:r>
            <a:br>
              <a:rPr lang="de-DE" dirty="0"/>
            </a:br>
            <a:r>
              <a:rPr lang="de-DE" dirty="0"/>
              <a:t>auf das Icon einfügen.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66C2C-FB2E-5A88-4FA4-2A5952DDE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639" y="1196752"/>
            <a:ext cx="5543345" cy="792000"/>
          </a:xfrm>
        </p:spPr>
        <p:txBody>
          <a:bodyPr/>
          <a:lstStyle/>
          <a:p>
            <a:r>
              <a:rPr lang="de-DE" dirty="0"/>
              <a:t>Folientitel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36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480639" y="1196752"/>
            <a:ext cx="9936000" cy="79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480640" y="2205038"/>
            <a:ext cx="11232000" cy="39597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 durch Klicken bearbeiten. Nutzen Sie die Buttons „Listenebene erhöhen/verringern“ auf dem Register Start, um zwischen den eingerichteten Textebenen zu wechseln.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766788" y="6453352"/>
            <a:ext cx="5112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479376" y="6453352"/>
            <a:ext cx="288000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FF9B0DE-3FEB-4AA0-B465-B80EF7C1333D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21" name="Gruppieren 20"/>
          <p:cNvGrpSpPr/>
          <p:nvPr userDrawn="1"/>
        </p:nvGrpSpPr>
        <p:grpSpPr bwMode="gray">
          <a:xfrm>
            <a:off x="479376" y="-171400"/>
            <a:ext cx="11233248" cy="72000"/>
            <a:chOff x="479376" y="-243408"/>
            <a:chExt cx="11233248" cy="216000"/>
          </a:xfrm>
        </p:grpSpPr>
        <p:cxnSp>
          <p:nvCxnSpPr>
            <p:cNvPr id="13" name="Gerader Verbinder 12"/>
            <p:cNvCxnSpPr/>
            <p:nvPr userDrawn="1"/>
          </p:nvCxnSpPr>
          <p:spPr bwMode="gray">
            <a:xfrm>
              <a:off x="479376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 userDrawn="1"/>
          </p:nvCxnSpPr>
          <p:spPr bwMode="gray">
            <a:xfrm>
              <a:off x="3935760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 userDrawn="1"/>
          </p:nvCxnSpPr>
          <p:spPr bwMode="gray">
            <a:xfrm>
              <a:off x="4367808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 userDrawn="1"/>
          </p:nvCxnSpPr>
          <p:spPr bwMode="gray">
            <a:xfrm>
              <a:off x="5879976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 userDrawn="1"/>
          </p:nvCxnSpPr>
          <p:spPr bwMode="gray">
            <a:xfrm>
              <a:off x="6312024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 userDrawn="1"/>
          </p:nvCxnSpPr>
          <p:spPr bwMode="gray">
            <a:xfrm>
              <a:off x="7824192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 userDrawn="1"/>
          </p:nvCxnSpPr>
          <p:spPr bwMode="gray">
            <a:xfrm>
              <a:off x="8256240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 userDrawn="1"/>
          </p:nvCxnSpPr>
          <p:spPr bwMode="gray">
            <a:xfrm>
              <a:off x="11712624" y="-243408"/>
              <a:ext cx="0" cy="2160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ieren 24"/>
          <p:cNvGrpSpPr/>
          <p:nvPr userDrawn="1"/>
        </p:nvGrpSpPr>
        <p:grpSpPr bwMode="gray">
          <a:xfrm>
            <a:off x="-168688" y="2204864"/>
            <a:ext cx="72000" cy="3960440"/>
            <a:chOff x="-456728" y="2204864"/>
            <a:chExt cx="216000" cy="3960440"/>
          </a:xfrm>
        </p:grpSpPr>
        <p:cxnSp>
          <p:nvCxnSpPr>
            <p:cNvPr id="23" name="Gerader Verbinder 22"/>
            <p:cNvCxnSpPr/>
            <p:nvPr userDrawn="1"/>
          </p:nvCxnSpPr>
          <p:spPr bwMode="gray">
            <a:xfrm>
              <a:off x="-456728" y="220486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 userDrawn="1"/>
          </p:nvCxnSpPr>
          <p:spPr bwMode="gray">
            <a:xfrm>
              <a:off x="-456728" y="6165304"/>
              <a:ext cx="216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9D5770A-D6A0-4C5A-AB9B-7180F35393F0}"/>
              </a:ext>
            </a:extLst>
          </p:cNvPr>
          <p:cNvGrpSpPr/>
          <p:nvPr userDrawn="1"/>
        </p:nvGrpSpPr>
        <p:grpSpPr>
          <a:xfrm>
            <a:off x="479376" y="0"/>
            <a:ext cx="2448000" cy="836712"/>
            <a:chOff x="3935413" y="0"/>
            <a:chExt cx="2448000" cy="836712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5F38AAB-03FB-4045-B637-9816B426F08B}"/>
                </a:ext>
              </a:extLst>
            </p:cNvPr>
            <p:cNvSpPr/>
            <p:nvPr userDrawn="1"/>
          </p:nvSpPr>
          <p:spPr bwMode="gray">
            <a:xfrm>
              <a:off x="3935413" y="0"/>
              <a:ext cx="2448000" cy="836712"/>
            </a:xfrm>
            <a:prstGeom prst="rect">
              <a:avLst/>
            </a:prstGeom>
            <a:solidFill>
              <a:schemeClr val="tx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8226F9E-FAA2-499A-B083-D266E94BE9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 bwMode="gray">
            <a:xfrm>
              <a:off x="4133413" y="160385"/>
              <a:ext cx="2052000" cy="515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1" r:id="rId3"/>
    <p:sldLayoutId id="2147483650" r:id="rId4"/>
    <p:sldLayoutId id="2147483656" r:id="rId5"/>
    <p:sldLayoutId id="2147483658" r:id="rId6"/>
    <p:sldLayoutId id="2147483669" r:id="rId7"/>
    <p:sldLayoutId id="2147483663" r:id="rId8"/>
    <p:sldLayoutId id="2147483666" r:id="rId9"/>
    <p:sldLayoutId id="2147483665" r:id="rId10"/>
    <p:sldLayoutId id="2147483668" r:id="rId11"/>
    <p:sldLayoutId id="2147483667" r:id="rId12"/>
    <p:sldLayoutId id="2147483654" r:id="rId13"/>
    <p:sldLayoutId id="2147483655" r:id="rId14"/>
    <p:sldLayoutId id="2147483662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" indent="-14400" algn="l" defTabSz="914400" rtl="0" eaLnBrk="1" latinLnBrk="0" hangingPunct="1">
        <a:lnSpc>
          <a:spcPct val="110000"/>
        </a:lnSpc>
        <a:spcBef>
          <a:spcPts val="180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 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" indent="-1440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bg1"/>
        </a:buClr>
        <a:buSzPct val="25000"/>
        <a:buFont typeface="Arial" panose="020B0604020202020204" pitchFamily="34" charset="0"/>
        <a:buChar char=" 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9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7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5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73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73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73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738000" indent="-194400" algn="l" defTabSz="914400" rtl="0" eaLnBrk="1" latinLnBrk="0" hangingPunct="1">
        <a:lnSpc>
          <a:spcPct val="110000"/>
        </a:lnSpc>
        <a:spcBef>
          <a:spcPts val="20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1389" userDrawn="1">
          <p15:clr>
            <a:srgbClr val="F26B43"/>
          </p15:clr>
        </p15:guide>
        <p15:guide id="11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Q:\Marketing_Intern\Nina\neue Logos\12_TRILUX_Logo_Sonne_mit_claim_neg_RGB.jpg">
            <a:extLst>
              <a:ext uri="{FF2B5EF4-FFF2-40B4-BE49-F238E27FC236}">
                <a16:creationId xmlns:a16="http://schemas.microsoft.com/office/drawing/2014/main" id="{848C5607-6EE3-384C-9C8E-881C0DFFB3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15" y="1"/>
            <a:ext cx="2426524" cy="80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5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3" indent="-228533" algn="l" defTabSz="914128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7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1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5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9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54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8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82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4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3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7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1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5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0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14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05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3" indent="-228533" algn="l" defTabSz="914128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7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1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5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9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54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8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82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3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4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3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7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1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5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50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14" algn="l" defTabSz="914128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Q:\Marketing_Intern\Nina\neue Logos\12_TRILUX_Logo_Sonne_mit_claim_neg_RGB.jpg">
            <a:extLst>
              <a:ext uri="{FF2B5EF4-FFF2-40B4-BE49-F238E27FC236}">
                <a16:creationId xmlns:a16="http://schemas.microsoft.com/office/drawing/2014/main" id="{848C5607-6EE3-384C-9C8E-881C0DFFB3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15" y="2"/>
            <a:ext cx="2426524" cy="8077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40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14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7" indent="-228537" algn="l" defTabSz="914146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10" indent="-228537" algn="l" defTabSz="9141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3" indent="-228537" algn="l" defTabSz="9141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57" indent="-228537" algn="l" defTabSz="9141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0" indent="-228537" algn="l" defTabSz="9141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4" indent="-228537" algn="l" defTabSz="9141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77" indent="-228537" algn="l" defTabSz="9141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050" indent="-228537" algn="l" defTabSz="9141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124" indent="-228537" algn="l" defTabSz="9141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46" algn="l" defTabSz="9141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0" algn="l" defTabSz="9141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4" algn="l" defTabSz="9141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7" algn="l" defTabSz="9141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0" algn="l" defTabSz="9141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514" algn="l" defTabSz="9141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88" algn="l" defTabSz="91414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952" y="2204864"/>
            <a:ext cx="4680000" cy="1728000"/>
          </a:xfrm>
        </p:spPr>
        <p:txBody>
          <a:bodyPr/>
          <a:lstStyle/>
          <a:p>
            <a:r>
              <a:rPr dirty="0"/>
              <a:t>8841 </a:t>
            </a:r>
            <a:r>
              <a:rPr lang="de-DE" dirty="0" err="1"/>
              <a:t>Bollard</a:t>
            </a:r>
            <a:endParaRPr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952" y="4005064"/>
            <a:ext cx="4680000" cy="1080000"/>
          </a:xfrm>
        </p:spPr>
        <p:txBody>
          <a:bodyPr/>
          <a:lstStyle/>
          <a:p>
            <a:r>
              <a:t>POWERFUL WITH STYLE AND SMART FUNCTIONS.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E90433-FAEA-7C9C-5F7D-6D10A1820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25" y="6013766"/>
            <a:ext cx="4680000" cy="439570"/>
          </a:xfrm>
        </p:spPr>
        <p:txBody>
          <a:bodyPr/>
          <a:lstStyle/>
          <a:p>
            <a:r>
              <a:t>PM Outdoor | 01.03.2024 | Arnsberg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76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07E8F2-AA83-4EC7-A6D7-0E6B571FD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Dimensional sketches and accessories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4F5AF3-374D-4D2B-B8A0-4690A2BE2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98" y="2302151"/>
            <a:ext cx="1149508" cy="11495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C67C575-0134-4A6E-9228-F2A4E688E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758"/>
          <a:stretch/>
        </p:blipFill>
        <p:spPr>
          <a:xfrm>
            <a:off x="1833170" y="2302150"/>
            <a:ext cx="1641983" cy="308400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A2E6B47-338C-4E1B-A96C-E05C21F43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35" r="12676"/>
          <a:stretch/>
        </p:blipFill>
        <p:spPr>
          <a:xfrm>
            <a:off x="3677254" y="2276873"/>
            <a:ext cx="2328530" cy="31092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E8F7141-75F9-4828-8FF8-E77D76F9BB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20" r="12653"/>
          <a:stretch/>
        </p:blipFill>
        <p:spPr>
          <a:xfrm>
            <a:off x="6212189" y="2276874"/>
            <a:ext cx="2295496" cy="310928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69E177F-D9D1-4AAE-9A14-E3360E2D94CD}"/>
              </a:ext>
            </a:extLst>
          </p:cNvPr>
          <p:cNvSpPr txBox="1"/>
          <p:nvPr/>
        </p:nvSpPr>
        <p:spPr>
          <a:xfrm>
            <a:off x="6212190" y="5498879"/>
            <a:ext cx="2028044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Height 435 mm Diameter 170 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TOC 7320000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A6E0794-A734-47DF-ACF5-5A1EB70F684E}"/>
              </a:ext>
            </a:extLst>
          </p:cNvPr>
          <p:cNvSpPr txBox="1"/>
          <p:nvPr/>
        </p:nvSpPr>
        <p:spPr>
          <a:xfrm>
            <a:off x="3677255" y="5498879"/>
            <a:ext cx="2181286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Height 836.5 mm Diameter 170 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TOC 7320100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22F6BE7-C2AA-4482-9292-3692CF343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465"/>
          <a:stretch/>
        </p:blipFill>
        <p:spPr>
          <a:xfrm>
            <a:off x="8822845" y="2276872"/>
            <a:ext cx="1695645" cy="3109281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D373F66-9D54-4510-9283-DBB924544AD8}"/>
              </a:ext>
            </a:extLst>
          </p:cNvPr>
          <p:cNvSpPr txBox="1"/>
          <p:nvPr/>
        </p:nvSpPr>
        <p:spPr>
          <a:xfrm>
            <a:off x="8820667" y="5498879"/>
            <a:ext cx="2698012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Grounding piece made of steel, hot-dip galvanized. For mounting the luminaire in the ground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TOC 2221400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807AF98E-2441-4A94-BBD2-6500840423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2" t="18340" r="4383" b="14057"/>
          <a:stretch/>
        </p:blipFill>
        <p:spPr>
          <a:xfrm>
            <a:off x="6295931" y="2259811"/>
            <a:ext cx="5526311" cy="3634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FBAC8C75-2EA6-41C3-97D7-B413F08B5D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 t="23308" r="14286" b="15880"/>
          <a:stretch/>
        </p:blipFill>
        <p:spPr>
          <a:xfrm>
            <a:off x="391303" y="2259811"/>
            <a:ext cx="5598663" cy="36346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0" name="TextBox 40">
            <a:extLst>
              <a:ext uri="{FF2B5EF4-FFF2-40B4-BE49-F238E27FC236}">
                <a16:creationId xmlns:a16="http://schemas.microsoft.com/office/drawing/2014/main" id="{AF8C8288-A911-4A6D-A76F-6F872BD32C56}"/>
              </a:ext>
            </a:extLst>
          </p:cNvPr>
          <p:cNvSpPr txBox="1"/>
          <p:nvPr/>
        </p:nvSpPr>
        <p:spPr>
          <a:xfrm>
            <a:off x="4276845" y="4030723"/>
            <a:ext cx="1250712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9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TRILUX</a:t>
            </a:r>
            <a:endParaRPr kumimoji="0" lang="ko-KR" altLang="en-US" sz="1599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5D0911FF-D057-4FE3-A8F7-9A3F3E840ABD}"/>
              </a:ext>
            </a:extLst>
          </p:cNvPr>
          <p:cNvSpPr txBox="1"/>
          <p:nvPr/>
        </p:nvSpPr>
        <p:spPr>
          <a:xfrm>
            <a:off x="4064000" y="4344745"/>
            <a:ext cx="1676400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100m sidewalk</a:t>
            </a:r>
            <a:r>
              <a:rPr kumimoji="0" sz="1313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1219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Number of lights: </a:t>
            </a: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2C0F5861-7C96-4E9D-A0B3-05B5197DA1F1}"/>
              </a:ext>
            </a:extLst>
          </p:cNvPr>
          <p:cNvSpPr txBox="1"/>
          <p:nvPr/>
        </p:nvSpPr>
        <p:spPr>
          <a:xfrm>
            <a:off x="9855200" y="4037055"/>
            <a:ext cx="1981201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99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굴림" panose="020B0600000101010101" pitchFamily="34" charset="-127"/>
                <a:cs typeface="Arial" pitchFamily="34" charset="0"/>
              </a:rPr>
              <a:t>COMPETITION</a:t>
            </a:r>
            <a:endParaRPr kumimoji="0" lang="ko-KR" altLang="en-US" sz="1599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굴림" panose="020B0600000101010101" pitchFamily="34" charset="-127"/>
              <a:cs typeface="Arial" pitchFamily="34" charset="0"/>
            </a:endParaRPr>
          </a:p>
        </p:txBody>
      </p:sp>
      <p:sp>
        <p:nvSpPr>
          <p:cNvPr id="43" name="TextBox 41">
            <a:extLst>
              <a:ext uri="{FF2B5EF4-FFF2-40B4-BE49-F238E27FC236}">
                <a16:creationId xmlns:a16="http://schemas.microsoft.com/office/drawing/2014/main" id="{A32F6295-2E09-458E-A528-829CB7ED04AD}"/>
              </a:ext>
            </a:extLst>
          </p:cNvPr>
          <p:cNvSpPr txBox="1"/>
          <p:nvPr/>
        </p:nvSpPr>
        <p:spPr>
          <a:xfrm>
            <a:off x="9936163" y="4344745"/>
            <a:ext cx="182903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100m sidewalk</a:t>
            </a:r>
          </a:p>
          <a:p>
            <a:pPr marL="0" marR="0" lvl="0" indent="0" algn="ctr" defTabSz="12192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Number of lights: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2FC1D65-D441-421F-9BFD-24CFF72153AC}"/>
              </a:ext>
            </a:extLst>
          </p:cNvPr>
          <p:cNvSpPr/>
          <p:nvPr/>
        </p:nvSpPr>
        <p:spPr bwMode="gray">
          <a:xfrm>
            <a:off x="4622801" y="4850611"/>
            <a:ext cx="558800" cy="540366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9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2D47C7C3-D725-4FF2-8E0B-C441B21DE532}"/>
              </a:ext>
            </a:extLst>
          </p:cNvPr>
          <p:cNvSpPr/>
          <p:nvPr/>
        </p:nvSpPr>
        <p:spPr bwMode="gray">
          <a:xfrm>
            <a:off x="10550643" y="4850611"/>
            <a:ext cx="558800" cy="540366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9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0A720A6-2EC4-459D-93D3-C763B8F95B2F}"/>
              </a:ext>
            </a:extLst>
          </p:cNvPr>
          <p:cNvSpPr txBox="1"/>
          <p:nvPr/>
        </p:nvSpPr>
        <p:spPr>
          <a:xfrm>
            <a:off x="10550643" y="4889961"/>
            <a:ext cx="558800" cy="4616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 defTabSz="609591">
              <a:lnSpc>
                <a:spcPct val="110000"/>
              </a:lnSpc>
              <a:defRPr sz="2400" b="1">
                <a:solidFill>
                  <a:prstClr val="white"/>
                </a:solidFill>
                <a:latin typeface="Arial" panose="020B060402020202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60959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1C58CA9-1CDD-4B8D-B7BA-C174B8E1D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800"/>
              <a:t>bollard lights </a:t>
            </a:r>
            <a:r>
              <a:rPr sz="2800">
                <a:solidFill>
                  <a:schemeClr val="bg1">
                    <a:lumMod val="50000"/>
                  </a:schemeClr>
                </a:solidFill>
              </a:rPr>
              <a:t>comparison trilux vs. COMPETITION</a:t>
            </a:r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4194609-88B3-4F1C-882C-62A86DAEE7E7}"/>
              </a:ext>
            </a:extLst>
          </p:cNvPr>
          <p:cNvSpPr/>
          <p:nvPr/>
        </p:nvSpPr>
        <p:spPr>
          <a:xfrm>
            <a:off x="0" y="5520384"/>
            <a:ext cx="4146343" cy="9006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5B716DF-149C-41F5-BD62-3B1F6D6F8A6D}"/>
              </a:ext>
            </a:extLst>
          </p:cNvPr>
          <p:cNvSpPr txBox="1"/>
          <p:nvPr/>
        </p:nvSpPr>
        <p:spPr>
          <a:xfrm>
            <a:off x="152522" y="5551458"/>
            <a:ext cx="3841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Perfect illumination:</a:t>
            </a:r>
          </a:p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Distances of up to 14 meters</a:t>
            </a:r>
          </a:p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 be realized between two luminaires!</a:t>
            </a:r>
          </a:p>
        </p:txBody>
      </p:sp>
    </p:spTree>
    <p:extLst>
      <p:ext uri="{BB962C8B-B14F-4D97-AF65-F5344CB8AC3E}">
        <p14:creationId xmlns:p14="http://schemas.microsoft.com/office/powerpoint/2010/main" val="912414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4367F2-A7C6-4C9A-BCAD-C78D708C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71" y="1205659"/>
            <a:ext cx="6441166" cy="650563"/>
          </a:xfrm>
        </p:spPr>
        <p:txBody>
          <a:bodyPr/>
          <a:lstStyle/>
          <a:p>
            <a:r>
              <a:t>planning examples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822B5B-4AE7-4DDF-BB9F-3D2E38B2F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71" y="1781373"/>
            <a:ext cx="6441166" cy="4998508"/>
          </a:xfrm>
          <a:prstGeom prst="rect">
            <a:avLst/>
          </a:prstGeom>
        </p:spPr>
      </p:pic>
      <p:pic>
        <p:nvPicPr>
          <p:cNvPr id="6" name="Bildplatzhalter 8">
            <a:extLst>
              <a:ext uri="{FF2B5EF4-FFF2-40B4-BE49-F238E27FC236}">
                <a16:creationId xmlns:a16="http://schemas.microsoft.com/office/drawing/2014/main" id="{9835F200-2594-4C3D-8AD0-4CA7788CD9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40" r="25340"/>
          <a:stretch/>
        </p:blipFill>
        <p:spPr>
          <a:xfrm>
            <a:off x="7118352" y="0"/>
            <a:ext cx="5073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73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1952" y="2204864"/>
            <a:ext cx="4680000" cy="1728000"/>
          </a:xfrm>
        </p:spPr>
        <p:txBody>
          <a:bodyPr/>
          <a:lstStyle/>
          <a:p>
            <a:r>
              <a:t>Thank you for your attention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11952" y="4005064"/>
            <a:ext cx="4680000" cy="108000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989AE2-A63C-464B-4F08-074DF7253C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t>PM Outdoor I 01.03.2024 I Arnsberg</a:t>
            </a:r>
          </a:p>
        </p:txBody>
      </p:sp>
    </p:spTree>
    <p:extLst>
      <p:ext uri="{BB962C8B-B14F-4D97-AF65-F5344CB8AC3E}">
        <p14:creationId xmlns:p14="http://schemas.microsoft.com/office/powerpoint/2010/main" val="3161784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5C75D3C-E549-4F22-86C0-06508AD0C4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9869" y="4600557"/>
            <a:ext cx="3414473" cy="227631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A171E89-D366-451D-A34E-C9918E47C9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10361" y="4609144"/>
            <a:ext cx="3375141" cy="225009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9F956A5-947C-4615-8BA7-728F70E10D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41" r="9041"/>
          <a:stretch/>
        </p:blipFill>
        <p:spPr>
          <a:xfrm>
            <a:off x="5137026" y="4600557"/>
            <a:ext cx="3603030" cy="225744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2156411-D7D1-497E-9B60-54A48C6234D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7780" b="17780"/>
          <a:stretch/>
        </p:blipFill>
        <p:spPr>
          <a:xfrm>
            <a:off x="6912406" y="2257445"/>
            <a:ext cx="5277719" cy="2267273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5AA820FF-2491-42BF-B4FD-D5D2D6B52BAE}"/>
              </a:ext>
            </a:extLst>
          </p:cNvPr>
          <p:cNvSpPr/>
          <p:nvPr/>
        </p:nvSpPr>
        <p:spPr>
          <a:xfrm>
            <a:off x="-6139" y="2249979"/>
            <a:ext cx="6844744" cy="22744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 </a:t>
            </a:r>
            <a:r>
              <a:rPr kumimoji="0" sz="160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8841 PRODUCT FAMILY </a:t>
            </a:r>
            <a:r>
              <a:rPr kumimoji="0" sz="1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IMPRESSES WITH ITS CHARACTERISTIC, DISTINCTIVE APPEARANCE AND VERSATILITY IN TERMS OF LUMINAIRE VARIANTS</a:t>
            </a:r>
            <a: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1BE3B-AE3E-4B46-9A5F-786A5AD614C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26" r="1526"/>
          <a:stretch/>
        </p:blipFill>
        <p:spPr>
          <a:xfrm>
            <a:off x="-6140" y="-10984"/>
            <a:ext cx="3388332" cy="220242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AAA4B01-BA2B-4755-BF5D-DCC4227FFA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031" b="2031"/>
          <a:stretch/>
        </p:blipFill>
        <p:spPr>
          <a:xfrm>
            <a:off x="8793457" y="258"/>
            <a:ext cx="3396666" cy="217247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8A59825-5ED0-4D92-AD3C-1006ED64CF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106" b="2106"/>
          <a:stretch/>
        </p:blipFill>
        <p:spPr>
          <a:xfrm>
            <a:off x="3456196" y="-1155"/>
            <a:ext cx="5277719" cy="21738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73654A-E218-4466-B51B-2BADF84F8AD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511520" y="4595115"/>
            <a:ext cx="1508590" cy="226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41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05AF4F5-F825-C8C6-418B-109009133F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dirty="0"/>
              <a:t>The luminaire is available as a bollard as well as a short bollard and wall luminaire. Different wide beam light distributions and various luminous flux packages offer maximum visual comfort. </a:t>
            </a:r>
          </a:p>
          <a:p>
            <a:r>
              <a:rPr dirty="0"/>
              <a:t>Areas of application: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pPr lvl="3">
              <a:buFont typeface="Wingdings" panose="05000000000000000000" pitchFamily="2" charset="2"/>
              <a:buChar char="§"/>
            </a:pPr>
            <a:r>
              <a:rPr sz="1600" dirty="0"/>
              <a:t>Light around the building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sz="1600" dirty="0"/>
              <a:t>Pedestrian zones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sz="1600" dirty="0"/>
              <a:t>Paths and squares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sz="1600" dirty="0"/>
              <a:t>Parking </a:t>
            </a:r>
            <a:r>
              <a:rPr lang="de-DE" sz="1600" dirty="0" err="1"/>
              <a:t>spaces</a:t>
            </a:r>
            <a:endParaRPr sz="1600" dirty="0"/>
          </a:p>
        </p:txBody>
      </p:sp>
      <p:pic>
        <p:nvPicPr>
          <p:cNvPr id="8" name="Bildplatzhalter 7" descr="Ein Bild, das draußen, Baum, Himmel, Pflanze enthält.&#10;&#10;Automatisch generierte Beschreibung">
            <a:extLst>
              <a:ext uri="{FF2B5EF4-FFF2-40B4-BE49-F238E27FC236}">
                <a16:creationId xmlns:a16="http://schemas.microsoft.com/office/drawing/2014/main" id="{DC22EE4C-53AD-46FA-AF2D-A9F4EE0F56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81" b="2381"/>
          <a:stretch>
            <a:fillRect/>
          </a:stretch>
        </p:blipFill>
        <p:spPr/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32C5CC57-E6C5-CF2B-4AFA-9A71C2AD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POWERFUL WITH STYLE AND SMART FUNCTIONS.</a:t>
            </a:r>
          </a:p>
        </p:txBody>
      </p:sp>
    </p:spTree>
    <p:extLst>
      <p:ext uri="{BB962C8B-B14F-4D97-AF65-F5344CB8AC3E}">
        <p14:creationId xmlns:p14="http://schemas.microsoft.com/office/powerpoint/2010/main" val="3069643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61E0638C-4DBD-42F7-8300-ECDE5A8D8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89" t="-22" r="8902" b="22"/>
          <a:stretch/>
        </p:blipFill>
        <p:spPr>
          <a:xfrm>
            <a:off x="3366629" y="-742"/>
            <a:ext cx="8825372" cy="6858742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8A3893F-C588-4732-864C-C6A89EAF80EB}"/>
              </a:ext>
            </a:extLst>
          </p:cNvPr>
          <p:cNvSpPr/>
          <p:nvPr/>
        </p:nvSpPr>
        <p:spPr>
          <a:xfrm>
            <a:off x="3366628" y="908720"/>
            <a:ext cx="6761820" cy="5450331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2301033-AD78-4E99-896E-E14A77EF7E33}"/>
              </a:ext>
            </a:extLst>
          </p:cNvPr>
          <p:cNvSpPr/>
          <p:nvPr/>
        </p:nvSpPr>
        <p:spPr>
          <a:xfrm>
            <a:off x="4395009" y="1138583"/>
            <a:ext cx="5429337" cy="735559"/>
          </a:xfrm>
          <a:prstGeom prst="rect">
            <a:avLst/>
          </a:prstGeom>
        </p:spPr>
        <p:txBody>
          <a:bodyPr wrap="square" lIns="85699" tIns="42849" rIns="85699" bIns="42849" anchor="t">
            <a:spAutoFit/>
          </a:bodyPr>
          <a:lstStyle/>
          <a:p>
            <a:pPr marL="0" marR="0" lvl="0" indent="0" algn="l" defTabSz="121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CONVINCING LIGHTING TECHNOLOGY</a:t>
            </a:r>
          </a:p>
          <a:p>
            <a:pPr marL="0" marR="0" lvl="0" indent="0" algn="l" defTabSz="121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Thanks to innovative lighting technology, a bollard spacing of up to 14 meters between two luminaires is possible without any problems</a:t>
            </a:r>
            <a:endParaRPr kumimoji="0" lang="de-DE" sz="140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44CA449-CDAF-415D-BF69-6B7D950332A9}"/>
              </a:ext>
            </a:extLst>
          </p:cNvPr>
          <p:cNvSpPr/>
          <p:nvPr/>
        </p:nvSpPr>
        <p:spPr>
          <a:xfrm>
            <a:off x="4389653" y="2099215"/>
            <a:ext cx="4949092" cy="52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LIGHT MANAGEMENT</a:t>
            </a:r>
            <a:r>
              <a:rPr kumimoji="0" sz="1406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121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Integration in LiveLink via DALI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25BD21B-7E43-4674-AE5D-3128C4D9130E}"/>
              </a:ext>
            </a:extLst>
          </p:cNvPr>
          <p:cNvSpPr/>
          <p:nvPr/>
        </p:nvSpPr>
        <p:spPr>
          <a:xfrm>
            <a:off x="4389655" y="2906860"/>
            <a:ext cx="5434692" cy="957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INTELLIGENT AND SMART </a:t>
            </a:r>
          </a:p>
          <a:p>
            <a:pPr marL="0" marR="0" lvl="0" indent="0" algn="l" defTabSz="121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6" dirty="0">
                <a:solidFill>
                  <a:prstClr val="white"/>
                </a:solidFill>
                <a:latin typeface="Arial" panose="020B0604020202020204"/>
              </a:rPr>
              <a:t>Different</a:t>
            </a:r>
            <a:r>
              <a:rPr kumimoji="0" sz="1406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standpipe variants with additional functions, such as cable junction box, socket (also combined) and with passive infrared sensor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957B669-9BAD-414E-86C8-BC792B06BC09}"/>
              </a:ext>
            </a:extLst>
          </p:cNvPr>
          <p:cNvSpPr/>
          <p:nvPr/>
        </p:nvSpPr>
        <p:spPr>
          <a:xfrm>
            <a:off x="4405721" y="4085599"/>
            <a:ext cx="5434693" cy="74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VANDAL SAFE </a:t>
            </a:r>
          </a:p>
          <a:p>
            <a:pPr defTabSz="1218775">
              <a:defRPr/>
            </a:pPr>
            <a:r>
              <a:rPr lang="en-US" sz="1406" dirty="0">
                <a:solidFill>
                  <a:schemeClr val="bg1"/>
                </a:solidFill>
              </a:rPr>
              <a:t>An optional standpipe with continuous ground piece provides additional protection against vandalism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43F2D0F-1C2C-43A9-AB9A-9E370732D5FE}"/>
              </a:ext>
            </a:extLst>
          </p:cNvPr>
          <p:cNvSpPr/>
          <p:nvPr/>
        </p:nvSpPr>
        <p:spPr>
          <a:xfrm>
            <a:off x="4389654" y="5071445"/>
            <a:ext cx="5450761" cy="1174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RADIANTLY DIFFERENT - 180° SHADING</a:t>
            </a:r>
          </a:p>
          <a:p>
            <a:pPr marL="0" marR="0" lvl="0" indent="0" algn="l" defTabSz="121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180° shading ensures that the light is only emitted to the front, preventing unwanted light from reaching adjacent houses or objects.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15577F1-AAAB-43D0-B29C-B7C967C32314}"/>
              </a:ext>
            </a:extLst>
          </p:cNvPr>
          <p:cNvCxnSpPr>
            <a:cxnSpLocks/>
          </p:cNvCxnSpPr>
          <p:nvPr/>
        </p:nvCxnSpPr>
        <p:spPr>
          <a:xfrm flipH="1">
            <a:off x="1685613" y="1564085"/>
            <a:ext cx="1" cy="9088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1D9A62D3-8304-4BB3-A5A0-B991BE47B209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685614" y="5445175"/>
            <a:ext cx="1" cy="6861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B9766762-D6A8-44CC-A116-7A14F107DAF1}"/>
              </a:ext>
            </a:extLst>
          </p:cNvPr>
          <p:cNvSpPr txBox="1"/>
          <p:nvPr/>
        </p:nvSpPr>
        <p:spPr>
          <a:xfrm>
            <a:off x="412860" y="2214419"/>
            <a:ext cx="2545509" cy="323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796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99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REASONS</a:t>
            </a:r>
          </a:p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99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THE</a:t>
            </a:r>
          </a:p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8841</a:t>
            </a:r>
            <a:endParaRPr kumimoji="0" lang="de-DE" sz="3199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398E42-7C0D-4A57-B9AE-AFEA84A4D49C}"/>
              </a:ext>
            </a:extLst>
          </p:cNvPr>
          <p:cNvSpPr txBox="1"/>
          <p:nvPr/>
        </p:nvSpPr>
        <p:spPr>
          <a:xfrm>
            <a:off x="3602930" y="1052142"/>
            <a:ext cx="738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ABE2602-0CD2-49C8-A62D-F247CEDC3C1B}"/>
              </a:ext>
            </a:extLst>
          </p:cNvPr>
          <p:cNvSpPr txBox="1"/>
          <p:nvPr/>
        </p:nvSpPr>
        <p:spPr>
          <a:xfrm>
            <a:off x="3602929" y="2022739"/>
            <a:ext cx="738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3E312DA-C982-42BA-8D2A-BEC80851857E}"/>
              </a:ext>
            </a:extLst>
          </p:cNvPr>
          <p:cNvSpPr txBox="1"/>
          <p:nvPr/>
        </p:nvSpPr>
        <p:spPr>
          <a:xfrm>
            <a:off x="3602928" y="2873253"/>
            <a:ext cx="738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004F016-57D0-41BD-A9CB-B2A6396D2349}"/>
              </a:ext>
            </a:extLst>
          </p:cNvPr>
          <p:cNvSpPr txBox="1"/>
          <p:nvPr/>
        </p:nvSpPr>
        <p:spPr>
          <a:xfrm>
            <a:off x="3602926" y="3989534"/>
            <a:ext cx="738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648FD8E-9F67-483E-8242-B3B17D8FFB91}"/>
              </a:ext>
            </a:extLst>
          </p:cNvPr>
          <p:cNvSpPr txBox="1"/>
          <p:nvPr/>
        </p:nvSpPr>
        <p:spPr>
          <a:xfrm>
            <a:off x="3602926" y="5021428"/>
            <a:ext cx="738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86489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05AF4F5-F825-C8C6-418B-109009133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375" y="2204864"/>
            <a:ext cx="6480225" cy="1766900"/>
          </a:xfrm>
        </p:spPr>
        <p:txBody>
          <a:bodyPr/>
          <a:lstStyle/>
          <a:p>
            <a:pPr lvl="1"/>
            <a:r>
              <a:t>180° shading ensures that the light is only emitted forwards, preventing unwanted light from reaching neighboring houses or objects. Thanks to the 180° shading, the proportion of light emitted to the rear is 0%.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F3AB0C3F-E42A-04D8-E404-6E33FF3940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4911" r="14911"/>
          <a:stretch/>
        </p:blipFill>
        <p:spPr/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32C5CC57-E6C5-CF2B-4AFA-9A71C2AD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Radiantly different 180° shading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F7BFC58-D1A7-9673-B89E-1C28FE34E805}"/>
              </a:ext>
            </a:extLst>
          </p:cNvPr>
          <p:cNvSpPr/>
          <p:nvPr/>
        </p:nvSpPr>
        <p:spPr bwMode="gray">
          <a:xfrm>
            <a:off x="0" y="4437112"/>
            <a:ext cx="2927648" cy="792000"/>
          </a:xfrm>
          <a:prstGeom prst="rect">
            <a:avLst/>
          </a:prstGeom>
          <a:solidFill>
            <a:srgbClr val="C00000"/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b="1" i="1">
                <a:solidFill>
                  <a:schemeClr val="bg1"/>
                </a:solidFill>
              </a:rPr>
              <a:t>NOW NEW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FF1539-7D1D-1A44-FE75-77C8FDC2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287" y="4436378"/>
            <a:ext cx="1636459" cy="17669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C8631A-9A14-2802-2BE9-7D17D1372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157" y="4436378"/>
            <a:ext cx="1566816" cy="17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07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ildplatzhalter 8">
            <a:extLst>
              <a:ext uri="{FF2B5EF4-FFF2-40B4-BE49-F238E27FC236}">
                <a16:creationId xmlns:a16="http://schemas.microsoft.com/office/drawing/2014/main" id="{5E2453DD-4BFE-4066-9140-DCA03101DB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68" r="3268"/>
          <a:stretch/>
        </p:blipFill>
        <p:spPr>
          <a:xfrm>
            <a:off x="7118352" y="0"/>
            <a:ext cx="5073650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362DCED-4CC7-4041-9226-27F1B53A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Technical features 8841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886CD5-D5D4-4868-A436-71EB064C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987" y="4245335"/>
            <a:ext cx="3192735" cy="1125953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40152A6-F904-473B-A2A7-4837EF5143CE}"/>
              </a:ext>
            </a:extLst>
          </p:cNvPr>
          <p:cNvSpPr/>
          <p:nvPr/>
        </p:nvSpPr>
        <p:spPr>
          <a:xfrm>
            <a:off x="424248" y="2009949"/>
            <a:ext cx="3203334" cy="102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7F80E0E-CB11-45C7-A592-7E421659F022}"/>
              </a:ext>
            </a:extLst>
          </p:cNvPr>
          <p:cNvSpPr/>
          <p:nvPr/>
        </p:nvSpPr>
        <p:spPr>
          <a:xfrm>
            <a:off x="3817986" y="2009949"/>
            <a:ext cx="3109872" cy="102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6B46842-D394-42BB-9A60-9454FB68F979}"/>
              </a:ext>
            </a:extLst>
          </p:cNvPr>
          <p:cNvSpPr/>
          <p:nvPr/>
        </p:nvSpPr>
        <p:spPr>
          <a:xfrm>
            <a:off x="424248" y="3138186"/>
            <a:ext cx="3203334" cy="102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1A4F5F6-D74B-4D8D-8A32-2182146022D1}"/>
              </a:ext>
            </a:extLst>
          </p:cNvPr>
          <p:cNvSpPr/>
          <p:nvPr/>
        </p:nvSpPr>
        <p:spPr>
          <a:xfrm>
            <a:off x="3817986" y="3138186"/>
            <a:ext cx="3109872" cy="102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61B6DEA-DC09-4BFE-A5BB-1BE4E4296D76}"/>
              </a:ext>
            </a:extLst>
          </p:cNvPr>
          <p:cNvSpPr/>
          <p:nvPr/>
        </p:nvSpPr>
        <p:spPr>
          <a:xfrm>
            <a:off x="424248" y="4330223"/>
            <a:ext cx="3203334" cy="102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16E766B-F884-4FDD-88C5-D6395E4DF3D3}"/>
              </a:ext>
            </a:extLst>
          </p:cNvPr>
          <p:cNvSpPr/>
          <p:nvPr/>
        </p:nvSpPr>
        <p:spPr>
          <a:xfrm>
            <a:off x="603572" y="2194497"/>
            <a:ext cx="653653" cy="6661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8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1D0404C-58F5-4257-A8AF-FB8BB5D4EB67}"/>
              </a:ext>
            </a:extLst>
          </p:cNvPr>
          <p:cNvSpPr/>
          <p:nvPr/>
        </p:nvSpPr>
        <p:spPr>
          <a:xfrm>
            <a:off x="1195136" y="2412189"/>
            <a:ext cx="160734" cy="24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66AC8C5-6C20-4741-909B-D30282C5EB22}"/>
              </a:ext>
            </a:extLst>
          </p:cNvPr>
          <p:cNvSpPr/>
          <p:nvPr/>
        </p:nvSpPr>
        <p:spPr>
          <a:xfrm>
            <a:off x="612502" y="3315889"/>
            <a:ext cx="653653" cy="6402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8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F422C6F-B5AB-4BC2-B04B-F8E723D34ACC}"/>
              </a:ext>
            </a:extLst>
          </p:cNvPr>
          <p:cNvSpPr/>
          <p:nvPr/>
        </p:nvSpPr>
        <p:spPr>
          <a:xfrm>
            <a:off x="1195136" y="3482181"/>
            <a:ext cx="160734" cy="24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70B02A8-4C7F-49ED-9392-936BDD2A27DE}"/>
              </a:ext>
            </a:extLst>
          </p:cNvPr>
          <p:cNvSpPr/>
          <p:nvPr/>
        </p:nvSpPr>
        <p:spPr>
          <a:xfrm>
            <a:off x="612502" y="4458810"/>
            <a:ext cx="653653" cy="6641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8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BF94B78-6CF4-4397-A501-5C673E371602}"/>
              </a:ext>
            </a:extLst>
          </p:cNvPr>
          <p:cNvSpPr/>
          <p:nvPr/>
        </p:nvSpPr>
        <p:spPr>
          <a:xfrm>
            <a:off x="1195136" y="4669549"/>
            <a:ext cx="160734" cy="24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476BD63-5A28-492D-9975-937942ACB33B}"/>
              </a:ext>
            </a:extLst>
          </p:cNvPr>
          <p:cNvSpPr/>
          <p:nvPr/>
        </p:nvSpPr>
        <p:spPr>
          <a:xfrm>
            <a:off x="4023568" y="2194497"/>
            <a:ext cx="653653" cy="6661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8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5D0A6E0-54E3-49F6-8835-2FBC4704077C}"/>
              </a:ext>
            </a:extLst>
          </p:cNvPr>
          <p:cNvSpPr/>
          <p:nvPr/>
        </p:nvSpPr>
        <p:spPr>
          <a:xfrm>
            <a:off x="4620071" y="2401473"/>
            <a:ext cx="160734" cy="24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A334786-A734-4B2B-8630-BEB5899BAAAD}"/>
              </a:ext>
            </a:extLst>
          </p:cNvPr>
          <p:cNvSpPr/>
          <p:nvPr/>
        </p:nvSpPr>
        <p:spPr>
          <a:xfrm>
            <a:off x="4037438" y="3315889"/>
            <a:ext cx="653653" cy="6402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8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08212B5-8D9C-4678-8EC5-DBFF00C8CDBC}"/>
              </a:ext>
            </a:extLst>
          </p:cNvPr>
          <p:cNvSpPr/>
          <p:nvPr/>
        </p:nvSpPr>
        <p:spPr>
          <a:xfrm>
            <a:off x="4620071" y="3471465"/>
            <a:ext cx="160734" cy="24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ABA5E6E-374A-4CB1-A898-CE781F723938}"/>
              </a:ext>
            </a:extLst>
          </p:cNvPr>
          <p:cNvSpPr/>
          <p:nvPr/>
        </p:nvSpPr>
        <p:spPr>
          <a:xfrm>
            <a:off x="4041428" y="4458810"/>
            <a:ext cx="653653" cy="6641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8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632045F-8EF4-41A8-B79B-69CC88F2F9B8}"/>
              </a:ext>
            </a:extLst>
          </p:cNvPr>
          <p:cNvSpPr/>
          <p:nvPr/>
        </p:nvSpPr>
        <p:spPr>
          <a:xfrm>
            <a:off x="4620071" y="4658834"/>
            <a:ext cx="160734" cy="24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E1F0502-1FB5-4B39-BA2D-8B706D35A89F}"/>
              </a:ext>
            </a:extLst>
          </p:cNvPr>
          <p:cNvSpPr txBox="1"/>
          <p:nvPr/>
        </p:nvSpPr>
        <p:spPr>
          <a:xfrm>
            <a:off x="1398732" y="2204864"/>
            <a:ext cx="2228850" cy="58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Luminaire luminous flux</a:t>
            </a: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700 lm - 1,200 lm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9E92DB1-9B78-4C48-8E9E-F24ECF1A2137}"/>
              </a:ext>
            </a:extLst>
          </p:cNvPr>
          <p:cNvSpPr txBox="1"/>
          <p:nvPr/>
        </p:nvSpPr>
        <p:spPr>
          <a:xfrm>
            <a:off x="4921058" y="2194497"/>
            <a:ext cx="2228850" cy="58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Energy efficiency</a:t>
            </a: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 to 106 lm/W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A3248C1-3E0B-4E1F-A816-B059F0BB6915}"/>
              </a:ext>
            </a:extLst>
          </p:cNvPr>
          <p:cNvSpPr txBox="1"/>
          <p:nvPr/>
        </p:nvSpPr>
        <p:spPr>
          <a:xfrm>
            <a:off x="1417188" y="3315890"/>
            <a:ext cx="2167533" cy="58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313" b="1" dirty="0">
                <a:solidFill>
                  <a:prstClr val="black"/>
                </a:solidFill>
                <a:latin typeface="Arial" panose="020B0604020202020204"/>
              </a:rPr>
              <a:t>Lifetime</a:t>
            </a:r>
            <a:endParaRPr kumimoji="0" sz="1313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100,000 hrs.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4FCCCC4-4D1F-4916-B311-0E58A13A8714}"/>
              </a:ext>
            </a:extLst>
          </p:cNvPr>
          <p:cNvSpPr txBox="1"/>
          <p:nvPr/>
        </p:nvSpPr>
        <p:spPr>
          <a:xfrm>
            <a:off x="4921059" y="3288864"/>
            <a:ext cx="2167533" cy="58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Circuit type</a:t>
            </a: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ETDD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DF4B8CA-19C8-4472-9146-E98CD1ADCF2C}"/>
              </a:ext>
            </a:extLst>
          </p:cNvPr>
          <p:cNvSpPr txBox="1"/>
          <p:nvPr/>
        </p:nvSpPr>
        <p:spPr>
          <a:xfrm>
            <a:off x="1462389" y="4377686"/>
            <a:ext cx="2273271" cy="9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Light distributions</a:t>
            </a: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313" dirty="0">
                <a:solidFill>
                  <a:prstClr val="black"/>
                </a:solidFill>
                <a:latin typeface="Arial" panose="020B0604020202020204"/>
              </a:rPr>
              <a:t>a</a:t>
            </a:r>
            <a:r>
              <a:rPr kumimoji="0" sz="1313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symmetrical wide beam</a:t>
            </a: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313" dirty="0">
                <a:solidFill>
                  <a:prstClr val="black"/>
                </a:solidFill>
                <a:latin typeface="Arial" panose="020B0604020202020204"/>
              </a:rPr>
              <a:t>r</a:t>
            </a:r>
            <a:r>
              <a:rPr kumimoji="0" sz="1313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otationally</a:t>
            </a:r>
            <a:r>
              <a:rPr kumimoji="0" sz="1313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symmetrical, broad-beam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B6061D1-2376-4993-8A97-AC47BDE4EE63}"/>
              </a:ext>
            </a:extLst>
          </p:cNvPr>
          <p:cNvSpPr txBox="1"/>
          <p:nvPr/>
        </p:nvSpPr>
        <p:spPr>
          <a:xfrm>
            <a:off x="4966260" y="4499481"/>
            <a:ext cx="1847741" cy="58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Impact resistance level</a:t>
            </a: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IK 04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F7E1734-91FB-471F-B61B-7E6B45962A29}"/>
              </a:ext>
            </a:extLst>
          </p:cNvPr>
          <p:cNvSpPr/>
          <p:nvPr/>
        </p:nvSpPr>
        <p:spPr>
          <a:xfrm>
            <a:off x="424248" y="5412027"/>
            <a:ext cx="3203334" cy="102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126CA32-3D46-45B1-BA68-9D70AB701E91}"/>
              </a:ext>
            </a:extLst>
          </p:cNvPr>
          <p:cNvSpPr/>
          <p:nvPr/>
        </p:nvSpPr>
        <p:spPr>
          <a:xfrm>
            <a:off x="3817986" y="5412027"/>
            <a:ext cx="3109872" cy="10237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DDD3D3A8-EA35-44A6-A9D8-49BAA45297C4}"/>
              </a:ext>
            </a:extLst>
          </p:cNvPr>
          <p:cNvSpPr/>
          <p:nvPr/>
        </p:nvSpPr>
        <p:spPr>
          <a:xfrm>
            <a:off x="612502" y="5555070"/>
            <a:ext cx="653653" cy="6410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8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B29F9FD5-CC2F-4292-8466-62D79A6FCD0E}"/>
              </a:ext>
            </a:extLst>
          </p:cNvPr>
          <p:cNvSpPr/>
          <p:nvPr/>
        </p:nvSpPr>
        <p:spPr>
          <a:xfrm>
            <a:off x="1195136" y="5762069"/>
            <a:ext cx="160734" cy="24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59BDB64-EE0D-4773-A9FB-8D1FF6418BCF}"/>
              </a:ext>
            </a:extLst>
          </p:cNvPr>
          <p:cNvSpPr/>
          <p:nvPr/>
        </p:nvSpPr>
        <p:spPr>
          <a:xfrm>
            <a:off x="4041428" y="5555070"/>
            <a:ext cx="653653" cy="64103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88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7CD5C9B-32E3-42CB-9112-510C937EDD3A}"/>
              </a:ext>
            </a:extLst>
          </p:cNvPr>
          <p:cNvSpPr/>
          <p:nvPr/>
        </p:nvSpPr>
        <p:spPr>
          <a:xfrm>
            <a:off x="4620071" y="5751353"/>
            <a:ext cx="160734" cy="24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3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160D746-D929-4A9B-A6E1-F3AC4DE7CC82}"/>
              </a:ext>
            </a:extLst>
          </p:cNvPr>
          <p:cNvSpPr txBox="1"/>
          <p:nvPr/>
        </p:nvSpPr>
        <p:spPr>
          <a:xfrm>
            <a:off x="1462389" y="5533301"/>
            <a:ext cx="2167533" cy="785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Color temperature</a:t>
            </a: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2200 K I 2700 K I </a:t>
            </a: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3000 K I 4000 K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D6CC0AB-0A04-483E-BF32-8B9C60DF4036}"/>
              </a:ext>
            </a:extLst>
          </p:cNvPr>
          <p:cNvSpPr txBox="1"/>
          <p:nvPr/>
        </p:nvSpPr>
        <p:spPr>
          <a:xfrm>
            <a:off x="4966260" y="5592001"/>
            <a:ext cx="2167533" cy="58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Protection class / type</a:t>
            </a: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13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SK II / IP65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3E5DA22B-F8B2-4797-8FE9-82D259A79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28" y="4537590"/>
            <a:ext cx="523902" cy="51794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025EF222-7407-4145-92A2-D35419492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75" y="2284968"/>
            <a:ext cx="529855" cy="535808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DDB9E98B-7C0E-44CC-94D4-D35C6D7EC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628" y="3384194"/>
            <a:ext cx="523902" cy="52985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33A24133-5958-45F0-BABD-E8D11BDB9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2392" y="3398903"/>
            <a:ext cx="477599" cy="494068"/>
          </a:xfrm>
          <a:prstGeom prst="rect">
            <a:avLst/>
          </a:prstGeom>
        </p:spPr>
      </p:pic>
      <p:pic>
        <p:nvPicPr>
          <p:cNvPr id="40" name="Picture 2" descr="Unternehmen investieren in mehr Energieeffizienz">
            <a:extLst>
              <a:ext uri="{FF2B5EF4-FFF2-40B4-BE49-F238E27FC236}">
                <a16:creationId xmlns:a16="http://schemas.microsoft.com/office/drawing/2014/main" id="{D9348765-A327-4F8F-B176-494E3804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46" y="2204864"/>
            <a:ext cx="665075" cy="66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DE71E01F-E664-4607-9A95-D59ED592C41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130096" y="5641355"/>
            <a:ext cx="502190" cy="49673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439F8EB7-66FF-4988-8936-83073237DE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1102" y="4376332"/>
            <a:ext cx="840178" cy="840178"/>
          </a:xfrm>
          <a:prstGeom prst="rect">
            <a:avLst/>
          </a:prstGeom>
          <a:ln>
            <a:noFill/>
          </a:ln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E43C2FA7-FEEB-4D34-97A1-AB0798F503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413" y="5614397"/>
            <a:ext cx="560119" cy="49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21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E918F3-546E-16C3-75AE-CFFD294DB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solidFill>
                  <a:schemeClr val="bg1"/>
                </a:solidFill>
              </a:rPr>
              <a:t>Modular bollard lighting system </a:t>
            </a:r>
            <a:r>
              <a:rPr lang="de-DE" dirty="0">
                <a:solidFill>
                  <a:schemeClr val="bg1"/>
                </a:solidFill>
              </a:rPr>
              <a:t>                              </a:t>
            </a:r>
            <a:r>
              <a:rPr dirty="0">
                <a:solidFill>
                  <a:schemeClr val="bg1"/>
                </a:solidFill>
              </a:rPr>
              <a:t>Variety of </a:t>
            </a:r>
            <a:r>
              <a:rPr lang="de-DE" dirty="0"/>
              <a:t>Standpipes</a:t>
            </a:r>
          </a:p>
        </p:txBody>
      </p:sp>
    </p:spTree>
    <p:extLst>
      <p:ext uri="{BB962C8B-B14F-4D97-AF65-F5344CB8AC3E}">
        <p14:creationId xmlns:p14="http://schemas.microsoft.com/office/powerpoint/2010/main" val="256993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3151DD3-A484-414A-9B6F-8A919BC34200}"/>
              </a:ext>
            </a:extLst>
          </p:cNvPr>
          <p:cNvSpPr txBox="1"/>
          <p:nvPr/>
        </p:nvSpPr>
        <p:spPr>
          <a:xfrm>
            <a:off x="2979507" y="215245"/>
            <a:ext cx="3952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MODULARS</a:t>
            </a: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BOLLARD LIGHTING SYSTEM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6718703-5273-44F2-A7E0-2BD16F54C77A}"/>
              </a:ext>
            </a:extLst>
          </p:cNvPr>
          <p:cNvSpPr txBox="1"/>
          <p:nvPr/>
        </p:nvSpPr>
        <p:spPr>
          <a:xfrm>
            <a:off x="618544" y="1389654"/>
            <a:ext cx="118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57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SELECTION LIGHT-HEAD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E1A03FA-82C7-4F46-BFA6-E3F0D059CEE0}"/>
              </a:ext>
            </a:extLst>
          </p:cNvPr>
          <p:cNvCxnSpPr>
            <a:cxnSpLocks/>
          </p:cNvCxnSpPr>
          <p:nvPr/>
        </p:nvCxnSpPr>
        <p:spPr>
          <a:xfrm>
            <a:off x="1033612" y="2096947"/>
            <a:ext cx="578145" cy="0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889BC7BA-41F3-44F2-BDB3-DD27096BEC47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046874" y="2096947"/>
            <a:ext cx="0" cy="2009449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 descr="Marke folgen mit einfarbiger Füllung">
            <a:extLst>
              <a:ext uri="{FF2B5EF4-FFF2-40B4-BE49-F238E27FC236}">
                <a16:creationId xmlns:a16="http://schemas.microsoft.com/office/drawing/2014/main" id="{3A725342-A98A-497E-BAF6-E05BCC397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533" y="4106396"/>
            <a:ext cx="496682" cy="496682"/>
          </a:xfrm>
          <a:prstGeom prst="rect">
            <a:avLst/>
          </a:prstGeom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2BD9588-8B76-4C8D-B310-CE6E7F70C4A0}"/>
              </a:ext>
            </a:extLst>
          </p:cNvPr>
          <p:cNvCxnSpPr>
            <a:cxnSpLocks/>
          </p:cNvCxnSpPr>
          <p:nvPr/>
        </p:nvCxnSpPr>
        <p:spPr>
          <a:xfrm>
            <a:off x="1046874" y="4581128"/>
            <a:ext cx="0" cy="2276872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49306FBE-E583-5C90-D0A8-D5D859424C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96" b="61950"/>
          <a:stretch/>
        </p:blipFill>
        <p:spPr>
          <a:xfrm>
            <a:off x="2036154" y="2276872"/>
            <a:ext cx="9792549" cy="72007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51020AE-8C39-DF68-2760-FDE4B4E4A7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865"/>
          <a:stretch/>
        </p:blipFill>
        <p:spPr>
          <a:xfrm>
            <a:off x="2036154" y="3284984"/>
            <a:ext cx="9792549" cy="282210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EC00C1E-D021-985E-90DA-9D9B7EAF1CF9}"/>
              </a:ext>
            </a:extLst>
          </p:cNvPr>
          <p:cNvSpPr txBox="1"/>
          <p:nvPr/>
        </p:nvSpPr>
        <p:spPr>
          <a:xfrm>
            <a:off x="8115044" y="1399600"/>
            <a:ext cx="3525572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ROTATIONALLY SYMMETRICAL LIGHT DISTRIBUTION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1E1645-25B5-703B-DDCB-1149EEE3A89D}"/>
              </a:ext>
            </a:extLst>
          </p:cNvPr>
          <p:cNvSpPr txBox="1"/>
          <p:nvPr/>
        </p:nvSpPr>
        <p:spPr>
          <a:xfrm>
            <a:off x="2135559" y="1395714"/>
            <a:ext cx="5155319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ASYMMETRICAL LIGHT DISTRIBUTION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6BEE0BE-B662-0CDD-8914-BA25A70C27B4}"/>
              </a:ext>
            </a:extLst>
          </p:cNvPr>
          <p:cNvSpPr txBox="1"/>
          <p:nvPr/>
        </p:nvSpPr>
        <p:spPr>
          <a:xfrm>
            <a:off x="2135560" y="1742017"/>
            <a:ext cx="1944213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IDEAL FOR PATHS WITH A </a:t>
            </a:r>
          </a:p>
          <a:p>
            <a:pPr algn="ctr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WIDTH OF 2 M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D91D5AD-9064-CBAF-4D3D-C80B59BD32D4}"/>
              </a:ext>
            </a:extLst>
          </p:cNvPr>
          <p:cNvSpPr txBox="1"/>
          <p:nvPr/>
        </p:nvSpPr>
        <p:spPr>
          <a:xfrm>
            <a:off x="5120493" y="1742017"/>
            <a:ext cx="217038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IDEAL FOR PATHS WITH A </a:t>
            </a:r>
          </a:p>
          <a:p>
            <a:r>
              <a:rPr lang="en-US" dirty="0"/>
              <a:t>WIDTH OF 3 M</a:t>
            </a:r>
            <a:r>
              <a:rPr lang="de-DE" dirty="0"/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D8FEF3-42C2-3EF4-68B6-FB5D466B27E5}"/>
              </a:ext>
            </a:extLst>
          </p:cNvPr>
          <p:cNvSpPr txBox="1"/>
          <p:nvPr/>
        </p:nvSpPr>
        <p:spPr>
          <a:xfrm>
            <a:off x="8115044" y="1742016"/>
            <a:ext cx="273348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IDEAL FOR ROTATIONELLY SYMMETRICAL APPLICATIONS (ENTRANCE AREAS)</a:t>
            </a:r>
          </a:p>
        </p:txBody>
      </p:sp>
    </p:spTree>
    <p:extLst>
      <p:ext uri="{BB962C8B-B14F-4D97-AF65-F5344CB8AC3E}">
        <p14:creationId xmlns:p14="http://schemas.microsoft.com/office/powerpoint/2010/main" val="279465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58B8D-E5A2-59CF-C48D-05C61F557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944EC4BE-04DF-8423-F27E-FEA562A33296}"/>
              </a:ext>
            </a:extLst>
          </p:cNvPr>
          <p:cNvSpPr txBox="1"/>
          <p:nvPr/>
        </p:nvSpPr>
        <p:spPr>
          <a:xfrm>
            <a:off x="2979507" y="215245"/>
            <a:ext cx="3952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MODULARS</a:t>
            </a:r>
          </a:p>
          <a:p>
            <a:pPr marL="0" marR="0" lvl="0" indent="0" algn="l" defTabSz="1219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BOLLARD LIGHTING SYSTEM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F4007FD-15D7-294A-4DA5-B79A5502261C}"/>
              </a:ext>
            </a:extLst>
          </p:cNvPr>
          <p:cNvSpPr txBox="1"/>
          <p:nvPr/>
        </p:nvSpPr>
        <p:spPr>
          <a:xfrm>
            <a:off x="697194" y="4559756"/>
            <a:ext cx="1187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57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SELECTION STANDPIPE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fik 14" descr="Marke folgen mit einfarbiger Füllung">
            <a:extLst>
              <a:ext uri="{FF2B5EF4-FFF2-40B4-BE49-F238E27FC236}">
                <a16:creationId xmlns:a16="http://schemas.microsoft.com/office/drawing/2014/main" id="{C411E051-66CD-2D20-4DDA-777936128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436" y="2780928"/>
            <a:ext cx="496682" cy="496682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1B90DFE9-0053-82C3-DD58-42C36D11C506}"/>
              </a:ext>
            </a:extLst>
          </p:cNvPr>
          <p:cNvCxnSpPr>
            <a:cxnSpLocks/>
          </p:cNvCxnSpPr>
          <p:nvPr/>
        </p:nvCxnSpPr>
        <p:spPr>
          <a:xfrm>
            <a:off x="1028878" y="4293907"/>
            <a:ext cx="603210" cy="2478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DC5E4547-E9E6-315D-5835-7AF32FBDDFCC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042777" y="3277610"/>
            <a:ext cx="0" cy="1016297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76B5A8E6-E470-F7D2-48E8-C9634DEDBD12}"/>
              </a:ext>
            </a:extLst>
          </p:cNvPr>
          <p:cNvCxnSpPr>
            <a:cxnSpLocks/>
          </p:cNvCxnSpPr>
          <p:nvPr/>
        </p:nvCxnSpPr>
        <p:spPr>
          <a:xfrm flipH="1">
            <a:off x="1042777" y="836712"/>
            <a:ext cx="4097" cy="1944216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B778E103-13FB-F7EA-1DCB-9B2ABE342F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259"/>
          <a:stretch/>
        </p:blipFill>
        <p:spPr>
          <a:xfrm>
            <a:off x="2975410" y="1117871"/>
            <a:ext cx="6788901" cy="21804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A663CBB-1DF8-8A9A-8B8C-46C785807E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85"/>
          <a:stretch/>
        </p:blipFill>
        <p:spPr>
          <a:xfrm>
            <a:off x="2975410" y="4140240"/>
            <a:ext cx="6494863" cy="215973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D79AFA4-BA3D-89C8-CCDC-4E52CF268574}"/>
              </a:ext>
            </a:extLst>
          </p:cNvPr>
          <p:cNvSpPr txBox="1"/>
          <p:nvPr/>
        </p:nvSpPr>
        <p:spPr>
          <a:xfrm>
            <a:off x="4487917" y="3276009"/>
            <a:ext cx="936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 err="1"/>
              <a:t>with</a:t>
            </a:r>
            <a:r>
              <a:rPr lang="de-DE" sz="1000" dirty="0"/>
              <a:t> </a:t>
            </a:r>
            <a:r>
              <a:rPr lang="de-DE" sz="1000" dirty="0" err="1"/>
              <a:t>cable</a:t>
            </a:r>
            <a:r>
              <a:rPr lang="de-DE" sz="1000" dirty="0"/>
              <a:t> </a:t>
            </a:r>
          </a:p>
          <a:p>
            <a:pPr algn="ctr"/>
            <a:r>
              <a:rPr lang="de-DE" sz="1000" dirty="0" err="1"/>
              <a:t>junction</a:t>
            </a:r>
            <a:r>
              <a:rPr lang="de-DE" sz="1000" dirty="0"/>
              <a:t> box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E7DE812-04EA-423D-FD3F-CAD81CEA1E1E}"/>
              </a:ext>
            </a:extLst>
          </p:cNvPr>
          <p:cNvSpPr txBox="1"/>
          <p:nvPr/>
        </p:nvSpPr>
        <p:spPr>
          <a:xfrm>
            <a:off x="5754452" y="3298364"/>
            <a:ext cx="12301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 err="1"/>
              <a:t>with</a:t>
            </a:r>
            <a:r>
              <a:rPr lang="de-DE" sz="1000" dirty="0"/>
              <a:t> </a:t>
            </a:r>
            <a:r>
              <a:rPr lang="de-DE" sz="1000" dirty="0" err="1"/>
              <a:t>cable</a:t>
            </a:r>
            <a:r>
              <a:rPr lang="de-DE" sz="1000" dirty="0"/>
              <a:t> </a:t>
            </a:r>
          </a:p>
          <a:p>
            <a:pPr algn="ctr"/>
            <a:r>
              <a:rPr lang="de-DE" sz="1000" dirty="0" err="1"/>
              <a:t>junction</a:t>
            </a:r>
            <a:r>
              <a:rPr lang="de-DE" sz="1000" dirty="0"/>
              <a:t> box </a:t>
            </a:r>
            <a:r>
              <a:rPr lang="en-US" sz="1000" dirty="0"/>
              <a:t>and continuous ground section</a:t>
            </a:r>
            <a:endParaRPr lang="de-DE" sz="1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F23AEBA-F244-7231-E522-6A2852EA7C6A}"/>
              </a:ext>
            </a:extLst>
          </p:cNvPr>
          <p:cNvSpPr txBox="1"/>
          <p:nvPr/>
        </p:nvSpPr>
        <p:spPr>
          <a:xfrm>
            <a:off x="7364376" y="3286150"/>
            <a:ext cx="936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 err="1"/>
              <a:t>with</a:t>
            </a:r>
            <a:r>
              <a:rPr lang="de-DE" sz="1000" dirty="0"/>
              <a:t> </a:t>
            </a:r>
            <a:r>
              <a:rPr lang="de-DE" sz="1000" dirty="0" err="1"/>
              <a:t>cable</a:t>
            </a:r>
            <a:r>
              <a:rPr lang="de-DE" sz="1000" dirty="0"/>
              <a:t> </a:t>
            </a:r>
          </a:p>
          <a:p>
            <a:pPr algn="ctr"/>
            <a:r>
              <a:rPr lang="de-DE" sz="1000" dirty="0" err="1"/>
              <a:t>junction</a:t>
            </a:r>
            <a:r>
              <a:rPr lang="de-DE" sz="1000" dirty="0"/>
              <a:t> box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912ACF5-BD1A-92F6-3560-ADFF845E5DB1}"/>
              </a:ext>
            </a:extLst>
          </p:cNvPr>
          <p:cNvSpPr txBox="1"/>
          <p:nvPr/>
        </p:nvSpPr>
        <p:spPr>
          <a:xfrm>
            <a:off x="8760296" y="3298364"/>
            <a:ext cx="936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 err="1"/>
              <a:t>with</a:t>
            </a:r>
            <a:r>
              <a:rPr lang="de-DE" sz="1000" dirty="0"/>
              <a:t> power socket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6B37BE5-1079-27C0-EC5C-1874C53E624E}"/>
              </a:ext>
            </a:extLst>
          </p:cNvPr>
          <p:cNvSpPr txBox="1"/>
          <p:nvPr/>
        </p:nvSpPr>
        <p:spPr>
          <a:xfrm>
            <a:off x="5702296" y="6283048"/>
            <a:ext cx="12301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 err="1"/>
              <a:t>with</a:t>
            </a:r>
            <a:r>
              <a:rPr lang="de-DE" sz="1000" dirty="0"/>
              <a:t> </a:t>
            </a:r>
            <a:r>
              <a:rPr lang="de-DE" sz="1000" dirty="0" err="1"/>
              <a:t>cable</a:t>
            </a:r>
            <a:r>
              <a:rPr lang="de-DE" sz="1000" dirty="0"/>
              <a:t> </a:t>
            </a:r>
          </a:p>
          <a:p>
            <a:pPr algn="ctr"/>
            <a:r>
              <a:rPr lang="de-DE" sz="1000" dirty="0" err="1"/>
              <a:t>junction</a:t>
            </a:r>
            <a:r>
              <a:rPr lang="de-DE" sz="1000" dirty="0"/>
              <a:t> box </a:t>
            </a:r>
            <a:r>
              <a:rPr lang="en-US" sz="1000" dirty="0"/>
              <a:t>and power socket</a:t>
            </a:r>
            <a:endParaRPr lang="de-DE" sz="1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E94A156-77C9-3127-61C2-EF30EEAC7802}"/>
              </a:ext>
            </a:extLst>
          </p:cNvPr>
          <p:cNvSpPr txBox="1"/>
          <p:nvPr/>
        </p:nvSpPr>
        <p:spPr>
          <a:xfrm>
            <a:off x="3071979" y="6279572"/>
            <a:ext cx="936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 err="1"/>
              <a:t>with</a:t>
            </a:r>
            <a:r>
              <a:rPr lang="de-DE" sz="1000" dirty="0"/>
              <a:t> 2x power socket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5B2446E-7506-DBF0-26F2-1FC69B4585FC}"/>
              </a:ext>
            </a:extLst>
          </p:cNvPr>
          <p:cNvSpPr txBox="1"/>
          <p:nvPr/>
        </p:nvSpPr>
        <p:spPr>
          <a:xfrm>
            <a:off x="4340901" y="6259164"/>
            <a:ext cx="12301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/>
              <a:t>With passive </a:t>
            </a:r>
            <a:r>
              <a:rPr lang="de-DE" sz="1000" dirty="0" err="1"/>
              <a:t>infrared</a:t>
            </a:r>
            <a:r>
              <a:rPr lang="de-DE" sz="1000" dirty="0"/>
              <a:t> </a:t>
            </a:r>
            <a:r>
              <a:rPr lang="de-DE" sz="1000" dirty="0" err="1"/>
              <a:t>sensor</a:t>
            </a:r>
            <a:endParaRPr lang="de-DE" sz="1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B29EE0B-6082-099A-6204-362B9EBA054C}"/>
              </a:ext>
            </a:extLst>
          </p:cNvPr>
          <p:cNvSpPr txBox="1"/>
          <p:nvPr/>
        </p:nvSpPr>
        <p:spPr>
          <a:xfrm>
            <a:off x="7176120" y="6304586"/>
            <a:ext cx="9361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 err="1"/>
              <a:t>with</a:t>
            </a:r>
            <a:r>
              <a:rPr lang="de-DE" sz="1000" dirty="0"/>
              <a:t> </a:t>
            </a:r>
            <a:r>
              <a:rPr lang="de-DE" sz="1000" dirty="0" err="1"/>
              <a:t>loudspeaker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9498816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NDO_REDO_REVISION" val="0"/>
</p:tagLst>
</file>

<file path=ppt/theme/theme1.xml><?xml version="1.0" encoding="utf-8"?>
<a:theme xmlns:a="http://schemas.openxmlformats.org/drawingml/2006/main" name="TRILUX">
  <a:themeElements>
    <a:clrScheme name="Benutzerdefiniert 2">
      <a:dk1>
        <a:srgbClr val="000000"/>
      </a:dk1>
      <a:lt1>
        <a:srgbClr val="FFFFFF"/>
      </a:lt1>
      <a:dk2>
        <a:srgbClr val="282827"/>
      </a:dk2>
      <a:lt2>
        <a:srgbClr val="B2B2B2"/>
      </a:lt2>
      <a:accent1>
        <a:srgbClr val="CF0000"/>
      </a:accent1>
      <a:accent2>
        <a:srgbClr val="73BC0A"/>
      </a:accent2>
      <a:accent3>
        <a:srgbClr val="245937"/>
      </a:accent3>
      <a:accent4>
        <a:srgbClr val="005ABB"/>
      </a:accent4>
      <a:accent5>
        <a:srgbClr val="FF5112"/>
      </a:accent5>
      <a:accent6>
        <a:srgbClr val="FFCB00"/>
      </a:accent6>
      <a:hlink>
        <a:srgbClr val="000000"/>
      </a:hlink>
      <a:folHlink>
        <a:srgbClr val="000000"/>
      </a:folHlink>
    </a:clrScheme>
    <a:fontScheme name="Benutzerdefiniert 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bg1"/>
        </a:solidFill>
        <a:ln w="6350">
          <a:solidFill>
            <a:schemeClr val="tx1"/>
          </a:solidFill>
        </a:ln>
      </a:spPr>
      <a:bodyPr rtlCol="0" anchor="ctr"/>
      <a:lstStyle>
        <a:defPPr algn="ctr">
          <a:lnSpc>
            <a:spcPct val="110000"/>
          </a:lnSpc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98000" indent="-194400" algn="l">
          <a:lnSpc>
            <a:spcPct val="110000"/>
          </a:lnSpc>
          <a:spcBef>
            <a:spcPts val="200"/>
          </a:spcBef>
          <a:spcAft>
            <a:spcPts val="200"/>
          </a:spcAft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CAB518D8-9057-4FE8-9CDE-4A37F4939492}" vid="{FB7F453B-A2BC-4ED7-89CF-B3C8CB358C54}"/>
    </a:ext>
  </a:extLst>
</a:theme>
</file>

<file path=ppt/theme/theme2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X_Master_Simplify Your Light_2020" id="{FE706F32-82FE-442C-B21C-C9FD5978FD13}" vid="{9320898F-F7E9-42BD-93C6-9C049B49F50F}"/>
    </a:ext>
  </a:extLst>
</a:theme>
</file>

<file path=ppt/theme/theme5.xml><?xml version="1.0" encoding="utf-8"?>
<a:theme xmlns:a="http://schemas.openxmlformats.org/drawingml/2006/main" name="Office">
  <a:themeElements>
    <a:clrScheme name="TRILUX">
      <a:dk1>
        <a:sysClr val="windowText" lastClr="000000"/>
      </a:dk1>
      <a:lt1>
        <a:sysClr val="window" lastClr="FFFFFF"/>
      </a:lt1>
      <a:dk2>
        <a:srgbClr val="E5E5E5"/>
      </a:dk2>
      <a:lt2>
        <a:srgbClr val="E5E5E5"/>
      </a:lt2>
      <a:accent1>
        <a:srgbClr val="000000"/>
      </a:accent1>
      <a:accent2>
        <a:srgbClr val="333333"/>
      </a:accent2>
      <a:accent3>
        <a:srgbClr val="737373"/>
      </a:accent3>
      <a:accent4>
        <a:srgbClr val="A6A6A6"/>
      </a:accent4>
      <a:accent5>
        <a:srgbClr val="CCCCCC"/>
      </a:accent5>
      <a:accent6>
        <a:srgbClr val="E5E5E5"/>
      </a:accent6>
      <a:hlink>
        <a:srgbClr val="000000"/>
      </a:hlink>
      <a:folHlink>
        <a:srgbClr val="000000"/>
      </a:folHlink>
    </a:clrScheme>
    <a:fontScheme name="Benutzerdefiniert 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TRILUX">
      <a:dk1>
        <a:sysClr val="windowText" lastClr="000000"/>
      </a:dk1>
      <a:lt1>
        <a:sysClr val="window" lastClr="FFFFFF"/>
      </a:lt1>
      <a:dk2>
        <a:srgbClr val="E5E5E5"/>
      </a:dk2>
      <a:lt2>
        <a:srgbClr val="E5E5E5"/>
      </a:lt2>
      <a:accent1>
        <a:srgbClr val="000000"/>
      </a:accent1>
      <a:accent2>
        <a:srgbClr val="333333"/>
      </a:accent2>
      <a:accent3>
        <a:srgbClr val="737373"/>
      </a:accent3>
      <a:accent4>
        <a:srgbClr val="A6A6A6"/>
      </a:accent4>
      <a:accent5>
        <a:srgbClr val="CCCCCC"/>
      </a:accent5>
      <a:accent6>
        <a:srgbClr val="E5E5E5"/>
      </a:accent6>
      <a:hlink>
        <a:srgbClr val="000000"/>
      </a:hlink>
      <a:folHlink>
        <a:srgbClr val="000000"/>
      </a:folHlink>
    </a:clrScheme>
    <a:fontScheme name="Benutzerdefiniert 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5e414eb-1db0-4a3b-87d2-9dc24b5ecd3e">
      <Terms xmlns="http://schemas.microsoft.com/office/infopath/2007/PartnerControls"/>
    </lcf76f155ced4ddcb4097134ff3c332f>
    <TaxCatchAll xmlns="18822523-b7d8-405f-9b1e-451f87be07fb" xsi:nil="true"/>
    <SharedWithUsers xmlns="18822523-b7d8-405f-9b1e-451f87be07fb">
      <UserInfo>
        <DisplayName>Lütke Uhlenbrock, Verena</DisplayName>
        <AccountId>789</AccountId>
        <AccountType/>
      </UserInfo>
      <UserInfo>
        <DisplayName>Schur Nina</DisplayName>
        <AccountId>747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9D33DE6711634FB092989DBAE3F27E" ma:contentTypeVersion="18" ma:contentTypeDescription="Create a new document." ma:contentTypeScope="" ma:versionID="b3c7c3edd1d3394fddb045fb606c15d0">
  <xsd:schema xmlns:xsd="http://www.w3.org/2001/XMLSchema" xmlns:xs="http://www.w3.org/2001/XMLSchema" xmlns:p="http://schemas.microsoft.com/office/2006/metadata/properties" xmlns:ns2="75e414eb-1db0-4a3b-87d2-9dc24b5ecd3e" xmlns:ns3="18822523-b7d8-405f-9b1e-451f87be07fb" targetNamespace="http://schemas.microsoft.com/office/2006/metadata/properties" ma:root="true" ma:fieldsID="efaa9bc064350020ef62117cfe15d810" ns2:_="" ns3:_="">
    <xsd:import namespace="75e414eb-1db0-4a3b-87d2-9dc24b5ecd3e"/>
    <xsd:import namespace="18822523-b7d8-405f-9b1e-451f87be07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414eb-1db0-4a3b-87d2-9dc24b5ec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5194e6f-31e0-4a75-9afe-fe084f43b1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22523-b7d8-405f-9b1e-451f87be07f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4929aab-5a92-4deb-953b-0fe8433523d5}" ma:internalName="TaxCatchAll" ma:showField="CatchAllData" ma:web="18822523-b7d8-405f-9b1e-451f87be07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AA559D-7188-43FE-BB05-ADEABA9CB3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54AFCA-F7F0-4AC5-BAD8-078250DEE577}">
  <ds:schemaRefs>
    <ds:schemaRef ds:uri="http://schemas.microsoft.com/office/2006/metadata/properties"/>
    <ds:schemaRef ds:uri="http://schemas.microsoft.com/office/infopath/2007/PartnerControls"/>
    <ds:schemaRef ds:uri="2012b16c-e7ce-4f98-a655-a08fd54e0a91"/>
    <ds:schemaRef ds:uri="88202884-956f-495c-b8a5-2543423ba87a"/>
    <ds:schemaRef ds:uri="2f3e3d9d-aded-4e5e-8f2b-f508d572b77f"/>
    <ds:schemaRef ds:uri="a0521d16-f2c4-45fa-8765-e3bb03618e65"/>
    <ds:schemaRef ds:uri="75e414eb-1db0-4a3b-87d2-9dc24b5ecd3e"/>
    <ds:schemaRef ds:uri="18822523-b7d8-405f-9b1e-451f87be07fb"/>
  </ds:schemaRefs>
</ds:datastoreItem>
</file>

<file path=customXml/itemProps3.xml><?xml version="1.0" encoding="utf-8"?>
<ds:datastoreItem xmlns:ds="http://schemas.openxmlformats.org/officeDocument/2006/customXml" ds:itemID="{267056B7-6B72-4EFF-BD26-B954487E24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e414eb-1db0-4a3b-87d2-9dc24b5ecd3e"/>
    <ds:schemaRef ds:uri="18822523-b7d8-405f-9b1e-451f87be07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TRILUX_SimplifyYourLight_MASTER</Template>
  <TotalTime>0</TotalTime>
  <Words>493</Words>
  <Application>Microsoft Office PowerPoint</Application>
  <PresentationFormat>Breitbild</PresentationFormat>
  <Paragraphs>118</Paragraphs>
  <Slides>13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TRILUX</vt:lpstr>
      <vt:lpstr>3_Office</vt:lpstr>
      <vt:lpstr>Office</vt:lpstr>
      <vt:lpstr>6_Office</vt:lpstr>
      <vt:lpstr>8841 Bollard</vt:lpstr>
      <vt:lpstr>PowerPoint-Präsentation</vt:lpstr>
      <vt:lpstr>POWERFUL WITH STYLE AND SMART FUNCTIONS.</vt:lpstr>
      <vt:lpstr>PowerPoint-Präsentation</vt:lpstr>
      <vt:lpstr>Radiantly different 180° shading</vt:lpstr>
      <vt:lpstr>Technical features 8841</vt:lpstr>
      <vt:lpstr>Modular bollard lighting system                               Variety of Standpipes</vt:lpstr>
      <vt:lpstr>PowerPoint-Präsentation</vt:lpstr>
      <vt:lpstr>PowerPoint-Präsentation</vt:lpstr>
      <vt:lpstr>Dimensional sketches and accessories</vt:lpstr>
      <vt:lpstr>bollard lights comparison trilux vs. COMPETITION</vt:lpstr>
      <vt:lpstr>planning examples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</dc:title>
  <dc:creator>Lütke Uhlenbrock, Verena</dc:creator>
  <dc:description>Optimiert für Office 365</dc:description>
  <cp:lastModifiedBy>Hackl, Felicitas</cp:lastModifiedBy>
  <cp:revision>13</cp:revision>
  <dcterms:created xsi:type="dcterms:W3CDTF">2023-12-15T07:44:21Z</dcterms:created>
  <dcterms:modified xsi:type="dcterms:W3CDTF">2024-08-01T06:57:35Z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0x010100869D33DE6711634FB092989DBAE3F27E</vt:lpwstr>
  </property>
</Properties>
</file>