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 id="2147483866" r:id="rId5"/>
    <p:sldMasterId id="2147483896" r:id="rId6"/>
  </p:sldMasterIdLst>
  <p:notesMasterIdLst>
    <p:notesMasterId r:id="rId31"/>
  </p:notesMasterIdLst>
  <p:sldIdLst>
    <p:sldId id="257" r:id="rId7"/>
    <p:sldId id="10100" r:id="rId8"/>
    <p:sldId id="281" r:id="rId9"/>
    <p:sldId id="10125" r:id="rId10"/>
    <p:sldId id="10126" r:id="rId11"/>
    <p:sldId id="10127" r:id="rId12"/>
    <p:sldId id="10139" r:id="rId13"/>
    <p:sldId id="10134" r:id="rId14"/>
    <p:sldId id="10137" r:id="rId15"/>
    <p:sldId id="10135" r:id="rId16"/>
    <p:sldId id="10133" r:id="rId17"/>
    <p:sldId id="10090" r:id="rId18"/>
    <p:sldId id="10094" r:id="rId19"/>
    <p:sldId id="10104" r:id="rId20"/>
    <p:sldId id="10118" r:id="rId21"/>
    <p:sldId id="10136" r:id="rId22"/>
    <p:sldId id="741" r:id="rId23"/>
    <p:sldId id="10138" r:id="rId24"/>
    <p:sldId id="10093" r:id="rId25"/>
    <p:sldId id="10122" r:id="rId26"/>
    <p:sldId id="10124" r:id="rId27"/>
    <p:sldId id="10123" r:id="rId28"/>
    <p:sldId id="10143" r:id="rId29"/>
    <p:sldId id="10144" r:id="rId30"/>
  </p:sldIdLst>
  <p:sldSz cx="9144000" cy="5145088"/>
  <p:notesSz cx="6858000" cy="264795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ata Fabio" initials="GF" lastIdx="2" clrIdx="0">
    <p:extLst>
      <p:ext uri="{19B8F6BF-5375-455C-9EA6-DF929625EA0E}">
        <p15:presenceInfo xmlns:p15="http://schemas.microsoft.com/office/powerpoint/2012/main" userId="S-1-5-21-1154626996-806453120-965413785-21035" providerId="AD"/>
      </p:ext>
    </p:extLst>
  </p:cmAuthor>
  <p:cmAuthor id="2" name="Granata Fabio" initials="GF [2]" lastIdx="5" clrIdx="1">
    <p:extLst>
      <p:ext uri="{19B8F6BF-5375-455C-9EA6-DF929625EA0E}">
        <p15:presenceInfo xmlns:p15="http://schemas.microsoft.com/office/powerpoint/2012/main" userId="S::fgranata@trilux.de::5ca455fb-e8db-4191-bbac-ca4f860e49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E5E5E5"/>
    <a:srgbClr val="009999"/>
    <a:srgbClr val="04688B"/>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2173" autoAdjust="0"/>
  </p:normalViewPr>
  <p:slideViewPr>
    <p:cSldViewPr snapToGrid="0">
      <p:cViewPr varScale="1">
        <p:scale>
          <a:sx n="159" d="100"/>
          <a:sy n="159" d="100"/>
        </p:scale>
        <p:origin x="144"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Sylvia" userId="a3dee159-7b8b-4d55-8f9b-be8e215b674c" providerId="ADAL" clId="{F35B801C-B037-4320-88CA-0BD2B0681C80}"/>
    <pc:docChg chg="custSel modSld">
      <pc:chgData name="Meyer, Sylvia" userId="a3dee159-7b8b-4d55-8f9b-be8e215b674c" providerId="ADAL" clId="{F35B801C-B037-4320-88CA-0BD2B0681C80}" dt="2021-05-25T09:15:28.873" v="17" actId="313"/>
      <pc:docMkLst>
        <pc:docMk/>
      </pc:docMkLst>
      <pc:sldChg chg="modSp mod">
        <pc:chgData name="Meyer, Sylvia" userId="a3dee159-7b8b-4d55-8f9b-be8e215b674c" providerId="ADAL" clId="{F35B801C-B037-4320-88CA-0BD2B0681C80}" dt="2021-05-25T09:15:28.873" v="17" actId="313"/>
        <pc:sldMkLst>
          <pc:docMk/>
          <pc:sldMk cId="955051415" sldId="257"/>
        </pc:sldMkLst>
        <pc:spChg chg="mod">
          <ac:chgData name="Meyer, Sylvia" userId="a3dee159-7b8b-4d55-8f9b-be8e215b674c" providerId="ADAL" clId="{F35B801C-B037-4320-88CA-0BD2B0681C80}" dt="2021-05-25T09:15:28.873" v="17" actId="313"/>
          <ac:spMkLst>
            <pc:docMk/>
            <pc:sldMk cId="955051415" sldId="25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1A609-76AB-420C-9705-29116272EF55}" type="datetimeFigureOut">
              <a:rPr lang="de-DE" smtClean="0"/>
              <a:t>25.05.2021</a:t>
            </a:fld>
            <a:endParaRPr lang="de-DE"/>
          </a:p>
        </p:txBody>
      </p:sp>
      <p:sp>
        <p:nvSpPr>
          <p:cNvPr id="4" name="Folienbildplatzhalt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6E10C-5C6E-4968-A135-8E6B33C516AA}" type="slidenum">
              <a:rPr lang="de-DE" smtClean="0"/>
              <a:t>‹Nr.›</a:t>
            </a:fld>
            <a:endParaRPr lang="de-DE"/>
          </a:p>
        </p:txBody>
      </p:sp>
    </p:spTree>
    <p:extLst>
      <p:ext uri="{BB962C8B-B14F-4D97-AF65-F5344CB8AC3E}">
        <p14:creationId xmlns:p14="http://schemas.microsoft.com/office/powerpoint/2010/main" val="412472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cs typeface="Calibri"/>
            </a:endParaRPr>
          </a:p>
        </p:txBody>
      </p:sp>
      <p:sp>
        <p:nvSpPr>
          <p:cNvPr id="4" name="Foliennummernplatzhalter 3"/>
          <p:cNvSpPr>
            <a:spLocks noGrp="1"/>
          </p:cNvSpPr>
          <p:nvPr>
            <p:ph type="sldNum" sz="quarter" idx="5"/>
          </p:nvPr>
        </p:nvSpPr>
        <p:spPr/>
        <p:txBody>
          <a:bodyPr/>
          <a:lstStyle/>
          <a:p>
            <a:fld id="{0AA6E10C-5C6E-4968-A135-8E6B33C516AA}" type="slidenum">
              <a:rPr lang="de-DE" smtClean="0"/>
              <a:t>1</a:t>
            </a:fld>
            <a:endParaRPr lang="de-DE"/>
          </a:p>
        </p:txBody>
      </p:sp>
    </p:spTree>
    <p:extLst>
      <p:ext uri="{BB962C8B-B14F-4D97-AF65-F5344CB8AC3E}">
        <p14:creationId xmlns:p14="http://schemas.microsoft.com/office/powerpoint/2010/main" val="177315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extLst>
              <a:ext uri="{28A0092B-C50C-407E-A947-70E740481C1C}">
                <a14:useLocalDpi xmlns:a14="http://schemas.microsoft.com/office/drawing/2010/main"/>
              </a:ext>
            </a:extLst>
          </a:blip>
          <a:srcRect l="1866" b="1553"/>
          <a:stretch/>
        </p:blipFill>
        <p:spPr>
          <a:xfrm>
            <a:off x="0" y="-5470"/>
            <a:ext cx="9144000" cy="5159929"/>
          </a:xfrm>
          <a:prstGeom prst="rect">
            <a:avLst/>
          </a:prstGeom>
        </p:spPr>
      </p:pic>
      <p:grpSp>
        <p:nvGrpSpPr>
          <p:cNvPr id="14" name="Gruppieren 13">
            <a:extLst>
              <a:ext uri="{FF2B5EF4-FFF2-40B4-BE49-F238E27FC236}">
                <a16:creationId xmlns:a16="http://schemas.microsoft.com/office/drawing/2014/main" id="{CE473244-CA45-4643-97DC-76AFEAA8CB4C}"/>
              </a:ext>
            </a:extLst>
          </p:cNvPr>
          <p:cNvGrpSpPr/>
          <p:nvPr userDrawn="1"/>
        </p:nvGrpSpPr>
        <p:grpSpPr>
          <a:xfrm>
            <a:off x="376654" y="0"/>
            <a:ext cx="1660966" cy="632170"/>
            <a:chOff x="7006776" y="3175"/>
            <a:chExt cx="1660966" cy="632170"/>
          </a:xfrm>
        </p:grpSpPr>
        <p:sp>
          <p:nvSpPr>
            <p:cNvPr id="15" name="Textfeld 14">
              <a:extLst>
                <a:ext uri="{FF2B5EF4-FFF2-40B4-BE49-F238E27FC236}">
                  <a16:creationId xmlns:a16="http://schemas.microsoft.com/office/drawing/2014/main" id="{6037A9A1-B7A3-0646-9E1D-87D3F4AB37C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16" name="Picture 4" descr="Q:\Marketing_Intern\Nina\neue Logos\12_TRILUX_Logo_Sonne_mit_claim_neg_RGB.jpg">
              <a:extLst>
                <a:ext uri="{FF2B5EF4-FFF2-40B4-BE49-F238E27FC236}">
                  <a16:creationId xmlns:a16="http://schemas.microsoft.com/office/drawing/2014/main" id="{E2188DA1-E68B-8F4A-A462-DBB88098570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Titel 1">
            <a:extLst>
              <a:ext uri="{FF2B5EF4-FFF2-40B4-BE49-F238E27FC236}">
                <a16:creationId xmlns:a16="http://schemas.microsoft.com/office/drawing/2014/main" id="{D9F8227E-124E-D145-B7F3-2AC7C5ED8512}"/>
              </a:ext>
            </a:extLst>
          </p:cNvPr>
          <p:cNvSpPr>
            <a:spLocks noGrp="1"/>
          </p:cNvSpPr>
          <p:nvPr>
            <p:ph type="title" hasCustomPrompt="1"/>
          </p:nvPr>
        </p:nvSpPr>
        <p:spPr>
          <a:xfrm>
            <a:off x="404276" y="1303440"/>
            <a:ext cx="3566475" cy="1602598"/>
          </a:xfrm>
          <a:prstGeom prst="rect">
            <a:avLst/>
          </a:prstGeom>
        </p:spPr>
        <p:txBody>
          <a:bodyPr/>
          <a:lstStyle>
            <a:lvl1pPr>
              <a:defRPr sz="2100" b="1" cap="all" baseline="0">
                <a:solidFill>
                  <a:schemeClr val="bg1"/>
                </a:solidFill>
              </a:defRPr>
            </a:lvl1pPr>
          </a:lstStyle>
          <a:p>
            <a:r>
              <a:rPr lang="de-DE"/>
              <a:t>MASTERTITELFORMAT BEARBEITEN</a:t>
            </a:r>
          </a:p>
        </p:txBody>
      </p:sp>
    </p:spTree>
    <p:extLst>
      <p:ext uri="{BB962C8B-B14F-4D97-AF65-F5344CB8AC3E}">
        <p14:creationId xmlns:p14="http://schemas.microsoft.com/office/powerpoint/2010/main" val="1505015602"/>
      </p:ext>
    </p:extLst>
  </p:cSld>
  <p:clrMapOvr>
    <a:masterClrMapping/>
  </p:clrMapOvr>
  <p:extLst>
    <p:ext uri="{DCECCB84-F9BA-43D5-87BE-67443E8EF086}">
      <p15:sldGuideLst xmlns:p15="http://schemas.microsoft.com/office/powerpoint/2012/main">
        <p15:guide id="1" orient="horz" pos="1620">
          <p15:clr>
            <a:srgbClr val="FBAE40"/>
          </p15:clr>
        </p15:guide>
        <p15:guide id="2" pos="3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 list and Navig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201D3EC-F618-6B4F-9416-6A8E7C6B69D6}"/>
              </a:ext>
            </a:extLst>
          </p:cNvPr>
          <p:cNvSpPr/>
          <p:nvPr userDrawn="1"/>
        </p:nvSpPr>
        <p:spPr>
          <a:xfrm>
            <a:off x="37647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A6BA63F6-02B8-7940-99F7-8D76DAEF7AC2}"/>
              </a:ext>
            </a:extLst>
          </p:cNvPr>
          <p:cNvSpPr/>
          <p:nvPr userDrawn="1"/>
        </p:nvSpPr>
        <p:spPr>
          <a:xfrm>
            <a:off x="1601595" y="4533842"/>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61EEEADC-45CB-7940-9E69-07D92B4D250F}"/>
              </a:ext>
            </a:extLst>
          </p:cNvPr>
          <p:cNvGrpSpPr/>
          <p:nvPr userDrawn="1"/>
        </p:nvGrpSpPr>
        <p:grpSpPr>
          <a:xfrm>
            <a:off x="376654" y="0"/>
            <a:ext cx="1660966" cy="632170"/>
            <a:chOff x="7006776" y="3175"/>
            <a:chExt cx="1660966" cy="632170"/>
          </a:xfrm>
        </p:grpSpPr>
        <p:sp>
          <p:nvSpPr>
            <p:cNvPr id="7" name="Textfeld 6">
              <a:extLst>
                <a:ext uri="{FF2B5EF4-FFF2-40B4-BE49-F238E27FC236}">
                  <a16:creationId xmlns:a16="http://schemas.microsoft.com/office/drawing/2014/main" id="{A82F595D-7F77-6E4D-B42A-89DD4A44FFD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8" name="Picture 4" descr="Q:\Marketing_Intern\Nina\neue Logos\12_TRILUX_Logo_Sonne_mit_claim_neg_RGB.jpg">
              <a:extLst>
                <a:ext uri="{FF2B5EF4-FFF2-40B4-BE49-F238E27FC236}">
                  <a16:creationId xmlns:a16="http://schemas.microsoft.com/office/drawing/2014/main" id="{43D58B5C-35C8-1447-A14F-2F84D178FE9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Rechteck 8">
            <a:extLst>
              <a:ext uri="{FF2B5EF4-FFF2-40B4-BE49-F238E27FC236}">
                <a16:creationId xmlns:a16="http://schemas.microsoft.com/office/drawing/2014/main" id="{BC0DFBD0-482D-CD4E-8953-C0FD3CDDABAB}"/>
              </a:ext>
            </a:extLst>
          </p:cNvPr>
          <p:cNvSpPr/>
          <p:nvPr userDrawn="1"/>
        </p:nvSpPr>
        <p:spPr>
          <a:xfrm>
            <a:off x="37665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Bildplatzhalter 36">
            <a:extLst>
              <a:ext uri="{FF2B5EF4-FFF2-40B4-BE49-F238E27FC236}">
                <a16:creationId xmlns:a16="http://schemas.microsoft.com/office/drawing/2014/main" id="{1331B998-AC64-5B49-B19A-CCB1D90EA688}"/>
              </a:ext>
            </a:extLst>
          </p:cNvPr>
          <p:cNvSpPr>
            <a:spLocks noGrp="1"/>
          </p:cNvSpPr>
          <p:nvPr>
            <p:ph type="pic" sz="quarter" idx="10"/>
          </p:nvPr>
        </p:nvSpPr>
        <p:spPr>
          <a:xfrm>
            <a:off x="272578"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11" name="Textplatzhalter 55">
            <a:extLst>
              <a:ext uri="{FF2B5EF4-FFF2-40B4-BE49-F238E27FC236}">
                <a16:creationId xmlns:a16="http://schemas.microsoft.com/office/drawing/2014/main" id="{316FB695-54B7-E046-B330-D84C8B259E26}"/>
              </a:ext>
            </a:extLst>
          </p:cNvPr>
          <p:cNvSpPr>
            <a:spLocks noGrp="1"/>
          </p:cNvSpPr>
          <p:nvPr>
            <p:ph type="body" sz="quarter" idx="11" hasCustomPrompt="1"/>
          </p:nvPr>
        </p:nvSpPr>
        <p:spPr>
          <a:xfrm>
            <a:off x="27257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12" name="Rechteck 11">
            <a:extLst>
              <a:ext uri="{FF2B5EF4-FFF2-40B4-BE49-F238E27FC236}">
                <a16:creationId xmlns:a16="http://schemas.microsoft.com/office/drawing/2014/main" id="{59806ECB-8A4B-4C42-B099-1A3FD25C67DE}"/>
              </a:ext>
            </a:extLst>
          </p:cNvPr>
          <p:cNvSpPr/>
          <p:nvPr userDrawn="1"/>
        </p:nvSpPr>
        <p:spPr>
          <a:xfrm>
            <a:off x="1586365"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81D49BD6-4E65-D14B-B5A2-B260D63B493B}"/>
              </a:ext>
            </a:extLst>
          </p:cNvPr>
          <p:cNvSpPr/>
          <p:nvPr userDrawn="1"/>
        </p:nvSpPr>
        <p:spPr>
          <a:xfrm>
            <a:off x="1586541"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55">
            <a:extLst>
              <a:ext uri="{FF2B5EF4-FFF2-40B4-BE49-F238E27FC236}">
                <a16:creationId xmlns:a16="http://schemas.microsoft.com/office/drawing/2014/main" id="{6FBE8FC8-A9EA-3C47-857E-F519122C5AEB}"/>
              </a:ext>
            </a:extLst>
          </p:cNvPr>
          <p:cNvSpPr>
            <a:spLocks noGrp="1"/>
          </p:cNvSpPr>
          <p:nvPr>
            <p:ph type="body" sz="quarter" idx="13" hasCustomPrompt="1"/>
          </p:nvPr>
        </p:nvSpPr>
        <p:spPr>
          <a:xfrm>
            <a:off x="1482465"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16" name="Rechteck 15">
            <a:extLst>
              <a:ext uri="{FF2B5EF4-FFF2-40B4-BE49-F238E27FC236}">
                <a16:creationId xmlns:a16="http://schemas.microsoft.com/office/drawing/2014/main" id="{E326EB9A-AFB4-B244-8B72-60EF5F0CFC4B}"/>
              </a:ext>
            </a:extLst>
          </p:cNvPr>
          <p:cNvSpPr/>
          <p:nvPr userDrawn="1"/>
        </p:nvSpPr>
        <p:spPr>
          <a:xfrm>
            <a:off x="403233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06EDE4D-773E-5040-B96F-74A3C399D3BA}"/>
              </a:ext>
            </a:extLst>
          </p:cNvPr>
          <p:cNvSpPr/>
          <p:nvPr userDrawn="1"/>
        </p:nvSpPr>
        <p:spPr>
          <a:xfrm>
            <a:off x="403251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platzhalter 55">
            <a:extLst>
              <a:ext uri="{FF2B5EF4-FFF2-40B4-BE49-F238E27FC236}">
                <a16:creationId xmlns:a16="http://schemas.microsoft.com/office/drawing/2014/main" id="{56A5822C-9C8D-D54B-B78E-541D2ECB8141}"/>
              </a:ext>
            </a:extLst>
          </p:cNvPr>
          <p:cNvSpPr>
            <a:spLocks noGrp="1"/>
          </p:cNvSpPr>
          <p:nvPr>
            <p:ph type="body" sz="quarter" idx="15" hasCustomPrompt="1"/>
          </p:nvPr>
        </p:nvSpPr>
        <p:spPr>
          <a:xfrm>
            <a:off x="392843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20" name="Rechteck 19">
            <a:extLst>
              <a:ext uri="{FF2B5EF4-FFF2-40B4-BE49-F238E27FC236}">
                <a16:creationId xmlns:a16="http://schemas.microsoft.com/office/drawing/2014/main" id="{F144E42D-8BB6-2441-8C4B-25EE87F2DE49}"/>
              </a:ext>
            </a:extLst>
          </p:cNvPr>
          <p:cNvSpPr/>
          <p:nvPr userDrawn="1"/>
        </p:nvSpPr>
        <p:spPr>
          <a:xfrm>
            <a:off x="269936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9928F00F-B4E0-E94C-8BC3-F07D43977542}"/>
              </a:ext>
            </a:extLst>
          </p:cNvPr>
          <p:cNvSpPr/>
          <p:nvPr userDrawn="1"/>
        </p:nvSpPr>
        <p:spPr>
          <a:xfrm>
            <a:off x="280344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55">
            <a:extLst>
              <a:ext uri="{FF2B5EF4-FFF2-40B4-BE49-F238E27FC236}">
                <a16:creationId xmlns:a16="http://schemas.microsoft.com/office/drawing/2014/main" id="{DC3663C1-FA46-1C4C-917F-004FC705ED87}"/>
              </a:ext>
            </a:extLst>
          </p:cNvPr>
          <p:cNvSpPr>
            <a:spLocks noGrp="1"/>
          </p:cNvSpPr>
          <p:nvPr>
            <p:ph type="body" sz="quarter" idx="17" hasCustomPrompt="1"/>
          </p:nvPr>
        </p:nvSpPr>
        <p:spPr>
          <a:xfrm>
            <a:off x="280326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25" name="Bildplatzhalter 79">
            <a:extLst>
              <a:ext uri="{FF2B5EF4-FFF2-40B4-BE49-F238E27FC236}">
                <a16:creationId xmlns:a16="http://schemas.microsoft.com/office/drawing/2014/main" id="{73D9792D-430B-9F45-B794-8DD584668F8E}"/>
              </a:ext>
            </a:extLst>
          </p:cNvPr>
          <p:cNvSpPr>
            <a:spLocks noGrp="1"/>
          </p:cNvSpPr>
          <p:nvPr>
            <p:ph type="pic" sz="quarter" idx="18"/>
          </p:nvPr>
        </p:nvSpPr>
        <p:spPr>
          <a:xfrm>
            <a:off x="5343525" y="0"/>
            <a:ext cx="3800475" cy="5145088"/>
          </a:xfrm>
          <a:prstGeom prst="rect">
            <a:avLst/>
          </a:prstGeom>
        </p:spPr>
        <p:txBody>
          <a:bodyPr/>
          <a:lstStyle/>
          <a:p>
            <a:endParaRPr lang="de-DE"/>
          </a:p>
        </p:txBody>
      </p:sp>
      <p:sp>
        <p:nvSpPr>
          <p:cNvPr id="29" name="Titel 28">
            <a:extLst>
              <a:ext uri="{FF2B5EF4-FFF2-40B4-BE49-F238E27FC236}">
                <a16:creationId xmlns:a16="http://schemas.microsoft.com/office/drawing/2014/main" id="{99102B4D-0F48-9B4C-9D48-AD1CA9007552}"/>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a:t>MASTERTITELFORMAT BEARBEITEN</a:t>
            </a:r>
          </a:p>
        </p:txBody>
      </p:sp>
      <p:sp>
        <p:nvSpPr>
          <p:cNvPr id="31" name="Textplatzhalter 4">
            <a:extLst>
              <a:ext uri="{FF2B5EF4-FFF2-40B4-BE49-F238E27FC236}">
                <a16:creationId xmlns:a16="http://schemas.microsoft.com/office/drawing/2014/main" id="{181FFE66-F29C-614B-AFE7-B1B6A341FA1D}"/>
              </a:ext>
            </a:extLst>
          </p:cNvPr>
          <p:cNvSpPr>
            <a:spLocks noGrp="1"/>
          </p:cNvSpPr>
          <p:nvPr>
            <p:ph type="body" sz="quarter" idx="19"/>
          </p:nvPr>
        </p:nvSpPr>
        <p:spPr>
          <a:xfrm>
            <a:off x="276750" y="1561103"/>
            <a:ext cx="4783138" cy="1961030"/>
          </a:xfrm>
          <a:prstGeom prst="rect">
            <a:avLst/>
          </a:prstGeom>
        </p:spPr>
        <p:txBody>
          <a:bodyPr/>
          <a:lstStyle>
            <a:lvl1pPr>
              <a:defRPr sz="1200" baseline="0"/>
            </a:lvl1pPr>
          </a:lstStyle>
          <a:p>
            <a:r>
              <a:rPr lang="de-DE"/>
              <a:t>Mastertextformat bearbeiten
Zweite Ebene
Dritte Ebene
Vierte Ebene
Fünfte Ebene</a:t>
            </a:r>
          </a:p>
        </p:txBody>
      </p:sp>
      <p:sp>
        <p:nvSpPr>
          <p:cNvPr id="33" name="Bildplatzhalter 36">
            <a:extLst>
              <a:ext uri="{FF2B5EF4-FFF2-40B4-BE49-F238E27FC236}">
                <a16:creationId xmlns:a16="http://schemas.microsoft.com/office/drawing/2014/main" id="{A87540CD-4C0A-9341-BD4F-D8E58AD9BD2B}"/>
              </a:ext>
            </a:extLst>
          </p:cNvPr>
          <p:cNvSpPr>
            <a:spLocks noGrp="1"/>
          </p:cNvSpPr>
          <p:nvPr>
            <p:ph type="pic" sz="quarter" idx="20"/>
          </p:nvPr>
        </p:nvSpPr>
        <p:spPr>
          <a:xfrm>
            <a:off x="1485005"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35" name="Bildplatzhalter 36">
            <a:extLst>
              <a:ext uri="{FF2B5EF4-FFF2-40B4-BE49-F238E27FC236}">
                <a16:creationId xmlns:a16="http://schemas.microsoft.com/office/drawing/2014/main" id="{3A1FCFC6-07FD-DB4F-932E-3A4A8045EAD1}"/>
              </a:ext>
            </a:extLst>
          </p:cNvPr>
          <p:cNvSpPr>
            <a:spLocks noGrp="1"/>
          </p:cNvSpPr>
          <p:nvPr>
            <p:ph type="pic" sz="quarter" idx="21"/>
          </p:nvPr>
        </p:nvSpPr>
        <p:spPr>
          <a:xfrm>
            <a:off x="2697432"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37" name="Bildplatzhalter 36">
            <a:extLst>
              <a:ext uri="{FF2B5EF4-FFF2-40B4-BE49-F238E27FC236}">
                <a16:creationId xmlns:a16="http://schemas.microsoft.com/office/drawing/2014/main" id="{2CFB1CE0-A5AD-6C48-92AA-7B75827447DD}"/>
              </a:ext>
            </a:extLst>
          </p:cNvPr>
          <p:cNvSpPr>
            <a:spLocks noGrp="1"/>
          </p:cNvSpPr>
          <p:nvPr>
            <p:ph type="pic" sz="quarter" idx="22"/>
          </p:nvPr>
        </p:nvSpPr>
        <p:spPr>
          <a:xfrm>
            <a:off x="3936952" y="3618049"/>
            <a:ext cx="1131450" cy="915252"/>
          </a:xfrm>
          <a:prstGeom prst="rect">
            <a:avLst/>
          </a:prstGeom>
          <a:ln>
            <a:noFill/>
          </a:ln>
        </p:spPr>
        <p:txBody>
          <a:bodyPr/>
          <a:lstStyle>
            <a:lvl1pPr>
              <a:defRPr sz="1000" baseline="0"/>
            </a:lvl1pPr>
          </a:lstStyle>
          <a:p>
            <a:r>
              <a:rPr lang="de-DE" sz="1000" baseline="0"/>
              <a:t>Bild</a:t>
            </a:r>
            <a:endParaRPr lang="de-DE"/>
          </a:p>
        </p:txBody>
      </p:sp>
    </p:spTree>
    <p:extLst>
      <p:ext uri="{BB962C8B-B14F-4D97-AF65-F5344CB8AC3E}">
        <p14:creationId xmlns:p14="http://schemas.microsoft.com/office/powerpoint/2010/main" val="6934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Bildplatzhalter 14">
            <a:extLst>
              <a:ext uri="{FF2B5EF4-FFF2-40B4-BE49-F238E27FC236}">
                <a16:creationId xmlns:a16="http://schemas.microsoft.com/office/drawing/2014/main" id="{898E120D-8A6B-0A4C-84FA-C53C9C45A91A}"/>
              </a:ext>
            </a:extLst>
          </p:cNvPr>
          <p:cNvSpPr>
            <a:spLocks noGrp="1"/>
          </p:cNvSpPr>
          <p:nvPr>
            <p:ph type="pic" sz="quarter" idx="15"/>
          </p:nvPr>
        </p:nvSpPr>
        <p:spPr>
          <a:xfrm>
            <a:off x="179082" y="209056"/>
            <a:ext cx="4275885" cy="1490400"/>
          </a:xfrm>
          <a:prstGeom prst="rect">
            <a:avLst/>
          </a:prstGeom>
        </p:spPr>
        <p:txBody>
          <a:bodyPr/>
          <a:lstStyle/>
          <a:p>
            <a:endParaRPr lang="de-DE"/>
          </a:p>
        </p:txBody>
      </p:sp>
      <p:sp>
        <p:nvSpPr>
          <p:cNvPr id="4" name="Bildplatzhalter 14">
            <a:extLst>
              <a:ext uri="{FF2B5EF4-FFF2-40B4-BE49-F238E27FC236}">
                <a16:creationId xmlns:a16="http://schemas.microsoft.com/office/drawing/2014/main" id="{0EBF628A-4085-ED49-9791-DCF75EABF64F}"/>
              </a:ext>
            </a:extLst>
          </p:cNvPr>
          <p:cNvSpPr>
            <a:spLocks noGrp="1"/>
          </p:cNvSpPr>
          <p:nvPr>
            <p:ph type="pic" sz="quarter" idx="16"/>
          </p:nvPr>
        </p:nvSpPr>
        <p:spPr>
          <a:xfrm>
            <a:off x="180000" y="1829056"/>
            <a:ext cx="4275885" cy="1486800"/>
          </a:xfrm>
          <a:prstGeom prst="rect">
            <a:avLst/>
          </a:prstGeom>
        </p:spPr>
        <p:txBody>
          <a:bodyPr/>
          <a:lstStyle/>
          <a:p>
            <a:endParaRPr lang="de-DE"/>
          </a:p>
        </p:txBody>
      </p:sp>
      <p:sp>
        <p:nvSpPr>
          <p:cNvPr id="5" name="Bildplatzhalter 14">
            <a:extLst>
              <a:ext uri="{FF2B5EF4-FFF2-40B4-BE49-F238E27FC236}">
                <a16:creationId xmlns:a16="http://schemas.microsoft.com/office/drawing/2014/main" id="{00CE009C-2ED5-144F-BA97-DBFFC1717C6D}"/>
              </a:ext>
            </a:extLst>
          </p:cNvPr>
          <p:cNvSpPr>
            <a:spLocks noGrp="1"/>
          </p:cNvSpPr>
          <p:nvPr>
            <p:ph type="pic" sz="quarter" idx="17"/>
          </p:nvPr>
        </p:nvSpPr>
        <p:spPr>
          <a:xfrm>
            <a:off x="179541" y="3445456"/>
            <a:ext cx="4275885" cy="1486800"/>
          </a:xfrm>
          <a:prstGeom prst="rect">
            <a:avLst/>
          </a:prstGeom>
        </p:spPr>
        <p:txBody>
          <a:bodyPr/>
          <a:lstStyle/>
          <a:p>
            <a:endParaRPr lang="de-DE"/>
          </a:p>
        </p:txBody>
      </p:sp>
      <p:sp>
        <p:nvSpPr>
          <p:cNvPr id="6" name="Bildplatzhalter 14">
            <a:extLst>
              <a:ext uri="{FF2B5EF4-FFF2-40B4-BE49-F238E27FC236}">
                <a16:creationId xmlns:a16="http://schemas.microsoft.com/office/drawing/2014/main" id="{16196B46-17A0-9A42-BB20-0D2AB1ADE296}"/>
              </a:ext>
            </a:extLst>
          </p:cNvPr>
          <p:cNvSpPr>
            <a:spLocks noGrp="1"/>
          </p:cNvSpPr>
          <p:nvPr>
            <p:ph type="pic" sz="quarter" idx="18"/>
          </p:nvPr>
        </p:nvSpPr>
        <p:spPr>
          <a:xfrm>
            <a:off x="4668951" y="209056"/>
            <a:ext cx="4275885" cy="1490400"/>
          </a:xfrm>
          <a:prstGeom prst="rect">
            <a:avLst/>
          </a:prstGeom>
        </p:spPr>
        <p:txBody>
          <a:bodyPr/>
          <a:lstStyle/>
          <a:p>
            <a:endParaRPr lang="de-DE"/>
          </a:p>
        </p:txBody>
      </p:sp>
      <p:sp>
        <p:nvSpPr>
          <p:cNvPr id="7" name="Bildplatzhalter 14">
            <a:extLst>
              <a:ext uri="{FF2B5EF4-FFF2-40B4-BE49-F238E27FC236}">
                <a16:creationId xmlns:a16="http://schemas.microsoft.com/office/drawing/2014/main" id="{9A774A84-AA26-E042-A043-9FAAA308D5B6}"/>
              </a:ext>
            </a:extLst>
          </p:cNvPr>
          <p:cNvSpPr>
            <a:spLocks noGrp="1"/>
          </p:cNvSpPr>
          <p:nvPr>
            <p:ph type="pic" sz="quarter" idx="19"/>
          </p:nvPr>
        </p:nvSpPr>
        <p:spPr>
          <a:xfrm>
            <a:off x="4669869" y="1829056"/>
            <a:ext cx="4275885" cy="1486800"/>
          </a:xfrm>
          <a:prstGeom prst="rect">
            <a:avLst/>
          </a:prstGeom>
        </p:spPr>
        <p:txBody>
          <a:bodyPr/>
          <a:lstStyle/>
          <a:p>
            <a:endParaRPr lang="de-DE"/>
          </a:p>
        </p:txBody>
      </p:sp>
      <p:sp>
        <p:nvSpPr>
          <p:cNvPr id="8" name="Bildplatzhalter 14">
            <a:extLst>
              <a:ext uri="{FF2B5EF4-FFF2-40B4-BE49-F238E27FC236}">
                <a16:creationId xmlns:a16="http://schemas.microsoft.com/office/drawing/2014/main" id="{D9D36272-B6CB-A946-9211-1A1DF650D607}"/>
              </a:ext>
            </a:extLst>
          </p:cNvPr>
          <p:cNvSpPr>
            <a:spLocks noGrp="1"/>
          </p:cNvSpPr>
          <p:nvPr>
            <p:ph type="pic" sz="quarter" idx="20"/>
          </p:nvPr>
        </p:nvSpPr>
        <p:spPr>
          <a:xfrm>
            <a:off x="4669410" y="3445456"/>
            <a:ext cx="4275885" cy="1486800"/>
          </a:xfrm>
          <a:prstGeom prst="rect">
            <a:avLst/>
          </a:prstGeom>
        </p:spPr>
        <p:txBody>
          <a:bodyPr/>
          <a:lstStyle/>
          <a:p>
            <a:endParaRPr lang="de-DE"/>
          </a:p>
        </p:txBody>
      </p:sp>
    </p:spTree>
    <p:extLst>
      <p:ext uri="{BB962C8B-B14F-4D97-AF65-F5344CB8AC3E}">
        <p14:creationId xmlns:p14="http://schemas.microsoft.com/office/powerpoint/2010/main" val="410766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grid 2">
    <p:spTree>
      <p:nvGrpSpPr>
        <p:cNvPr id="1" name=""/>
        <p:cNvGrpSpPr/>
        <p:nvPr/>
      </p:nvGrpSpPr>
      <p:grpSpPr>
        <a:xfrm>
          <a:off x="0" y="0"/>
          <a:ext cx="0" cy="0"/>
          <a:chOff x="0" y="0"/>
          <a:chExt cx="0" cy="0"/>
        </a:xfrm>
      </p:grpSpPr>
      <p:sp>
        <p:nvSpPr>
          <p:cNvPr id="20" name="Bildplatzhalter 12">
            <a:extLst>
              <a:ext uri="{FF2B5EF4-FFF2-40B4-BE49-F238E27FC236}">
                <a16:creationId xmlns:a16="http://schemas.microsoft.com/office/drawing/2014/main" id="{42FBE0E7-FB37-0041-8681-E07BBD6C2513}"/>
              </a:ext>
            </a:extLst>
          </p:cNvPr>
          <p:cNvSpPr>
            <a:spLocks noGrp="1"/>
          </p:cNvSpPr>
          <p:nvPr>
            <p:ph type="pic" sz="quarter" idx="13"/>
          </p:nvPr>
        </p:nvSpPr>
        <p:spPr>
          <a:xfrm>
            <a:off x="272754" y="1530350"/>
            <a:ext cx="1958560" cy="962025"/>
          </a:xfrm>
          <a:prstGeom prst="rect">
            <a:avLst/>
          </a:prstGeom>
        </p:spPr>
        <p:txBody>
          <a:bodyPr/>
          <a:lstStyle>
            <a:lvl1pPr>
              <a:defRPr sz="1000" baseline="0"/>
            </a:lvl1pPr>
          </a:lstStyle>
          <a:p>
            <a:r>
              <a:rPr lang="de-DE"/>
              <a:t>Bild</a:t>
            </a:r>
          </a:p>
        </p:txBody>
      </p:sp>
      <p:sp>
        <p:nvSpPr>
          <p:cNvPr id="21" name="Bildplatzhalter 12">
            <a:extLst>
              <a:ext uri="{FF2B5EF4-FFF2-40B4-BE49-F238E27FC236}">
                <a16:creationId xmlns:a16="http://schemas.microsoft.com/office/drawing/2014/main" id="{1B7AA8A8-E645-5046-BB4D-197EA5F64593}"/>
              </a:ext>
            </a:extLst>
          </p:cNvPr>
          <p:cNvSpPr>
            <a:spLocks noGrp="1"/>
          </p:cNvSpPr>
          <p:nvPr>
            <p:ph type="pic" sz="quarter" idx="14"/>
          </p:nvPr>
        </p:nvSpPr>
        <p:spPr>
          <a:xfrm>
            <a:off x="2406354" y="1530350"/>
            <a:ext cx="1958560" cy="962025"/>
          </a:xfrm>
          <a:prstGeom prst="rect">
            <a:avLst/>
          </a:prstGeom>
        </p:spPr>
        <p:txBody>
          <a:bodyPr/>
          <a:lstStyle>
            <a:lvl1pPr>
              <a:defRPr sz="1000" baseline="0"/>
            </a:lvl1pPr>
          </a:lstStyle>
          <a:p>
            <a:r>
              <a:rPr lang="de-DE"/>
              <a:t>Bild</a:t>
            </a:r>
          </a:p>
        </p:txBody>
      </p:sp>
      <p:sp>
        <p:nvSpPr>
          <p:cNvPr id="22" name="Bildplatzhalter 12">
            <a:extLst>
              <a:ext uri="{FF2B5EF4-FFF2-40B4-BE49-F238E27FC236}">
                <a16:creationId xmlns:a16="http://schemas.microsoft.com/office/drawing/2014/main" id="{ECB352BA-467A-C343-8EA5-63309F11A6A9}"/>
              </a:ext>
            </a:extLst>
          </p:cNvPr>
          <p:cNvSpPr>
            <a:spLocks noGrp="1"/>
          </p:cNvSpPr>
          <p:nvPr>
            <p:ph type="pic" sz="quarter" idx="15"/>
          </p:nvPr>
        </p:nvSpPr>
        <p:spPr>
          <a:xfrm>
            <a:off x="272754" y="2650490"/>
            <a:ext cx="1958560" cy="962025"/>
          </a:xfrm>
          <a:prstGeom prst="rect">
            <a:avLst/>
          </a:prstGeom>
        </p:spPr>
        <p:txBody>
          <a:bodyPr/>
          <a:lstStyle>
            <a:lvl1pPr>
              <a:defRPr sz="1000" baseline="0"/>
            </a:lvl1pPr>
          </a:lstStyle>
          <a:p>
            <a:r>
              <a:rPr lang="de-DE"/>
              <a:t>Bild</a:t>
            </a:r>
          </a:p>
        </p:txBody>
      </p:sp>
      <p:sp>
        <p:nvSpPr>
          <p:cNvPr id="23" name="Bildplatzhalter 12">
            <a:extLst>
              <a:ext uri="{FF2B5EF4-FFF2-40B4-BE49-F238E27FC236}">
                <a16:creationId xmlns:a16="http://schemas.microsoft.com/office/drawing/2014/main" id="{AAD3D082-ED82-0B47-944B-C10BE4BB120B}"/>
              </a:ext>
            </a:extLst>
          </p:cNvPr>
          <p:cNvSpPr>
            <a:spLocks noGrp="1"/>
          </p:cNvSpPr>
          <p:nvPr>
            <p:ph type="pic" sz="quarter" idx="16"/>
          </p:nvPr>
        </p:nvSpPr>
        <p:spPr>
          <a:xfrm>
            <a:off x="2406354" y="2650490"/>
            <a:ext cx="1958560" cy="962025"/>
          </a:xfrm>
          <a:prstGeom prst="rect">
            <a:avLst/>
          </a:prstGeom>
        </p:spPr>
        <p:txBody>
          <a:bodyPr/>
          <a:lstStyle>
            <a:lvl1pPr>
              <a:defRPr sz="1000" baseline="0"/>
            </a:lvl1pPr>
          </a:lstStyle>
          <a:p>
            <a:r>
              <a:rPr lang="de-DE"/>
              <a:t>Bild</a:t>
            </a:r>
          </a:p>
        </p:txBody>
      </p:sp>
      <p:sp>
        <p:nvSpPr>
          <p:cNvPr id="24" name="Bildplatzhalter 12">
            <a:extLst>
              <a:ext uri="{FF2B5EF4-FFF2-40B4-BE49-F238E27FC236}">
                <a16:creationId xmlns:a16="http://schemas.microsoft.com/office/drawing/2014/main" id="{BAB7AFDA-402F-5749-BE89-322B0F3F2C5A}"/>
              </a:ext>
            </a:extLst>
          </p:cNvPr>
          <p:cNvSpPr>
            <a:spLocks noGrp="1"/>
          </p:cNvSpPr>
          <p:nvPr>
            <p:ph type="pic" sz="quarter" idx="17"/>
          </p:nvPr>
        </p:nvSpPr>
        <p:spPr>
          <a:xfrm>
            <a:off x="272754" y="3793490"/>
            <a:ext cx="1958560" cy="962025"/>
          </a:xfrm>
          <a:prstGeom prst="rect">
            <a:avLst/>
          </a:prstGeom>
        </p:spPr>
        <p:txBody>
          <a:bodyPr/>
          <a:lstStyle>
            <a:lvl1pPr>
              <a:defRPr sz="1000" baseline="0"/>
            </a:lvl1pPr>
          </a:lstStyle>
          <a:p>
            <a:r>
              <a:rPr lang="de-DE"/>
              <a:t>Bild</a:t>
            </a:r>
          </a:p>
        </p:txBody>
      </p:sp>
      <p:sp>
        <p:nvSpPr>
          <p:cNvPr id="25" name="Bildplatzhalter 12">
            <a:extLst>
              <a:ext uri="{FF2B5EF4-FFF2-40B4-BE49-F238E27FC236}">
                <a16:creationId xmlns:a16="http://schemas.microsoft.com/office/drawing/2014/main" id="{1135EB0A-F3A3-4F44-840C-45EB8FD11AB9}"/>
              </a:ext>
            </a:extLst>
          </p:cNvPr>
          <p:cNvSpPr>
            <a:spLocks noGrp="1"/>
          </p:cNvSpPr>
          <p:nvPr>
            <p:ph type="pic" sz="quarter" idx="18"/>
          </p:nvPr>
        </p:nvSpPr>
        <p:spPr>
          <a:xfrm>
            <a:off x="2406354" y="3793490"/>
            <a:ext cx="1958560" cy="962025"/>
          </a:xfrm>
          <a:prstGeom prst="rect">
            <a:avLst/>
          </a:prstGeom>
        </p:spPr>
        <p:txBody>
          <a:bodyPr/>
          <a:lstStyle>
            <a:lvl1pPr>
              <a:defRPr sz="1000" baseline="0"/>
            </a:lvl1pPr>
          </a:lstStyle>
          <a:p>
            <a:r>
              <a:rPr lang="de-DE"/>
              <a:t>Bild</a:t>
            </a:r>
          </a:p>
        </p:txBody>
      </p:sp>
      <p:sp>
        <p:nvSpPr>
          <p:cNvPr id="29" name="Bildplatzhalter 26">
            <a:extLst>
              <a:ext uri="{FF2B5EF4-FFF2-40B4-BE49-F238E27FC236}">
                <a16:creationId xmlns:a16="http://schemas.microsoft.com/office/drawing/2014/main" id="{922BFDC8-B724-0A4E-90CD-7B4D913284C5}"/>
              </a:ext>
            </a:extLst>
          </p:cNvPr>
          <p:cNvSpPr>
            <a:spLocks noGrp="1"/>
          </p:cNvSpPr>
          <p:nvPr>
            <p:ph type="pic" sz="quarter" idx="19"/>
          </p:nvPr>
        </p:nvSpPr>
        <p:spPr>
          <a:xfrm>
            <a:off x="4555413" y="387350"/>
            <a:ext cx="4092575" cy="2105025"/>
          </a:xfrm>
          <a:prstGeom prst="rect">
            <a:avLst/>
          </a:prstGeom>
        </p:spPr>
        <p:txBody>
          <a:bodyPr/>
          <a:lstStyle/>
          <a:p>
            <a:endParaRPr lang="de-DE"/>
          </a:p>
        </p:txBody>
      </p:sp>
      <p:sp>
        <p:nvSpPr>
          <p:cNvPr id="30" name="Bildplatzhalter 26">
            <a:extLst>
              <a:ext uri="{FF2B5EF4-FFF2-40B4-BE49-F238E27FC236}">
                <a16:creationId xmlns:a16="http://schemas.microsoft.com/office/drawing/2014/main" id="{B35D529D-CC0C-BF49-9363-B0FE4E47D321}"/>
              </a:ext>
            </a:extLst>
          </p:cNvPr>
          <p:cNvSpPr>
            <a:spLocks noGrp="1"/>
          </p:cNvSpPr>
          <p:nvPr>
            <p:ph type="pic" sz="quarter" idx="20"/>
          </p:nvPr>
        </p:nvSpPr>
        <p:spPr>
          <a:xfrm>
            <a:off x="4555413" y="2650490"/>
            <a:ext cx="4092575" cy="2105025"/>
          </a:xfrm>
          <a:prstGeom prst="rect">
            <a:avLst/>
          </a:prstGeom>
        </p:spPr>
        <p:txBody>
          <a:bodyPr/>
          <a:lstStyle/>
          <a:p>
            <a:endParaRPr lang="de-DE"/>
          </a:p>
        </p:txBody>
      </p:sp>
      <p:grpSp>
        <p:nvGrpSpPr>
          <p:cNvPr id="19" name="Gruppieren 18">
            <a:extLst>
              <a:ext uri="{FF2B5EF4-FFF2-40B4-BE49-F238E27FC236}">
                <a16:creationId xmlns:a16="http://schemas.microsoft.com/office/drawing/2014/main" id="{ECC3029D-A93D-1B4B-8F0A-8F320C4ECFA0}"/>
              </a:ext>
            </a:extLst>
          </p:cNvPr>
          <p:cNvGrpSpPr/>
          <p:nvPr userDrawn="1"/>
        </p:nvGrpSpPr>
        <p:grpSpPr>
          <a:xfrm>
            <a:off x="376654" y="0"/>
            <a:ext cx="1660966" cy="632170"/>
            <a:chOff x="7006776" y="3175"/>
            <a:chExt cx="1660966" cy="632170"/>
          </a:xfrm>
        </p:grpSpPr>
        <p:sp>
          <p:nvSpPr>
            <p:cNvPr id="26" name="Textfeld 25">
              <a:extLst>
                <a:ext uri="{FF2B5EF4-FFF2-40B4-BE49-F238E27FC236}">
                  <a16:creationId xmlns:a16="http://schemas.microsoft.com/office/drawing/2014/main" id="{82FED1F3-A335-3546-B219-525E07F3E7A8}"/>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27" name="Picture 4" descr="Q:\Marketing_Intern\Nina\neue Logos\12_TRILUX_Logo_Sonne_mit_claim_neg_RGB.jpg">
              <a:extLst>
                <a:ext uri="{FF2B5EF4-FFF2-40B4-BE49-F238E27FC236}">
                  <a16:creationId xmlns:a16="http://schemas.microsoft.com/office/drawing/2014/main" id="{B8592594-A3A3-724B-8E10-05C2451693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8" name="Titel 1">
            <a:extLst>
              <a:ext uri="{FF2B5EF4-FFF2-40B4-BE49-F238E27FC236}">
                <a16:creationId xmlns:a16="http://schemas.microsoft.com/office/drawing/2014/main" id="{43D01464-82FD-1C42-B4D4-BD8CE135E2BC}"/>
              </a:ext>
            </a:extLst>
          </p:cNvPr>
          <p:cNvSpPr>
            <a:spLocks noGrp="1"/>
          </p:cNvSpPr>
          <p:nvPr>
            <p:ph type="title" hasCustomPrompt="1"/>
          </p:nvPr>
        </p:nvSpPr>
        <p:spPr>
          <a:xfrm>
            <a:off x="272754" y="886913"/>
            <a:ext cx="4092160" cy="579438"/>
          </a:xfrm>
          <a:prstGeom prst="rect">
            <a:avLst/>
          </a:prstGeom>
        </p:spPr>
        <p:txBody>
          <a:bodyPr/>
          <a:lstStyle>
            <a:lvl1pPr>
              <a:defRPr sz="2100" b="1" cap="all" baseline="0"/>
            </a:lvl1pPr>
          </a:lstStyle>
          <a:p>
            <a:r>
              <a:rPr lang="de-DE"/>
              <a:t>MASTERTITELFORMAT BEARBEITEN</a:t>
            </a:r>
          </a:p>
        </p:txBody>
      </p:sp>
    </p:spTree>
    <p:extLst>
      <p:ext uri="{BB962C8B-B14F-4D97-AF65-F5344CB8AC3E}">
        <p14:creationId xmlns:p14="http://schemas.microsoft.com/office/powerpoint/2010/main" val="731348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ext / image">
    <p:spTree>
      <p:nvGrpSpPr>
        <p:cNvPr id="1" name=""/>
        <p:cNvGrpSpPr/>
        <p:nvPr/>
      </p:nvGrpSpPr>
      <p:grpSpPr>
        <a:xfrm>
          <a:off x="0" y="0"/>
          <a:ext cx="0" cy="0"/>
          <a:chOff x="0" y="0"/>
          <a:chExt cx="0" cy="0"/>
        </a:xfrm>
      </p:grpSpPr>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4" y="0"/>
            <a:ext cx="3805237" cy="5145088"/>
          </a:xfrm>
          <a:prstGeom prst="rect">
            <a:avLst/>
          </a:prstGeom>
        </p:spPr>
        <p:txBody>
          <a:bodyPr/>
          <a:lstStyle/>
          <a:p>
            <a:r>
              <a:rPr lang="de-DE"/>
              <a:t>Bild durch Klicken auf Symbol hinzufügen</a:t>
            </a:r>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376653" y="1563088"/>
            <a:ext cx="4806827" cy="3062700"/>
          </a:xfrm>
          <a:prstGeom prst="rect">
            <a:avLst/>
          </a:prstGeom>
        </p:spPr>
        <p:txBody>
          <a:bodyPr/>
          <a:lstStyle>
            <a:lvl1pPr marL="0" marR="0" indent="0" algn="l" defTabSz="685457"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7"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376239" y="887414"/>
            <a:ext cx="4806950" cy="579437"/>
          </a:xfrm>
          <a:prstGeom prst="rect">
            <a:avLst/>
          </a:prstGeom>
        </p:spPr>
        <p:txBody>
          <a:bodyPr/>
          <a:lstStyle>
            <a:lvl1pPr>
              <a:defRPr sz="2099" b="1"/>
            </a:lvl1pPr>
          </a:lstStyle>
          <a:p>
            <a:r>
              <a:rPr lang="de-DE"/>
              <a:t>MASTERTITELFORMAT BEARBEITEN</a:t>
            </a:r>
          </a:p>
        </p:txBody>
      </p:sp>
    </p:spTree>
    <p:extLst>
      <p:ext uri="{BB962C8B-B14F-4D97-AF65-F5344CB8AC3E}">
        <p14:creationId xmlns:p14="http://schemas.microsoft.com/office/powerpoint/2010/main" val="158452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ext / image">
    <p:spTree>
      <p:nvGrpSpPr>
        <p:cNvPr id="1" name=""/>
        <p:cNvGrpSpPr/>
        <p:nvPr/>
      </p:nvGrpSpPr>
      <p:grpSpPr>
        <a:xfrm>
          <a:off x="0" y="0"/>
          <a:ext cx="0" cy="0"/>
          <a:chOff x="0" y="0"/>
          <a:chExt cx="0" cy="0"/>
        </a:xfrm>
      </p:grpSpPr>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4" y="0"/>
            <a:ext cx="3805237" cy="5145088"/>
          </a:xfrm>
          <a:prstGeom prst="rect">
            <a:avLst/>
          </a:prstGeom>
        </p:spPr>
        <p:txBody>
          <a:bodyPr/>
          <a:lstStyle/>
          <a:p>
            <a:r>
              <a:rPr lang="de-DE"/>
              <a:t>Bild durch Klicken auf Symbol hinzufügen</a:t>
            </a:r>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376653" y="1563088"/>
            <a:ext cx="4806827" cy="3062700"/>
          </a:xfrm>
          <a:prstGeom prst="rect">
            <a:avLst/>
          </a:prstGeom>
        </p:spPr>
        <p:txBody>
          <a:bodyPr/>
          <a:lstStyle>
            <a:lvl1pPr marL="0" marR="0" indent="0" algn="l" defTabSz="685457"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7"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376239" y="887414"/>
            <a:ext cx="4806950" cy="579437"/>
          </a:xfrm>
          <a:prstGeom prst="rect">
            <a:avLst/>
          </a:prstGeom>
        </p:spPr>
        <p:txBody>
          <a:bodyPr/>
          <a:lstStyle>
            <a:lvl1pPr>
              <a:defRPr sz="2099" b="1"/>
            </a:lvl1pPr>
          </a:lstStyle>
          <a:p>
            <a:r>
              <a:rPr lang="de-DE"/>
              <a:t>MASTERTITELFORMAT BEARBEITEN</a:t>
            </a:r>
          </a:p>
        </p:txBody>
      </p:sp>
    </p:spTree>
    <p:extLst>
      <p:ext uri="{BB962C8B-B14F-4D97-AF65-F5344CB8AC3E}">
        <p14:creationId xmlns:p14="http://schemas.microsoft.com/office/powerpoint/2010/main" val="14236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50179"/>
            <a:ext cx="9144000" cy="582013"/>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4949542"/>
            <a:ext cx="9144000" cy="1955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754269"/>
            <a:ext cx="9144000" cy="314631"/>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0855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2"/>
            <a:ext cx="9144002" cy="282112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02068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lie - Standar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8"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199">
              <a:latin typeface="Arial" panose="020B0604020202020204" pitchFamily="34" charset="0"/>
              <a:cs typeface="Arial" panose="020B0604020202020204" pitchFamily="34" charset="0"/>
            </a:endParaRPr>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1563088"/>
            <a:ext cx="8462547" cy="3062700"/>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2"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3" y="904523"/>
            <a:ext cx="8462547" cy="504903"/>
          </a:xfrm>
          <a:prstGeom prst="rect">
            <a:avLst/>
          </a:prstGeom>
        </p:spPr>
        <p:txBody>
          <a:bodyPr/>
          <a:lstStyle>
            <a:lvl1pPr>
              <a:defRPr sz="2099" b="1" cap="all" baseline="0"/>
            </a:lvl1pPr>
          </a:lstStyle>
          <a:p>
            <a:r>
              <a:rPr lang="de-DE"/>
              <a:t>MASTERTITELFORMAT BEARBEITEN</a:t>
            </a:r>
          </a:p>
        </p:txBody>
      </p:sp>
    </p:spTree>
    <p:extLst>
      <p:ext uri="{BB962C8B-B14F-4D97-AF65-F5344CB8AC3E}">
        <p14:creationId xmlns:p14="http://schemas.microsoft.com/office/powerpoint/2010/main" val="2620605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 Bi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8"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199">
              <a:latin typeface="Arial" panose="020B0604020202020204" pitchFamily="34" charset="0"/>
              <a:cs typeface="Arial" panose="020B0604020202020204" pitchFamily="34" charset="0"/>
            </a:endParaRPr>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1563088"/>
            <a:ext cx="6201270" cy="3062700"/>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2"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3" y="904523"/>
            <a:ext cx="6201270" cy="504903"/>
          </a:xfrm>
          <a:prstGeom prst="rect">
            <a:avLst/>
          </a:prstGeom>
        </p:spPr>
        <p:txBody>
          <a:bodyPr/>
          <a:lstStyle>
            <a:lvl1pPr>
              <a:defRPr sz="2099" b="1" cap="all" baseline="0"/>
            </a:lvl1pPr>
          </a:lstStyle>
          <a:p>
            <a:r>
              <a:rPr lang="de-DE"/>
              <a:t>MASTERTITELFORMAT BEARBEITEN</a:t>
            </a:r>
          </a:p>
        </p:txBody>
      </p:sp>
      <p:sp>
        <p:nvSpPr>
          <p:cNvPr id="5" name="Bildplatzhalter 29">
            <a:extLst>
              <a:ext uri="{FF2B5EF4-FFF2-40B4-BE49-F238E27FC236}">
                <a16:creationId xmlns:a16="http://schemas.microsoft.com/office/drawing/2014/main" id="{49304964-E995-4D28-B0CD-032D8983BA96}"/>
              </a:ext>
            </a:extLst>
          </p:cNvPr>
          <p:cNvSpPr>
            <a:spLocks noGrp="1"/>
          </p:cNvSpPr>
          <p:nvPr>
            <p:ph type="pic" sz="quarter" idx="10"/>
          </p:nvPr>
        </p:nvSpPr>
        <p:spPr>
          <a:xfrm>
            <a:off x="6596221" y="904523"/>
            <a:ext cx="2275026" cy="1819872"/>
          </a:xfrm>
          <a:prstGeom prst="rect">
            <a:avLst/>
          </a:prstGeom>
        </p:spPr>
        <p:txBody>
          <a:bodyPr/>
          <a:lstStyle>
            <a:lvl1pPr marL="0" indent="0">
              <a:buNone/>
              <a:defRPr/>
            </a:lvl1pPr>
          </a:lstStyle>
          <a:p>
            <a:endParaRPr lang="de-DE"/>
          </a:p>
        </p:txBody>
      </p:sp>
      <p:sp>
        <p:nvSpPr>
          <p:cNvPr id="7" name="Bildplatzhalter 29">
            <a:extLst>
              <a:ext uri="{FF2B5EF4-FFF2-40B4-BE49-F238E27FC236}">
                <a16:creationId xmlns:a16="http://schemas.microsoft.com/office/drawing/2014/main" id="{68AED2C4-BFB4-497D-90D6-46C3A0D24950}"/>
              </a:ext>
            </a:extLst>
          </p:cNvPr>
          <p:cNvSpPr>
            <a:spLocks noGrp="1"/>
          </p:cNvSpPr>
          <p:nvPr>
            <p:ph type="pic" sz="quarter" idx="12"/>
          </p:nvPr>
        </p:nvSpPr>
        <p:spPr>
          <a:xfrm>
            <a:off x="6605150" y="2805916"/>
            <a:ext cx="2275026" cy="1819872"/>
          </a:xfrm>
          <a:prstGeom prst="rect">
            <a:avLst/>
          </a:prstGeom>
        </p:spPr>
        <p:txBody>
          <a:bodyPr/>
          <a:lstStyle>
            <a:lvl1pPr marL="0" indent="0">
              <a:buNone/>
              <a:defRPr/>
            </a:lvl1pPr>
          </a:lstStyle>
          <a:p>
            <a:endParaRPr lang="de-DE"/>
          </a:p>
        </p:txBody>
      </p:sp>
    </p:spTree>
    <p:extLst>
      <p:ext uri="{BB962C8B-B14F-4D97-AF65-F5344CB8AC3E}">
        <p14:creationId xmlns:p14="http://schemas.microsoft.com/office/powerpoint/2010/main" val="3750832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lie Teaser">
    <p:spTree>
      <p:nvGrpSpPr>
        <p:cNvPr id="1" name=""/>
        <p:cNvGrpSpPr/>
        <p:nvPr/>
      </p:nvGrpSpPr>
      <p:grpSpPr>
        <a:xfrm>
          <a:off x="0" y="0"/>
          <a:ext cx="0" cy="0"/>
          <a:chOff x="0" y="0"/>
          <a:chExt cx="0" cy="0"/>
        </a:xfrm>
      </p:grpSpPr>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999637" y="1563088"/>
            <a:ext cx="5498137" cy="903861"/>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endParaRPr lang="de-DE" sz="1199" b="1">
              <a:latin typeface="Arial" panose="020B0604020202020204" pitchFamily="34" charset="0"/>
              <a:cs typeface="Arial" panose="020B0604020202020204" pitchFamily="34" charset="0"/>
            </a:endParaRP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4" y="904523"/>
            <a:ext cx="6225019" cy="545954"/>
          </a:xfrm>
          <a:prstGeom prst="rect">
            <a:avLst/>
          </a:prstGeom>
        </p:spPr>
        <p:txBody>
          <a:bodyPr/>
          <a:lstStyle>
            <a:lvl1pPr>
              <a:defRPr sz="2099" b="1" cap="all" baseline="0"/>
            </a:lvl1pPr>
          </a:lstStyle>
          <a:p>
            <a:r>
              <a:rPr lang="de-DE"/>
              <a:t>MASTERTITELFORMAT BEARBEITEN</a:t>
            </a:r>
          </a:p>
        </p:txBody>
      </p:sp>
      <p:sp>
        <p:nvSpPr>
          <p:cNvPr id="5" name="Bildplatzhalter 29">
            <a:extLst>
              <a:ext uri="{FF2B5EF4-FFF2-40B4-BE49-F238E27FC236}">
                <a16:creationId xmlns:a16="http://schemas.microsoft.com/office/drawing/2014/main" id="{034A48C8-BB91-4041-A6D0-1898255BA927}"/>
              </a:ext>
            </a:extLst>
          </p:cNvPr>
          <p:cNvSpPr>
            <a:spLocks noGrp="1"/>
          </p:cNvSpPr>
          <p:nvPr>
            <p:ph type="pic" sz="quarter" idx="10"/>
          </p:nvPr>
        </p:nvSpPr>
        <p:spPr>
          <a:xfrm>
            <a:off x="6689286" y="0"/>
            <a:ext cx="2454715" cy="5145088"/>
          </a:xfrm>
          <a:prstGeom prst="rect">
            <a:avLst/>
          </a:prstGeom>
        </p:spPr>
        <p:txBody>
          <a:bodyPr/>
          <a:lstStyle>
            <a:lvl1pPr marL="0" indent="0">
              <a:buNone/>
              <a:defRPr/>
            </a:lvl1pPr>
          </a:lstStyle>
          <a:p>
            <a:endParaRPr lang="de-DE"/>
          </a:p>
        </p:txBody>
      </p:sp>
      <p:sp>
        <p:nvSpPr>
          <p:cNvPr id="8" name="Textplatzhalter 4">
            <a:extLst>
              <a:ext uri="{FF2B5EF4-FFF2-40B4-BE49-F238E27FC236}">
                <a16:creationId xmlns:a16="http://schemas.microsoft.com/office/drawing/2014/main" id="{F69A90D0-E890-4782-8082-384FD1CF8AD2}"/>
              </a:ext>
            </a:extLst>
          </p:cNvPr>
          <p:cNvSpPr>
            <a:spLocks noGrp="1"/>
          </p:cNvSpPr>
          <p:nvPr>
            <p:ph type="body" sz="quarter" idx="12" hasCustomPrompt="1"/>
          </p:nvPr>
        </p:nvSpPr>
        <p:spPr>
          <a:xfrm>
            <a:off x="999635" y="2575434"/>
            <a:ext cx="1775148" cy="727954"/>
          </a:xfrm>
          <a:prstGeom prst="rect">
            <a:avLst/>
          </a:prstGeom>
          <a:ln>
            <a:solidFill>
              <a:schemeClr val="bg1">
                <a:lumMod val="50000"/>
              </a:schemeClr>
            </a:solidFill>
          </a:ln>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endParaRPr lang="de-DE" sz="1199" b="1">
              <a:latin typeface="Arial" panose="020B0604020202020204" pitchFamily="34" charset="0"/>
              <a:cs typeface="Arial" panose="020B0604020202020204" pitchFamily="34" charset="0"/>
            </a:endParaRPr>
          </a:p>
        </p:txBody>
      </p:sp>
      <p:sp>
        <p:nvSpPr>
          <p:cNvPr id="9" name="Textplatzhalter 4">
            <a:extLst>
              <a:ext uri="{FF2B5EF4-FFF2-40B4-BE49-F238E27FC236}">
                <a16:creationId xmlns:a16="http://schemas.microsoft.com/office/drawing/2014/main" id="{D944C4AC-48A1-468A-BD0C-54D05951E9E5}"/>
              </a:ext>
            </a:extLst>
          </p:cNvPr>
          <p:cNvSpPr>
            <a:spLocks noGrp="1"/>
          </p:cNvSpPr>
          <p:nvPr>
            <p:ph type="body" sz="quarter" idx="13" hasCustomPrompt="1"/>
          </p:nvPr>
        </p:nvSpPr>
        <p:spPr>
          <a:xfrm>
            <a:off x="995396" y="3411872"/>
            <a:ext cx="5498137" cy="899060"/>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endParaRPr lang="de-DE" sz="1199" b="1">
              <a:latin typeface="Arial" panose="020B0604020202020204" pitchFamily="34" charset="0"/>
              <a:cs typeface="Arial" panose="020B0604020202020204" pitchFamily="34" charset="0"/>
            </a:endParaRPr>
          </a:p>
        </p:txBody>
      </p:sp>
      <p:pic>
        <p:nvPicPr>
          <p:cNvPr id="1026" name="Picture 2" descr="Frage Kostenlos Symbol von Multimedia">
            <a:extLst>
              <a:ext uri="{FF2B5EF4-FFF2-40B4-BE49-F238E27FC236}">
                <a16:creationId xmlns:a16="http://schemas.microsoft.com/office/drawing/2014/main" id="{3221CE81-DCEB-4708-B128-E9829FAD933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88268" y="1645327"/>
            <a:ext cx="504342" cy="504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mant - Kostenlose mode Icons">
            <a:extLst>
              <a:ext uri="{FF2B5EF4-FFF2-40B4-BE49-F238E27FC236}">
                <a16:creationId xmlns:a16="http://schemas.microsoft.com/office/drawing/2014/main" id="{DCCFAD7E-172A-4619-B2DD-5E94AC62814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6049" y="2538163"/>
            <a:ext cx="533060" cy="5332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4">
            <a:extLst>
              <a:ext uri="{FF2B5EF4-FFF2-40B4-BE49-F238E27FC236}">
                <a16:creationId xmlns:a16="http://schemas.microsoft.com/office/drawing/2014/main" id="{9FF48ACD-51DD-41A6-8A2F-AA495880C8BC}"/>
              </a:ext>
            </a:extLst>
          </p:cNvPr>
          <p:cNvSpPr>
            <a:spLocks noGrp="1"/>
          </p:cNvSpPr>
          <p:nvPr>
            <p:ph type="body" sz="quarter" idx="14" hasCustomPrompt="1"/>
          </p:nvPr>
        </p:nvSpPr>
        <p:spPr>
          <a:xfrm>
            <a:off x="2861131" y="2575890"/>
            <a:ext cx="1775148" cy="727954"/>
          </a:xfrm>
          <a:prstGeom prst="rect">
            <a:avLst/>
          </a:prstGeom>
          <a:ln>
            <a:solidFill>
              <a:schemeClr val="bg1">
                <a:lumMod val="50000"/>
              </a:schemeClr>
            </a:solidFill>
          </a:ln>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endParaRPr lang="de-DE" sz="1199" b="1">
              <a:latin typeface="Arial" panose="020B0604020202020204" pitchFamily="34" charset="0"/>
              <a:cs typeface="Arial" panose="020B0604020202020204" pitchFamily="34" charset="0"/>
            </a:endParaRPr>
          </a:p>
        </p:txBody>
      </p:sp>
      <p:sp>
        <p:nvSpPr>
          <p:cNvPr id="13" name="Textplatzhalter 4">
            <a:extLst>
              <a:ext uri="{FF2B5EF4-FFF2-40B4-BE49-F238E27FC236}">
                <a16:creationId xmlns:a16="http://schemas.microsoft.com/office/drawing/2014/main" id="{145F1D47-1767-4C8C-994A-84FB0B9A924B}"/>
              </a:ext>
            </a:extLst>
          </p:cNvPr>
          <p:cNvSpPr>
            <a:spLocks noGrp="1"/>
          </p:cNvSpPr>
          <p:nvPr>
            <p:ph type="body" sz="quarter" idx="15" hasCustomPrompt="1"/>
          </p:nvPr>
        </p:nvSpPr>
        <p:spPr>
          <a:xfrm>
            <a:off x="4722624" y="2564961"/>
            <a:ext cx="1775148" cy="727954"/>
          </a:xfrm>
          <a:prstGeom prst="rect">
            <a:avLst/>
          </a:prstGeom>
          <a:ln>
            <a:solidFill>
              <a:schemeClr val="bg1">
                <a:lumMod val="50000"/>
              </a:schemeClr>
            </a:solidFill>
          </a:ln>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endParaRPr lang="de-DE" sz="1199" b="1">
              <a:latin typeface="Arial" panose="020B0604020202020204" pitchFamily="34" charset="0"/>
              <a:cs typeface="Arial" panose="020B0604020202020204" pitchFamily="34" charset="0"/>
            </a:endParaRPr>
          </a:p>
        </p:txBody>
      </p:sp>
      <p:pic>
        <p:nvPicPr>
          <p:cNvPr id="1030" name="Picture 6" descr="Liste Kostenlos Symbol von Essential Part 1 Icons">
            <a:extLst>
              <a:ext uri="{FF2B5EF4-FFF2-40B4-BE49-F238E27FC236}">
                <a16:creationId xmlns:a16="http://schemas.microsoft.com/office/drawing/2014/main" id="{CF4A27AE-586C-4741-8696-053621EF11A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21527" y="3620870"/>
            <a:ext cx="416035" cy="416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hr Kostenlos Symbol von Selman Icons">
            <a:extLst>
              <a:ext uri="{FF2B5EF4-FFF2-40B4-BE49-F238E27FC236}">
                <a16:creationId xmlns:a16="http://schemas.microsoft.com/office/drawing/2014/main" id="{A46D274B-3899-4148-A6BA-3D3A23686E1F}"/>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34551" y="4388984"/>
            <a:ext cx="571605" cy="5717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platzhalter 4">
            <a:extLst>
              <a:ext uri="{FF2B5EF4-FFF2-40B4-BE49-F238E27FC236}">
                <a16:creationId xmlns:a16="http://schemas.microsoft.com/office/drawing/2014/main" id="{BCF9E4F6-1854-4E3D-AF0B-2B6000376D84}"/>
              </a:ext>
            </a:extLst>
          </p:cNvPr>
          <p:cNvSpPr>
            <a:spLocks noGrp="1"/>
          </p:cNvSpPr>
          <p:nvPr>
            <p:ph type="body" sz="quarter" idx="16" hasCustomPrompt="1"/>
          </p:nvPr>
        </p:nvSpPr>
        <p:spPr>
          <a:xfrm>
            <a:off x="995396" y="4417871"/>
            <a:ext cx="5498137" cy="669709"/>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25">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sed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a:t>
            </a:r>
            <a:endParaRPr lang="de-DE" sz="1199" b="1">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CE0B7079-E20D-43B0-9D6B-DE3DD3F0F43B}"/>
              </a:ext>
            </a:extLst>
          </p:cNvPr>
          <p:cNvSpPr/>
          <p:nvPr userDrawn="1"/>
        </p:nvSpPr>
        <p:spPr>
          <a:xfrm>
            <a:off x="165403" y="2197549"/>
            <a:ext cx="767485" cy="20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84" b="1">
                <a:solidFill>
                  <a:schemeClr val="tx1"/>
                </a:solidFill>
                <a:latin typeface="+mj-lt"/>
              </a:rPr>
              <a:t>WIESO?</a:t>
            </a:r>
          </a:p>
        </p:txBody>
      </p:sp>
      <p:sp>
        <p:nvSpPr>
          <p:cNvPr id="6" name="Rechteck 5">
            <a:extLst>
              <a:ext uri="{FF2B5EF4-FFF2-40B4-BE49-F238E27FC236}">
                <a16:creationId xmlns:a16="http://schemas.microsoft.com/office/drawing/2014/main" id="{FD1534E3-76A6-4E83-B9DF-40E4C2B92758}"/>
              </a:ext>
            </a:extLst>
          </p:cNvPr>
          <p:cNvSpPr/>
          <p:nvPr userDrawn="1"/>
        </p:nvSpPr>
        <p:spPr>
          <a:xfrm>
            <a:off x="145802" y="3136621"/>
            <a:ext cx="767485" cy="20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84" b="1">
                <a:solidFill>
                  <a:schemeClr val="tx1"/>
                </a:solidFill>
                <a:latin typeface="+mj-lt"/>
              </a:rPr>
              <a:t>HIGH-LIGHTS</a:t>
            </a:r>
          </a:p>
        </p:txBody>
      </p:sp>
      <p:sp>
        <p:nvSpPr>
          <p:cNvPr id="10" name="Rechteck 9">
            <a:extLst>
              <a:ext uri="{FF2B5EF4-FFF2-40B4-BE49-F238E27FC236}">
                <a16:creationId xmlns:a16="http://schemas.microsoft.com/office/drawing/2014/main" id="{62E273C0-66BB-4AD5-A47C-B2D60FB43ABF}"/>
              </a:ext>
            </a:extLst>
          </p:cNvPr>
          <p:cNvSpPr/>
          <p:nvPr userDrawn="1"/>
        </p:nvSpPr>
        <p:spPr>
          <a:xfrm>
            <a:off x="-53578" y="4085518"/>
            <a:ext cx="1165171" cy="20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84" b="1">
                <a:solidFill>
                  <a:schemeClr val="tx1"/>
                </a:solidFill>
                <a:latin typeface="+mj-lt"/>
              </a:rPr>
              <a:t>PORTFOLIO</a:t>
            </a:r>
          </a:p>
        </p:txBody>
      </p:sp>
      <p:sp>
        <p:nvSpPr>
          <p:cNvPr id="11" name="Rechteck 10">
            <a:extLst>
              <a:ext uri="{FF2B5EF4-FFF2-40B4-BE49-F238E27FC236}">
                <a16:creationId xmlns:a16="http://schemas.microsoft.com/office/drawing/2014/main" id="{094C4055-1EED-453F-B2D8-77B5C7D4662A}"/>
              </a:ext>
            </a:extLst>
          </p:cNvPr>
          <p:cNvSpPr/>
          <p:nvPr userDrawn="1"/>
        </p:nvSpPr>
        <p:spPr>
          <a:xfrm>
            <a:off x="-95768" y="4920621"/>
            <a:ext cx="1165171" cy="20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84" b="1">
                <a:solidFill>
                  <a:schemeClr val="tx1"/>
                </a:solidFill>
                <a:latin typeface="+mj-lt"/>
              </a:rPr>
              <a:t>TIMING</a:t>
            </a:r>
          </a:p>
        </p:txBody>
      </p:sp>
    </p:spTree>
    <p:extLst>
      <p:ext uri="{BB962C8B-B14F-4D97-AF65-F5344CB8AC3E}">
        <p14:creationId xmlns:p14="http://schemas.microsoft.com/office/powerpoint/2010/main" val="199530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7"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200">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D31ABD6-02E9-634D-AF7B-8CC1EADA1528}"/>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8E49AEFE-96EE-3840-8A8D-34A5A1338AEC}"/>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6" name="Picture 4" descr="Q:\Marketing_Intern\Nina\neue Logos\12_TRILUX_Logo_Sonne_mit_claim_neg_RGB.jpg">
              <a:extLst>
                <a:ext uri="{FF2B5EF4-FFF2-40B4-BE49-F238E27FC236}">
                  <a16:creationId xmlns:a16="http://schemas.microsoft.com/office/drawing/2014/main" id="{22401024-B087-674B-96BA-A42F8D6D927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Datumsplatzhalter 4">
            <a:extLst>
              <a:ext uri="{FF2B5EF4-FFF2-40B4-BE49-F238E27FC236}">
                <a16:creationId xmlns:a16="http://schemas.microsoft.com/office/drawing/2014/main" id="{924AF993-D1FB-F64E-AA74-1F998D97FFBF}"/>
              </a:ext>
            </a:extLst>
          </p:cNvPr>
          <p:cNvSpPr txBox="1">
            <a:spLocks/>
          </p:cNvSpPr>
          <p:nvPr userDrawn="1"/>
        </p:nvSpPr>
        <p:spPr>
          <a:xfrm>
            <a:off x="456478" y="4868863"/>
            <a:ext cx="1013792" cy="274637"/>
          </a:xfrm>
          <a:prstGeom prst="rect">
            <a:avLst/>
          </a:prstGeom>
        </p:spPr>
        <p:txBody>
          <a:bodyPr vert="horz" lIns="91440" tIns="45720" rIns="91440" bIns="45720" rtlCol="0" anchor="ctr"/>
          <a:lstStyle>
            <a:defPPr>
              <a:defRPr lang="de-DE"/>
            </a:defPPr>
            <a:lvl1pPr marL="0" algn="l"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58D706B-1271-4C60-A390-D7FBEB12C86C}" type="datetime1">
              <a:rPr lang="de-DE" smtClean="0"/>
              <a:pPr/>
              <a:t>25.05.2021</a:t>
            </a:fld>
            <a:endParaRPr lang="de-DE"/>
          </a:p>
        </p:txBody>
      </p:sp>
      <p:sp>
        <p:nvSpPr>
          <p:cNvPr id="8" name="Foliennummernplatzhalter 7">
            <a:extLst>
              <a:ext uri="{FF2B5EF4-FFF2-40B4-BE49-F238E27FC236}">
                <a16:creationId xmlns:a16="http://schemas.microsoft.com/office/drawing/2014/main" id="{45274614-7DC5-2949-BE71-D653CCB11010}"/>
              </a:ext>
            </a:extLst>
          </p:cNvPr>
          <p:cNvSpPr txBox="1">
            <a:spLocks/>
          </p:cNvSpPr>
          <p:nvPr userDrawn="1"/>
        </p:nvSpPr>
        <p:spPr>
          <a:xfrm>
            <a:off x="376654" y="4868863"/>
            <a:ext cx="1660966" cy="274637"/>
          </a:xfrm>
          <a:prstGeom prst="rect">
            <a:avLst/>
          </a:prstGeom>
          <a:noFill/>
        </p:spPr>
        <p:txBody>
          <a:bodyPr vert="horz" lIns="91440" tIns="45720" rIns="91440" bIns="45720" rtlCol="0" anchor="ctr"/>
          <a:lstStyle>
            <a:defPPr>
              <a:defRPr lang="de-DE"/>
            </a:defPPr>
            <a:lvl1pPr marL="0" algn="r"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CB4B96D-91EA-4EDF-BCD8-94C719010F78}" type="slidenum">
              <a:rPr lang="de-DE" smtClean="0"/>
              <a:pPr/>
              <a:t>‹Nr.›</a:t>
            </a:fld>
            <a:endParaRPr lang="de-DE"/>
          </a:p>
        </p:txBody>
      </p:sp>
      <p:sp>
        <p:nvSpPr>
          <p:cNvPr id="9" name="Datumsplatzhalter 4">
            <a:extLst>
              <a:ext uri="{FF2B5EF4-FFF2-40B4-BE49-F238E27FC236}">
                <a16:creationId xmlns:a16="http://schemas.microsoft.com/office/drawing/2014/main" id="{B69ED19E-4964-774F-BE79-F870A19AA7FA}"/>
              </a:ext>
            </a:extLst>
          </p:cNvPr>
          <p:cNvSpPr txBox="1">
            <a:spLocks/>
          </p:cNvSpPr>
          <p:nvPr userDrawn="1"/>
        </p:nvSpPr>
        <p:spPr>
          <a:xfrm>
            <a:off x="465119" y="4868863"/>
            <a:ext cx="1013792" cy="274637"/>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B6F35-B0A6-4E67-9A04-F91B622B2CCB}" type="datetime1">
              <a:rPr lang="de-DE" smtClean="0"/>
              <a:pPr/>
              <a:t>25.05.2021</a:t>
            </a:fld>
            <a:endParaRPr lang="de-DE"/>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1563088"/>
            <a:ext cx="8462547" cy="306270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lvl1pPr>
          </a:lstStyle>
          <a:p>
            <a:pPr marL="0" indent="0">
              <a:lnSpc>
                <a:spcPct val="130000"/>
              </a:lnSpc>
              <a:buNone/>
            </a:pPr>
            <a:r>
              <a:rPr lang="de-DE" sz="1200" err="1"/>
              <a:t>Fusce</a:t>
            </a:r>
            <a:r>
              <a:rPr lang="de-DE" sz="1200"/>
              <a:t> ante </a:t>
            </a:r>
            <a:r>
              <a:rPr lang="de-DE" sz="1200" err="1"/>
              <a:t>lorem</a:t>
            </a:r>
            <a:r>
              <a:rPr lang="de-DE" sz="1200"/>
              <a:t>, </a:t>
            </a:r>
            <a:r>
              <a:rPr lang="de-DE" sz="1200" err="1"/>
              <a:t>volutpat</a:t>
            </a:r>
            <a:r>
              <a:rPr lang="de-DE" sz="1200"/>
              <a:t> </a:t>
            </a:r>
            <a:r>
              <a:rPr lang="de-DE" sz="1200" err="1"/>
              <a:t>sed</a:t>
            </a:r>
            <a:r>
              <a:rPr lang="de-DE" sz="1200"/>
              <a:t> </a:t>
            </a:r>
            <a:r>
              <a:rPr lang="de-DE" sz="1200" err="1"/>
              <a:t>lacus</a:t>
            </a:r>
            <a:r>
              <a:rPr lang="de-DE" sz="1200"/>
              <a:t> non, </a:t>
            </a:r>
            <a:r>
              <a:rPr lang="de-DE" sz="1200" err="1"/>
              <a:t>euismod</a:t>
            </a:r>
            <a:r>
              <a:rPr lang="de-DE" sz="1200"/>
              <a:t> </a:t>
            </a:r>
            <a:r>
              <a:rPr lang="de-DE" sz="1200" err="1"/>
              <a:t>ornare</a:t>
            </a:r>
            <a:r>
              <a:rPr lang="de-DE" sz="1200"/>
              <a:t> </a:t>
            </a:r>
            <a:r>
              <a:rPr lang="de-DE" sz="1200" err="1"/>
              <a:t>sapien</a:t>
            </a:r>
            <a:r>
              <a:rPr lang="de-DE" sz="1200"/>
              <a:t>. </a:t>
            </a:r>
            <a:r>
              <a:rPr lang="de-DE" sz="1200" err="1"/>
              <a:t>Cras</a:t>
            </a:r>
            <a:r>
              <a:rPr lang="de-DE" sz="1200"/>
              <a:t> </a:t>
            </a:r>
            <a:r>
              <a:rPr lang="de-DE" sz="1200" err="1"/>
              <a:t>eleifend</a:t>
            </a:r>
            <a:r>
              <a:rPr lang="de-DE" sz="1200"/>
              <a:t> </a:t>
            </a:r>
            <a:r>
              <a:rPr lang="de-DE" sz="1200" err="1"/>
              <a:t>efficitur</a:t>
            </a:r>
            <a:r>
              <a:rPr lang="de-DE" sz="1200"/>
              <a:t> </a:t>
            </a:r>
            <a:r>
              <a:rPr lang="de-DE" sz="1200" err="1"/>
              <a:t>dui</a:t>
            </a:r>
            <a:r>
              <a:rPr lang="de-DE" sz="1200"/>
              <a:t> in </a:t>
            </a:r>
            <a:r>
              <a:rPr lang="de-DE" sz="1200" err="1"/>
              <a:t>aliquet</a:t>
            </a:r>
            <a:r>
              <a:rPr lang="de-DE" sz="1200"/>
              <a:t>. Duis </a:t>
            </a:r>
            <a:r>
              <a:rPr lang="de-DE" sz="1200" err="1"/>
              <a:t>mattis</a:t>
            </a:r>
            <a:r>
              <a:rPr lang="de-DE" sz="1200"/>
              <a:t> </a:t>
            </a:r>
            <a:r>
              <a:rPr lang="de-DE" sz="1200" err="1"/>
              <a:t>justo</a:t>
            </a:r>
            <a:r>
              <a:rPr lang="de-DE" sz="1200"/>
              <a:t> </a:t>
            </a:r>
            <a:r>
              <a:rPr lang="de-DE" sz="1200" err="1"/>
              <a:t>laoreet</a:t>
            </a:r>
            <a:r>
              <a:rPr lang="de-DE" sz="1200"/>
              <a:t> </a:t>
            </a:r>
            <a:r>
              <a:rPr lang="de-DE" sz="1200" err="1"/>
              <a:t>viverra</a:t>
            </a:r>
            <a:r>
              <a:rPr lang="de-DE" sz="1200"/>
              <a:t> </a:t>
            </a:r>
            <a:r>
              <a:rPr lang="de-DE" sz="1200" err="1"/>
              <a:t>tempus</a:t>
            </a:r>
            <a:r>
              <a:rPr lang="de-DE" sz="1200"/>
              <a:t>. </a:t>
            </a:r>
            <a:r>
              <a:rPr lang="de-DE" sz="1200" err="1"/>
              <a:t>Etiam</a:t>
            </a:r>
            <a:r>
              <a:rPr lang="de-DE" sz="1200"/>
              <a:t> </a:t>
            </a:r>
            <a:r>
              <a:rPr lang="de-DE" sz="1200" err="1"/>
              <a:t>tempor</a:t>
            </a:r>
            <a:r>
              <a:rPr lang="de-DE" sz="1200"/>
              <a:t> </a:t>
            </a:r>
            <a:r>
              <a:rPr lang="de-DE" sz="1200" err="1"/>
              <a:t>neque</a:t>
            </a:r>
            <a:r>
              <a:rPr lang="de-DE" sz="1200"/>
              <a:t> </a:t>
            </a:r>
            <a:r>
              <a:rPr lang="de-DE" sz="1200" err="1"/>
              <a:t>turpis</a:t>
            </a:r>
            <a:r>
              <a:rPr lang="de-DE" sz="1200"/>
              <a:t>, a </a:t>
            </a:r>
            <a:r>
              <a:rPr lang="de-DE" sz="1200" err="1"/>
              <a:t>sollicitudin</a:t>
            </a:r>
            <a:r>
              <a:rPr lang="de-DE" sz="1200"/>
              <a:t> </a:t>
            </a:r>
            <a:r>
              <a:rPr lang="de-DE" sz="1200" err="1"/>
              <a:t>arcu</a:t>
            </a:r>
            <a:r>
              <a:rPr lang="de-DE" sz="1200"/>
              <a:t> </a:t>
            </a:r>
            <a:r>
              <a:rPr lang="de-DE" sz="1200" err="1"/>
              <a:t>mollis</a:t>
            </a:r>
            <a:r>
              <a:rPr lang="de-DE" sz="1200"/>
              <a:t> in. Morbi </a:t>
            </a:r>
            <a:r>
              <a:rPr lang="de-DE" sz="1200" err="1"/>
              <a:t>placerat</a:t>
            </a:r>
            <a:r>
              <a:rPr lang="de-DE" sz="1200"/>
              <a:t> </a:t>
            </a:r>
            <a:r>
              <a:rPr lang="de-DE" sz="1200" err="1"/>
              <a:t>vitae</a:t>
            </a:r>
            <a:r>
              <a:rPr lang="de-DE" sz="1200"/>
              <a:t> </a:t>
            </a:r>
            <a:r>
              <a:rPr lang="de-DE" sz="1200" err="1"/>
              <a:t>urna</a:t>
            </a:r>
            <a:r>
              <a:rPr lang="de-DE" sz="1200"/>
              <a:t> </a:t>
            </a:r>
            <a:r>
              <a:rPr lang="de-DE" sz="1200" err="1"/>
              <a:t>id</a:t>
            </a:r>
            <a:r>
              <a:rPr lang="de-DE" sz="1200"/>
              <a:t> </a:t>
            </a:r>
            <a:r>
              <a:rPr lang="de-DE" sz="1200" err="1"/>
              <a:t>sagittis</a:t>
            </a:r>
            <a:r>
              <a:rPr lang="de-DE" sz="1200"/>
              <a:t>. </a:t>
            </a:r>
            <a:r>
              <a:rPr lang="de-DE" sz="1200" err="1"/>
              <a:t>Quisque</a:t>
            </a:r>
            <a:r>
              <a:rPr lang="de-DE" sz="1200"/>
              <a:t> </a:t>
            </a:r>
            <a:r>
              <a:rPr lang="de-DE" sz="1200" err="1"/>
              <a:t>congue</a:t>
            </a:r>
            <a:r>
              <a:rPr lang="de-DE" sz="1200"/>
              <a:t> </a:t>
            </a:r>
            <a:r>
              <a:rPr lang="de-DE" sz="1200" err="1"/>
              <a:t>dapibus</a:t>
            </a:r>
            <a:r>
              <a:rPr lang="de-DE" sz="1200"/>
              <a:t> </a:t>
            </a:r>
            <a:r>
              <a:rPr lang="de-DE" sz="1200" err="1"/>
              <a:t>diam</a:t>
            </a:r>
            <a:r>
              <a:rPr lang="de-DE" sz="1200"/>
              <a:t>, </a:t>
            </a:r>
            <a:r>
              <a:rPr lang="de-DE" sz="1200" err="1"/>
              <a:t>eget</a:t>
            </a:r>
            <a:r>
              <a:rPr lang="de-DE" sz="1200"/>
              <a:t> </a:t>
            </a:r>
            <a:r>
              <a:rPr lang="de-DE" sz="1200" err="1"/>
              <a:t>imperdiet</a:t>
            </a:r>
            <a:r>
              <a:rPr lang="de-DE" sz="1200"/>
              <a:t> </a:t>
            </a:r>
            <a:r>
              <a:rPr lang="de-DE" sz="1200" err="1"/>
              <a:t>arcu</a:t>
            </a:r>
            <a:r>
              <a:rPr lang="de-DE" sz="1200"/>
              <a:t> </a:t>
            </a:r>
            <a:r>
              <a:rPr lang="de-DE" sz="1200" err="1"/>
              <a:t>facilisis</a:t>
            </a:r>
            <a:r>
              <a:rPr lang="de-DE" sz="1200"/>
              <a:t> </a:t>
            </a:r>
            <a:r>
              <a:rPr lang="de-DE" sz="1200" err="1"/>
              <a:t>eu</a:t>
            </a:r>
            <a:r>
              <a:rPr lang="de-DE" sz="1200"/>
              <a:t>.</a:t>
            </a:r>
          </a:p>
          <a:p>
            <a:pPr marL="0" indent="0">
              <a:lnSpc>
                <a:spcPct val="130000"/>
              </a:lnSpc>
              <a:buNone/>
            </a:pPr>
            <a:endParaRPr lang="de-DE" sz="120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4" y="886913"/>
            <a:ext cx="7886700" cy="488073"/>
          </a:xfrm>
          <a:prstGeom prst="rect">
            <a:avLst/>
          </a:prstGeom>
        </p:spPr>
        <p:txBody>
          <a:bodyPr/>
          <a:lstStyle>
            <a:lvl1pPr>
              <a:defRPr sz="2100" b="1" cap="all" baseline="0"/>
            </a:lvl1pPr>
          </a:lstStyle>
          <a:p>
            <a:r>
              <a:rPr lang="de-DE"/>
              <a:t>MASTERTITELFORMAT BEARBEITEN</a:t>
            </a:r>
          </a:p>
        </p:txBody>
      </p:sp>
    </p:spTree>
    <p:extLst>
      <p:ext uri="{BB962C8B-B14F-4D97-AF65-F5344CB8AC3E}">
        <p14:creationId xmlns:p14="http://schemas.microsoft.com/office/powerpoint/2010/main" val="1725995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ie Einleitung - 1">
    <p:spTree>
      <p:nvGrpSpPr>
        <p:cNvPr id="1" name=""/>
        <p:cNvGrpSpPr/>
        <p:nvPr/>
      </p:nvGrpSpPr>
      <p:grpSpPr>
        <a:xfrm>
          <a:off x="0" y="0"/>
          <a:ext cx="0" cy="0"/>
          <a:chOff x="0" y="0"/>
          <a:chExt cx="0" cy="0"/>
        </a:xfrm>
      </p:grpSpPr>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4" y="0"/>
            <a:ext cx="3805237" cy="5145088"/>
          </a:xfrm>
          <a:prstGeom prst="rect">
            <a:avLst/>
          </a:prstGeom>
        </p:spPr>
        <p:txBody>
          <a:bodyPr/>
          <a:lstStyle>
            <a:lvl1pPr marL="0" indent="0">
              <a:buNone/>
              <a:defRPr/>
            </a:lvl1pPr>
          </a:lstStyle>
          <a:p>
            <a:endParaRPr lang="de-DE"/>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272753" y="1563088"/>
            <a:ext cx="4806827" cy="3062700"/>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2"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5" name="Titel 1">
            <a:extLst>
              <a:ext uri="{FF2B5EF4-FFF2-40B4-BE49-F238E27FC236}">
                <a16:creationId xmlns:a16="http://schemas.microsoft.com/office/drawing/2014/main" id="{577987A1-DDD1-46C1-8FB8-CDE433CC92A3}"/>
              </a:ext>
            </a:extLst>
          </p:cNvPr>
          <p:cNvSpPr>
            <a:spLocks noGrp="1"/>
          </p:cNvSpPr>
          <p:nvPr>
            <p:ph type="title" hasCustomPrompt="1"/>
          </p:nvPr>
        </p:nvSpPr>
        <p:spPr>
          <a:xfrm>
            <a:off x="272754" y="904523"/>
            <a:ext cx="4806827" cy="545954"/>
          </a:xfrm>
          <a:prstGeom prst="rect">
            <a:avLst/>
          </a:prstGeom>
        </p:spPr>
        <p:txBody>
          <a:bodyPr/>
          <a:lstStyle>
            <a:lvl1pPr>
              <a:defRPr sz="2099" b="1" cap="all" baseline="0"/>
            </a:lvl1pPr>
          </a:lstStyle>
          <a:p>
            <a:r>
              <a:rPr lang="de-DE"/>
              <a:t>MASTERTITELFORMAT BEARBEITEN</a:t>
            </a:r>
          </a:p>
        </p:txBody>
      </p:sp>
    </p:spTree>
    <p:extLst>
      <p:ext uri="{BB962C8B-B14F-4D97-AF65-F5344CB8AC3E}">
        <p14:creationId xmlns:p14="http://schemas.microsoft.com/office/powerpoint/2010/main" val="289132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lie - viel Inhal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8"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199">
              <a:latin typeface="Arial" panose="020B0604020202020204" pitchFamily="34" charset="0"/>
              <a:cs typeface="Arial" panose="020B0604020202020204" pitchFamily="34" charset="0"/>
            </a:endParaRPr>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807493"/>
            <a:ext cx="8462547" cy="3818295"/>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2"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201566" y="118468"/>
            <a:ext cx="6533734" cy="488073"/>
          </a:xfrm>
          <a:prstGeom prst="rect">
            <a:avLst/>
          </a:prstGeom>
        </p:spPr>
        <p:txBody>
          <a:bodyPr/>
          <a:lstStyle>
            <a:lvl1pPr>
              <a:defRPr sz="2099" b="1" cap="all" baseline="0"/>
            </a:lvl1pPr>
          </a:lstStyle>
          <a:p>
            <a:r>
              <a:rPr lang="de-DE"/>
              <a:t>MASTERTITELFORMAT BEARBEITEN</a:t>
            </a:r>
          </a:p>
        </p:txBody>
      </p:sp>
    </p:spTree>
    <p:extLst>
      <p:ext uri="{BB962C8B-B14F-4D97-AF65-F5344CB8AC3E}">
        <p14:creationId xmlns:p14="http://schemas.microsoft.com/office/powerpoint/2010/main" val="88295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ÜBERGANG HAUPTTHEMA">
    <p:spTree>
      <p:nvGrpSpPr>
        <p:cNvPr id="1" name=""/>
        <p:cNvGrpSpPr/>
        <p:nvPr/>
      </p:nvGrpSpPr>
      <p:grpSpPr>
        <a:xfrm>
          <a:off x="0" y="0"/>
          <a:ext cx="0" cy="0"/>
          <a:chOff x="0" y="0"/>
          <a:chExt cx="0" cy="0"/>
        </a:xfrm>
      </p:grpSpPr>
      <p:sp>
        <p:nvSpPr>
          <p:cNvPr id="3" name="Bildplatzhalter 29">
            <a:extLst>
              <a:ext uri="{FF2B5EF4-FFF2-40B4-BE49-F238E27FC236}">
                <a16:creationId xmlns:a16="http://schemas.microsoft.com/office/drawing/2014/main" id="{D1BE6714-A7BF-405F-8AAC-7EEB648D4F35}"/>
              </a:ext>
            </a:extLst>
          </p:cNvPr>
          <p:cNvSpPr>
            <a:spLocks noGrp="1"/>
          </p:cNvSpPr>
          <p:nvPr>
            <p:ph type="pic" sz="quarter" idx="10"/>
          </p:nvPr>
        </p:nvSpPr>
        <p:spPr>
          <a:xfrm>
            <a:off x="0" y="0"/>
            <a:ext cx="9144001" cy="5145088"/>
          </a:xfrm>
          <a:prstGeom prst="rect">
            <a:avLst/>
          </a:prstGeom>
        </p:spPr>
        <p:txBody>
          <a:bodyPr/>
          <a:lstStyle>
            <a:lvl1pPr marL="0" indent="0">
              <a:buNone/>
              <a:defRPr/>
            </a:lvl1pPr>
          </a:lstStyle>
          <a:p>
            <a:endParaRPr lang="de-DE"/>
          </a:p>
        </p:txBody>
      </p:sp>
      <p:sp>
        <p:nvSpPr>
          <p:cNvPr id="15" name="Titel 1">
            <a:extLst>
              <a:ext uri="{FF2B5EF4-FFF2-40B4-BE49-F238E27FC236}">
                <a16:creationId xmlns:a16="http://schemas.microsoft.com/office/drawing/2014/main" id="{A22C2B5C-E3D6-844E-BC00-8085F6D89254}"/>
              </a:ext>
            </a:extLst>
          </p:cNvPr>
          <p:cNvSpPr>
            <a:spLocks noGrp="1"/>
          </p:cNvSpPr>
          <p:nvPr>
            <p:ph type="title" hasCustomPrompt="1"/>
          </p:nvPr>
        </p:nvSpPr>
        <p:spPr>
          <a:xfrm>
            <a:off x="0" y="3078843"/>
            <a:ext cx="9144000" cy="944263"/>
          </a:xfrm>
          <a:prstGeom prst="rect">
            <a:avLst/>
          </a:prstGeom>
          <a:solidFill>
            <a:srgbClr val="FFFFFF">
              <a:alpha val="74902"/>
            </a:srgbClr>
          </a:solidFill>
        </p:spPr>
        <p:txBody>
          <a:bodyPr anchor="ctr"/>
          <a:lstStyle>
            <a:lvl1pPr algn="ctr">
              <a:defRPr sz="3797" b="1" cap="all" baseline="0"/>
            </a:lvl1pPr>
          </a:lstStyle>
          <a:p>
            <a:r>
              <a:rPr lang="de-DE"/>
              <a:t>MASTERTITELFORMAT BEARBEITEN</a:t>
            </a:r>
          </a:p>
        </p:txBody>
      </p:sp>
    </p:spTree>
    <p:extLst>
      <p:ext uri="{BB962C8B-B14F-4D97-AF65-F5344CB8AC3E}">
        <p14:creationId xmlns:p14="http://schemas.microsoft.com/office/powerpoint/2010/main" val="1159396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ÜBERGANG Unterthema">
    <p:spTree>
      <p:nvGrpSpPr>
        <p:cNvPr id="1" name=""/>
        <p:cNvGrpSpPr/>
        <p:nvPr/>
      </p:nvGrpSpPr>
      <p:grpSpPr>
        <a:xfrm>
          <a:off x="0" y="0"/>
          <a:ext cx="0" cy="0"/>
          <a:chOff x="0" y="0"/>
          <a:chExt cx="0" cy="0"/>
        </a:xfrm>
      </p:grpSpPr>
      <p:sp>
        <p:nvSpPr>
          <p:cNvPr id="3" name="Bildplatzhalter 29">
            <a:extLst>
              <a:ext uri="{FF2B5EF4-FFF2-40B4-BE49-F238E27FC236}">
                <a16:creationId xmlns:a16="http://schemas.microsoft.com/office/drawing/2014/main" id="{D1BE6714-A7BF-405F-8AAC-7EEB648D4F35}"/>
              </a:ext>
            </a:extLst>
          </p:cNvPr>
          <p:cNvSpPr>
            <a:spLocks noGrp="1"/>
          </p:cNvSpPr>
          <p:nvPr>
            <p:ph type="pic" sz="quarter" idx="10"/>
          </p:nvPr>
        </p:nvSpPr>
        <p:spPr>
          <a:xfrm>
            <a:off x="0" y="0"/>
            <a:ext cx="9144001" cy="5145088"/>
          </a:xfrm>
          <a:prstGeom prst="rect">
            <a:avLst/>
          </a:prstGeom>
        </p:spPr>
        <p:txBody>
          <a:bodyPr/>
          <a:lstStyle>
            <a:lvl1pPr marL="0" indent="0">
              <a:buNone/>
              <a:defRPr/>
            </a:lvl1pPr>
          </a:lstStyle>
          <a:p>
            <a:endParaRPr lang="de-DE"/>
          </a:p>
        </p:txBody>
      </p:sp>
      <p:sp>
        <p:nvSpPr>
          <p:cNvPr id="15" name="Titel 1">
            <a:extLst>
              <a:ext uri="{FF2B5EF4-FFF2-40B4-BE49-F238E27FC236}">
                <a16:creationId xmlns:a16="http://schemas.microsoft.com/office/drawing/2014/main" id="{A22C2B5C-E3D6-844E-BC00-8085F6D89254}"/>
              </a:ext>
            </a:extLst>
          </p:cNvPr>
          <p:cNvSpPr>
            <a:spLocks noGrp="1"/>
          </p:cNvSpPr>
          <p:nvPr>
            <p:ph type="title" hasCustomPrompt="1"/>
          </p:nvPr>
        </p:nvSpPr>
        <p:spPr>
          <a:xfrm>
            <a:off x="0" y="3078843"/>
            <a:ext cx="9144000" cy="944263"/>
          </a:xfrm>
          <a:prstGeom prst="rect">
            <a:avLst/>
          </a:prstGeom>
          <a:solidFill>
            <a:srgbClr val="FFFFFF">
              <a:alpha val="74902"/>
            </a:srgbClr>
          </a:solidFill>
        </p:spPr>
        <p:txBody>
          <a:bodyPr anchor="ctr"/>
          <a:lstStyle>
            <a:lvl1pPr algn="ctr">
              <a:defRPr sz="3094" b="1" cap="all" baseline="0"/>
            </a:lvl1pPr>
          </a:lstStyle>
          <a:p>
            <a:r>
              <a:rPr lang="de-DE"/>
              <a:t>MASTERTITELFORMAT BEARBEITEN</a:t>
            </a:r>
          </a:p>
        </p:txBody>
      </p:sp>
    </p:spTree>
    <p:extLst>
      <p:ext uri="{BB962C8B-B14F-4D97-AF65-F5344CB8AC3E}">
        <p14:creationId xmlns:p14="http://schemas.microsoft.com/office/powerpoint/2010/main" val="61492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folie Kapitel (weiße Schrift)">
    <p:spTree>
      <p:nvGrpSpPr>
        <p:cNvPr id="1" name=""/>
        <p:cNvGrpSpPr/>
        <p:nvPr/>
      </p:nvGrpSpPr>
      <p:grpSpPr>
        <a:xfrm>
          <a:off x="0" y="0"/>
          <a:ext cx="0" cy="0"/>
          <a:chOff x="0" y="0"/>
          <a:chExt cx="0" cy="0"/>
        </a:xfrm>
      </p:grpSpPr>
      <p:sp>
        <p:nvSpPr>
          <p:cNvPr id="17" name="Textplatzhalter 15"/>
          <p:cNvSpPr>
            <a:spLocks noGrp="1"/>
          </p:cNvSpPr>
          <p:nvPr>
            <p:ph type="body" sz="quarter" idx="11" hasCustomPrompt="1"/>
          </p:nvPr>
        </p:nvSpPr>
        <p:spPr>
          <a:xfrm>
            <a:off x="1652797" y="2092426"/>
            <a:ext cx="5838408" cy="233963"/>
          </a:xfrm>
          <a:prstGeom prst="rect">
            <a:avLst/>
          </a:prstGeom>
          <a:effectLst>
            <a:outerShdw blurRad="50800" dist="25400" dir="5400000" algn="t" rotWithShape="0">
              <a:prstClr val="black">
                <a:alpha val="10000"/>
              </a:prstClr>
            </a:outerShdw>
          </a:effectLst>
        </p:spPr>
        <p:txBody>
          <a:bodyPr lIns="90000" anchor="ctr" anchorCtr="0"/>
          <a:lstStyle>
            <a:lvl1pPr marL="0" indent="0" algn="ctr">
              <a:buFontTx/>
              <a:buNone/>
              <a:defRPr sz="1089" b="0" i="0" cap="all" baseline="0">
                <a:solidFill>
                  <a:schemeClr val="bg1"/>
                </a:solidFill>
              </a:defRPr>
            </a:lvl1pPr>
            <a:lvl2pPr marL="342900" indent="0">
              <a:buFontTx/>
              <a:buNone/>
              <a:defRPr/>
            </a:lvl2pPr>
            <a:lvl3pPr marL="685802" indent="0">
              <a:buFontTx/>
              <a:buNone/>
              <a:defRPr/>
            </a:lvl3pPr>
            <a:lvl4pPr marL="1028701" indent="0">
              <a:buFontTx/>
              <a:buNone/>
              <a:defRPr/>
            </a:lvl4pPr>
            <a:lvl5pPr marL="1371603" indent="0">
              <a:buFontTx/>
              <a:buNone/>
              <a:defRPr/>
            </a:lvl5pPr>
          </a:lstStyle>
          <a:p>
            <a:pPr lvl="0"/>
            <a:r>
              <a:rPr lang="de-DE"/>
              <a:t>Oktalite</a:t>
            </a:r>
          </a:p>
        </p:txBody>
      </p:sp>
      <p:sp>
        <p:nvSpPr>
          <p:cNvPr id="16" name="Textplatzhalter 15"/>
          <p:cNvSpPr>
            <a:spLocks noGrp="1"/>
          </p:cNvSpPr>
          <p:nvPr>
            <p:ph type="body" sz="quarter" idx="10" hasCustomPrompt="1"/>
          </p:nvPr>
        </p:nvSpPr>
        <p:spPr>
          <a:xfrm>
            <a:off x="650643" y="2513201"/>
            <a:ext cx="7842716" cy="1487540"/>
          </a:xfrm>
          <a:prstGeom prst="rect">
            <a:avLst/>
          </a:prstGeom>
          <a:effectLst>
            <a:outerShdw blurRad="63500" dist="25400" dir="5400000" algn="t" rotWithShape="0">
              <a:schemeClr val="tx1">
                <a:lumMod val="50000"/>
                <a:lumOff val="50000"/>
                <a:alpha val="10000"/>
              </a:schemeClr>
            </a:outerShdw>
          </a:effectLst>
        </p:spPr>
        <p:txBody>
          <a:bodyPr/>
          <a:lstStyle>
            <a:lvl1pPr marL="0" indent="0" algn="ctr">
              <a:buFontTx/>
              <a:buNone/>
              <a:defRPr sz="3538" b="1" i="0" cap="all" baseline="0">
                <a:solidFill>
                  <a:schemeClr val="bg1"/>
                </a:solidFill>
              </a:defRPr>
            </a:lvl1pPr>
            <a:lvl2pPr marL="342900" indent="0">
              <a:buFontTx/>
              <a:buNone/>
              <a:defRPr/>
            </a:lvl2pPr>
            <a:lvl3pPr marL="685802" indent="0">
              <a:buFontTx/>
              <a:buNone/>
              <a:defRPr/>
            </a:lvl3pPr>
            <a:lvl4pPr marL="1028701" indent="0">
              <a:buFontTx/>
              <a:buNone/>
              <a:defRPr/>
            </a:lvl4pPr>
            <a:lvl5pPr marL="1371603" indent="0">
              <a:buFontTx/>
              <a:buNone/>
              <a:defRPr/>
            </a:lvl5pPr>
          </a:lstStyle>
          <a:p>
            <a:pPr lvl="0"/>
            <a:r>
              <a:rPr lang="de-DE"/>
              <a:t>Headline</a:t>
            </a:r>
          </a:p>
        </p:txBody>
      </p:sp>
      <p:cxnSp>
        <p:nvCxnSpPr>
          <p:cNvPr id="8" name="Gerade Verbindung 7"/>
          <p:cNvCxnSpPr/>
          <p:nvPr userDrawn="1"/>
        </p:nvCxnSpPr>
        <p:spPr>
          <a:xfrm>
            <a:off x="4264115" y="2417934"/>
            <a:ext cx="615768" cy="0"/>
          </a:xfrm>
          <a:prstGeom prst="line">
            <a:avLst/>
          </a:prstGeom>
          <a:ln w="50800">
            <a:solidFill>
              <a:schemeClr val="bg1"/>
            </a:solidFill>
          </a:ln>
          <a:effectLst>
            <a:outerShdw blurRad="50800" dist="25400" dir="5400000" algn="t" rotWithShape="0">
              <a:schemeClr val="tx1">
                <a:lumMod val="50000"/>
                <a:lumOff val="50000"/>
                <a:alpha val="1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322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Gütemerkmale">
    <p:spTree>
      <p:nvGrpSpPr>
        <p:cNvPr id="1" name=""/>
        <p:cNvGrpSpPr/>
        <p:nvPr/>
      </p:nvGrpSpPr>
      <p:grpSpPr>
        <a:xfrm>
          <a:off x="0" y="0"/>
          <a:ext cx="0" cy="0"/>
          <a:chOff x="0" y="0"/>
          <a:chExt cx="0" cy="0"/>
        </a:xfrm>
      </p:grpSpPr>
      <p:sp>
        <p:nvSpPr>
          <p:cNvPr id="36" name="Bildplatzhalter 23">
            <a:extLst>
              <a:ext uri="{FF2B5EF4-FFF2-40B4-BE49-F238E27FC236}">
                <a16:creationId xmlns:a16="http://schemas.microsoft.com/office/drawing/2014/main" id="{5E899100-0FD2-FE4E-91E4-E9F67A5A1766}"/>
              </a:ext>
            </a:extLst>
          </p:cNvPr>
          <p:cNvSpPr>
            <a:spLocks noGrp="1"/>
          </p:cNvSpPr>
          <p:nvPr>
            <p:ph type="pic" sz="quarter" idx="39"/>
          </p:nvPr>
        </p:nvSpPr>
        <p:spPr>
          <a:xfrm>
            <a:off x="2496785" y="2707296"/>
            <a:ext cx="2012439" cy="2074240"/>
          </a:xfrm>
          <a:prstGeom prst="rect">
            <a:avLst/>
          </a:prstGeom>
        </p:spPr>
        <p:txBody>
          <a:bodyPr/>
          <a:lstStyle/>
          <a:p>
            <a:endParaRPr lang="de-DE"/>
          </a:p>
        </p:txBody>
      </p:sp>
      <p:sp>
        <p:nvSpPr>
          <p:cNvPr id="24" name="Bildplatzhalter 23">
            <a:extLst>
              <a:ext uri="{FF2B5EF4-FFF2-40B4-BE49-F238E27FC236}">
                <a16:creationId xmlns:a16="http://schemas.microsoft.com/office/drawing/2014/main" id="{5E899100-0FD2-FE4E-91E4-E9F67A5A1766}"/>
              </a:ext>
            </a:extLst>
          </p:cNvPr>
          <p:cNvSpPr>
            <a:spLocks noGrp="1"/>
          </p:cNvSpPr>
          <p:nvPr>
            <p:ph type="pic" sz="quarter" idx="10"/>
          </p:nvPr>
        </p:nvSpPr>
        <p:spPr>
          <a:xfrm>
            <a:off x="2489610" y="364446"/>
            <a:ext cx="4157663" cy="2122348"/>
          </a:xfrm>
          <a:prstGeom prst="rect">
            <a:avLst/>
          </a:prstGeom>
        </p:spPr>
        <p:txBody>
          <a:bodyPr/>
          <a:lstStyle/>
          <a:p>
            <a:endParaRPr lang="de-DE"/>
          </a:p>
        </p:txBody>
      </p:sp>
      <p:sp>
        <p:nvSpPr>
          <p:cNvPr id="28" name="Textplatzhalter 27">
            <a:extLst>
              <a:ext uri="{FF2B5EF4-FFF2-40B4-BE49-F238E27FC236}">
                <a16:creationId xmlns:a16="http://schemas.microsoft.com/office/drawing/2014/main" id="{5AC40AE6-2757-BC4B-9D0E-BD349407386F}"/>
              </a:ext>
            </a:extLst>
          </p:cNvPr>
          <p:cNvSpPr>
            <a:spLocks noGrp="1"/>
          </p:cNvSpPr>
          <p:nvPr>
            <p:ph type="body" sz="quarter" idx="28" hasCustomPrompt="1"/>
          </p:nvPr>
        </p:nvSpPr>
        <p:spPr>
          <a:xfrm>
            <a:off x="631032" y="1529184"/>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37" name="Textplatzhalter 14">
            <a:extLst>
              <a:ext uri="{FF2B5EF4-FFF2-40B4-BE49-F238E27FC236}">
                <a16:creationId xmlns:a16="http://schemas.microsoft.com/office/drawing/2014/main" id="{2DAA3AB9-BD7F-6246-A563-273BC4DA1B16}"/>
              </a:ext>
            </a:extLst>
          </p:cNvPr>
          <p:cNvSpPr>
            <a:spLocks noGrp="1"/>
          </p:cNvSpPr>
          <p:nvPr>
            <p:ph type="body" sz="quarter" idx="40"/>
          </p:nvPr>
        </p:nvSpPr>
        <p:spPr>
          <a:xfrm>
            <a:off x="2662280" y="1654786"/>
            <a:ext cx="790649" cy="672166"/>
          </a:xfrm>
          <a:prstGeom prst="rect">
            <a:avLst/>
          </a:prstGeom>
          <a:solidFill>
            <a:schemeClr val="tx1">
              <a:alpha val="90000"/>
            </a:schemeClr>
          </a:solidFill>
        </p:spPr>
        <p:txBody>
          <a:bodyPr lIns="180000" tIns="180000" rIns="180000" bIns="180000" anchor="b" anchorCtr="0">
            <a:normAutofit/>
          </a:bodyPr>
          <a:lstStyle>
            <a:lvl1pPr marL="0" indent="0">
              <a:buNone/>
              <a:defRPr sz="835" b="1" i="0">
                <a:solidFill>
                  <a:schemeClr val="bg1"/>
                </a:solidFill>
                <a:latin typeface="Arial" panose="020B0604020202020204" pitchFamily="34" charset="0"/>
                <a:cs typeface="Arial" panose="020B0604020202020204" pitchFamily="34" charset="0"/>
              </a:defRPr>
            </a:lvl1pPr>
            <a:lvl2pPr marL="272812" indent="0">
              <a:buNone/>
              <a:defRPr/>
            </a:lvl2pPr>
            <a:lvl3pPr marL="545625" indent="0">
              <a:buNone/>
              <a:defRPr/>
            </a:lvl3pPr>
            <a:lvl4pPr marL="818437" indent="0">
              <a:buNone/>
              <a:defRPr/>
            </a:lvl4pPr>
            <a:lvl5pPr marL="1091248" indent="0">
              <a:buNone/>
              <a:defRPr/>
            </a:lvl5pPr>
          </a:lstStyle>
          <a:p>
            <a:pPr lvl="0"/>
            <a:endParaRPr lang="de-DE"/>
          </a:p>
        </p:txBody>
      </p:sp>
      <p:sp>
        <p:nvSpPr>
          <p:cNvPr id="39" name="Textplatzhalter 27">
            <a:extLst>
              <a:ext uri="{FF2B5EF4-FFF2-40B4-BE49-F238E27FC236}">
                <a16:creationId xmlns:a16="http://schemas.microsoft.com/office/drawing/2014/main" id="{5AC40AE6-2757-BC4B-9D0E-BD349407386F}"/>
              </a:ext>
            </a:extLst>
          </p:cNvPr>
          <p:cNvSpPr>
            <a:spLocks noGrp="1"/>
          </p:cNvSpPr>
          <p:nvPr>
            <p:ph type="body" sz="quarter" idx="42" hasCustomPrompt="1"/>
          </p:nvPr>
        </p:nvSpPr>
        <p:spPr>
          <a:xfrm>
            <a:off x="631032" y="668656"/>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0" name="Textplatzhalter 27">
            <a:extLst>
              <a:ext uri="{FF2B5EF4-FFF2-40B4-BE49-F238E27FC236}">
                <a16:creationId xmlns:a16="http://schemas.microsoft.com/office/drawing/2014/main" id="{5AC40AE6-2757-BC4B-9D0E-BD349407386F}"/>
              </a:ext>
            </a:extLst>
          </p:cNvPr>
          <p:cNvSpPr>
            <a:spLocks noGrp="1"/>
          </p:cNvSpPr>
          <p:nvPr>
            <p:ph type="body" sz="quarter" idx="43" hasCustomPrompt="1"/>
          </p:nvPr>
        </p:nvSpPr>
        <p:spPr>
          <a:xfrm>
            <a:off x="7209322" y="2389712"/>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2" name="Textplatzhalter 27">
            <a:extLst>
              <a:ext uri="{FF2B5EF4-FFF2-40B4-BE49-F238E27FC236}">
                <a16:creationId xmlns:a16="http://schemas.microsoft.com/office/drawing/2014/main" id="{5AC40AE6-2757-BC4B-9D0E-BD349407386F}"/>
              </a:ext>
            </a:extLst>
          </p:cNvPr>
          <p:cNvSpPr>
            <a:spLocks noGrp="1"/>
          </p:cNvSpPr>
          <p:nvPr>
            <p:ph type="body" sz="quarter" idx="45" hasCustomPrompt="1"/>
          </p:nvPr>
        </p:nvSpPr>
        <p:spPr>
          <a:xfrm>
            <a:off x="7209322" y="668656"/>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3" name="Textplatzhalter 27">
            <a:extLst>
              <a:ext uri="{FF2B5EF4-FFF2-40B4-BE49-F238E27FC236}">
                <a16:creationId xmlns:a16="http://schemas.microsoft.com/office/drawing/2014/main" id="{5AC40AE6-2757-BC4B-9D0E-BD349407386F}"/>
              </a:ext>
            </a:extLst>
          </p:cNvPr>
          <p:cNvSpPr>
            <a:spLocks noGrp="1"/>
          </p:cNvSpPr>
          <p:nvPr>
            <p:ph type="body" sz="quarter" idx="46" hasCustomPrompt="1"/>
          </p:nvPr>
        </p:nvSpPr>
        <p:spPr>
          <a:xfrm>
            <a:off x="631032" y="3250239"/>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4" name="Textplatzhalter 27">
            <a:extLst>
              <a:ext uri="{FF2B5EF4-FFF2-40B4-BE49-F238E27FC236}">
                <a16:creationId xmlns:a16="http://schemas.microsoft.com/office/drawing/2014/main" id="{5AC40AE6-2757-BC4B-9D0E-BD349407386F}"/>
              </a:ext>
            </a:extLst>
          </p:cNvPr>
          <p:cNvSpPr>
            <a:spLocks noGrp="1"/>
          </p:cNvSpPr>
          <p:nvPr>
            <p:ph type="body" sz="quarter" idx="47" hasCustomPrompt="1"/>
          </p:nvPr>
        </p:nvSpPr>
        <p:spPr>
          <a:xfrm>
            <a:off x="631032" y="4110766"/>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6" name="Textplatzhalter 27">
            <a:extLst>
              <a:ext uri="{FF2B5EF4-FFF2-40B4-BE49-F238E27FC236}">
                <a16:creationId xmlns:a16="http://schemas.microsoft.com/office/drawing/2014/main" id="{5AC40AE6-2757-BC4B-9D0E-BD349407386F}"/>
              </a:ext>
            </a:extLst>
          </p:cNvPr>
          <p:cNvSpPr>
            <a:spLocks noGrp="1"/>
          </p:cNvSpPr>
          <p:nvPr>
            <p:ph type="body" sz="quarter" idx="49" hasCustomPrompt="1"/>
          </p:nvPr>
        </p:nvSpPr>
        <p:spPr>
          <a:xfrm>
            <a:off x="7209322" y="3250239"/>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47" name="Textplatzhalter 27">
            <a:extLst>
              <a:ext uri="{FF2B5EF4-FFF2-40B4-BE49-F238E27FC236}">
                <a16:creationId xmlns:a16="http://schemas.microsoft.com/office/drawing/2014/main" id="{5AC40AE6-2757-BC4B-9D0E-BD349407386F}"/>
              </a:ext>
            </a:extLst>
          </p:cNvPr>
          <p:cNvSpPr>
            <a:spLocks noGrp="1"/>
          </p:cNvSpPr>
          <p:nvPr>
            <p:ph type="body" sz="quarter" idx="50" hasCustomPrompt="1"/>
          </p:nvPr>
        </p:nvSpPr>
        <p:spPr>
          <a:xfrm>
            <a:off x="7209322" y="4110766"/>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19" name="Bildplatzhalter 23">
            <a:extLst>
              <a:ext uri="{FF2B5EF4-FFF2-40B4-BE49-F238E27FC236}">
                <a16:creationId xmlns:a16="http://schemas.microsoft.com/office/drawing/2014/main" id="{5E899100-0FD2-FE4E-91E4-E9F67A5A1766}"/>
              </a:ext>
            </a:extLst>
          </p:cNvPr>
          <p:cNvSpPr>
            <a:spLocks noGrp="1"/>
          </p:cNvSpPr>
          <p:nvPr>
            <p:ph type="pic" sz="quarter" idx="52"/>
          </p:nvPr>
        </p:nvSpPr>
        <p:spPr>
          <a:xfrm>
            <a:off x="4634835" y="2707296"/>
            <a:ext cx="2012439" cy="2074240"/>
          </a:xfrm>
          <a:prstGeom prst="rect">
            <a:avLst/>
          </a:prstGeom>
        </p:spPr>
        <p:txBody>
          <a:bodyPr/>
          <a:lstStyle/>
          <a:p>
            <a:endParaRPr lang="de-DE"/>
          </a:p>
        </p:txBody>
      </p:sp>
      <p:sp>
        <p:nvSpPr>
          <p:cNvPr id="20" name="Textplatzhalter 27">
            <a:extLst>
              <a:ext uri="{FF2B5EF4-FFF2-40B4-BE49-F238E27FC236}">
                <a16:creationId xmlns:a16="http://schemas.microsoft.com/office/drawing/2014/main" id="{5AC40AE6-2757-BC4B-9D0E-BD349407386F}"/>
              </a:ext>
            </a:extLst>
          </p:cNvPr>
          <p:cNvSpPr>
            <a:spLocks noGrp="1"/>
          </p:cNvSpPr>
          <p:nvPr>
            <p:ph type="body" sz="quarter" idx="53" hasCustomPrompt="1"/>
          </p:nvPr>
        </p:nvSpPr>
        <p:spPr>
          <a:xfrm>
            <a:off x="631032" y="2389712"/>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
        <p:nvSpPr>
          <p:cNvPr id="21" name="Textplatzhalter 27">
            <a:extLst>
              <a:ext uri="{FF2B5EF4-FFF2-40B4-BE49-F238E27FC236}">
                <a16:creationId xmlns:a16="http://schemas.microsoft.com/office/drawing/2014/main" id="{5AC40AE6-2757-BC4B-9D0E-BD349407386F}"/>
              </a:ext>
            </a:extLst>
          </p:cNvPr>
          <p:cNvSpPr>
            <a:spLocks noGrp="1"/>
          </p:cNvSpPr>
          <p:nvPr>
            <p:ph type="body" sz="quarter" idx="54" hasCustomPrompt="1"/>
          </p:nvPr>
        </p:nvSpPr>
        <p:spPr>
          <a:xfrm>
            <a:off x="7209322" y="1529184"/>
            <a:ext cx="1310878" cy="369446"/>
          </a:xfrm>
          <a:prstGeom prst="rect">
            <a:avLst/>
          </a:prstGeom>
        </p:spPr>
        <p:txBody>
          <a:bodyPr/>
          <a:lstStyle>
            <a:lvl1pPr marL="0" marR="0" indent="0" algn="ctr" defTabSz="545625" rtl="0" eaLnBrk="1" fontAlgn="auto" latinLnBrk="0" hangingPunct="1">
              <a:lnSpc>
                <a:spcPct val="90000"/>
              </a:lnSpc>
              <a:spcBef>
                <a:spcPts val="597"/>
              </a:spcBef>
              <a:spcAft>
                <a:spcPts val="0"/>
              </a:spcAft>
              <a:buClrTx/>
              <a:buSzTx/>
              <a:buFont typeface="Arial" panose="020B0604020202020204" pitchFamily="34" charset="0"/>
              <a:buNone/>
              <a:tabLst/>
              <a:defRPr sz="716">
                <a:latin typeface="Arial" panose="020B0604020202020204" pitchFamily="34" charset="0"/>
                <a:cs typeface="Arial" panose="020B0604020202020204" pitchFamily="34" charset="0"/>
              </a:defRPr>
            </a:lvl1pPr>
          </a:lstStyle>
          <a:p>
            <a:pPr lvl="0"/>
            <a:r>
              <a:rPr lang="de-DE"/>
              <a:t>bis zu 145 lm / W</a:t>
            </a:r>
          </a:p>
        </p:txBody>
      </p:sp>
    </p:spTree>
    <p:extLst>
      <p:ext uri="{BB962C8B-B14F-4D97-AF65-F5344CB8AC3E}">
        <p14:creationId xmlns:p14="http://schemas.microsoft.com/office/powerpoint/2010/main" val="2871006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8"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199">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D31ABD6-02E9-634D-AF7B-8CC1EADA1528}"/>
              </a:ext>
            </a:extLst>
          </p:cNvPr>
          <p:cNvGrpSpPr/>
          <p:nvPr userDrawn="1"/>
        </p:nvGrpSpPr>
        <p:grpSpPr>
          <a:xfrm>
            <a:off x="376655" y="1"/>
            <a:ext cx="1660966" cy="616311"/>
            <a:chOff x="7006776" y="3175"/>
            <a:chExt cx="1660966" cy="616311"/>
          </a:xfrm>
        </p:grpSpPr>
        <p:sp>
          <p:nvSpPr>
            <p:cNvPr id="5" name="Textfeld 4">
              <a:extLst>
                <a:ext uri="{FF2B5EF4-FFF2-40B4-BE49-F238E27FC236}">
                  <a16:creationId xmlns:a16="http://schemas.microsoft.com/office/drawing/2014/main" id="{8E49AEFE-96EE-3840-8A8D-34A5A1338AEC}"/>
                </a:ext>
              </a:extLst>
            </p:cNvPr>
            <p:cNvSpPr txBox="1"/>
            <p:nvPr userDrawn="1"/>
          </p:nvSpPr>
          <p:spPr>
            <a:xfrm>
              <a:off x="7006776" y="3175"/>
              <a:ext cx="1660966" cy="492314"/>
            </a:xfrm>
            <a:prstGeom prst="rect">
              <a:avLst/>
            </a:prstGeom>
            <a:solidFill>
              <a:schemeClr val="tx1"/>
            </a:solidFill>
            <a:ln>
              <a:solidFill>
                <a:schemeClr val="tx1"/>
              </a:solidFill>
            </a:ln>
          </p:spPr>
          <p:txBody>
            <a:bodyPr wrap="square" rtlCol="0">
              <a:spAutoFit/>
            </a:bodyPr>
            <a:lstStyle/>
            <a:p>
              <a:endParaRPr lang="de-DE" sz="2599"/>
            </a:p>
          </p:txBody>
        </p:sp>
        <p:pic>
          <p:nvPicPr>
            <p:cNvPr id="6" name="Picture 4" descr="Q:\Marketing_Intern\Nina\neue Logos\12_TRILUX_Logo_Sonne_mit_claim_neg_RGB.jpg">
              <a:extLst>
                <a:ext uri="{FF2B5EF4-FFF2-40B4-BE49-F238E27FC236}">
                  <a16:creationId xmlns:a16="http://schemas.microsoft.com/office/drawing/2014/main" id="{22401024-B087-674B-96BA-A42F8D6D927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Datumsplatzhalter 4">
            <a:extLst>
              <a:ext uri="{FF2B5EF4-FFF2-40B4-BE49-F238E27FC236}">
                <a16:creationId xmlns:a16="http://schemas.microsoft.com/office/drawing/2014/main" id="{924AF993-D1FB-F64E-AA74-1F998D97FFBF}"/>
              </a:ext>
            </a:extLst>
          </p:cNvPr>
          <p:cNvSpPr txBox="1">
            <a:spLocks/>
          </p:cNvSpPr>
          <p:nvPr userDrawn="1"/>
        </p:nvSpPr>
        <p:spPr>
          <a:xfrm>
            <a:off x="456478" y="4868864"/>
            <a:ext cx="1013792" cy="274637"/>
          </a:xfrm>
          <a:prstGeom prst="rect">
            <a:avLst/>
          </a:prstGeom>
        </p:spPr>
        <p:txBody>
          <a:bodyPr vert="horz" lIns="91412" tIns="45706" rIns="91412" bIns="45706" rtlCol="0" anchor="ctr"/>
          <a:lstStyle>
            <a:defPPr>
              <a:defRPr lang="de-DE"/>
            </a:defPPr>
            <a:lvl1pPr marL="0" algn="l"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58D706B-1271-4C60-A390-D7FBEB12C86C}" type="datetime1">
              <a:rPr lang="de-DE" sz="900" smtClean="0"/>
              <a:pPr/>
              <a:t>25.05.2021</a:t>
            </a:fld>
            <a:endParaRPr lang="de-DE" sz="900"/>
          </a:p>
        </p:txBody>
      </p:sp>
      <p:sp>
        <p:nvSpPr>
          <p:cNvPr id="8" name="Foliennummernplatzhalter 7">
            <a:extLst>
              <a:ext uri="{FF2B5EF4-FFF2-40B4-BE49-F238E27FC236}">
                <a16:creationId xmlns:a16="http://schemas.microsoft.com/office/drawing/2014/main" id="{45274614-7DC5-2949-BE71-D653CCB11010}"/>
              </a:ext>
            </a:extLst>
          </p:cNvPr>
          <p:cNvSpPr txBox="1">
            <a:spLocks/>
          </p:cNvSpPr>
          <p:nvPr userDrawn="1"/>
        </p:nvSpPr>
        <p:spPr>
          <a:xfrm>
            <a:off x="376655" y="4868864"/>
            <a:ext cx="1660966" cy="274637"/>
          </a:xfrm>
          <a:prstGeom prst="rect">
            <a:avLst/>
          </a:prstGeom>
          <a:noFill/>
        </p:spPr>
        <p:txBody>
          <a:bodyPr vert="horz" lIns="91412" tIns="45706" rIns="91412" bIns="45706" rtlCol="0" anchor="ctr"/>
          <a:lstStyle>
            <a:defPPr>
              <a:defRPr lang="de-DE"/>
            </a:defPPr>
            <a:lvl1pPr marL="0" algn="r"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CB4B96D-91EA-4EDF-BCD8-94C719010F78}" type="slidenum">
              <a:rPr lang="de-DE" sz="900" smtClean="0"/>
              <a:pPr/>
              <a:t>‹Nr.›</a:t>
            </a:fld>
            <a:endParaRPr lang="de-DE" sz="900"/>
          </a:p>
        </p:txBody>
      </p:sp>
      <p:sp>
        <p:nvSpPr>
          <p:cNvPr id="9" name="Datumsplatzhalter 4">
            <a:extLst>
              <a:ext uri="{FF2B5EF4-FFF2-40B4-BE49-F238E27FC236}">
                <a16:creationId xmlns:a16="http://schemas.microsoft.com/office/drawing/2014/main" id="{B69ED19E-4964-774F-BE79-F870A19AA7FA}"/>
              </a:ext>
            </a:extLst>
          </p:cNvPr>
          <p:cNvSpPr txBox="1">
            <a:spLocks/>
          </p:cNvSpPr>
          <p:nvPr userDrawn="1"/>
        </p:nvSpPr>
        <p:spPr>
          <a:xfrm>
            <a:off x="465119" y="4868864"/>
            <a:ext cx="1013792" cy="274637"/>
          </a:xfrm>
          <a:prstGeom prst="rect">
            <a:avLst/>
          </a:prstGeom>
        </p:spPr>
        <p:txBody>
          <a:bodyPr vert="horz" lIns="91412" tIns="45706" rIns="91412" bIns="45706" rtlCol="0" anchor="ctr"/>
          <a:lstStyle>
            <a:defPPr>
              <a:defRPr lang="de-DE"/>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B6F35-B0A6-4E67-9A04-F91B622B2CCB}" type="datetime1">
              <a:rPr lang="de-DE" sz="799" smtClean="0"/>
              <a:pPr/>
              <a:t>25.05.2021</a:t>
            </a:fld>
            <a:endParaRPr lang="de-DE" sz="799"/>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1563088"/>
            <a:ext cx="8462547" cy="3062700"/>
          </a:xfrm>
          <a:prstGeom prst="rect">
            <a:avLst/>
          </a:prstGeom>
        </p:spPr>
        <p:txBody>
          <a:bodyPr/>
          <a:lstStyle>
            <a:lvl1pPr marL="0" marR="0" indent="0" algn="l" defTabSz="685452"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452"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4" y="886914"/>
            <a:ext cx="7886700" cy="488073"/>
          </a:xfrm>
          <a:prstGeom prst="rect">
            <a:avLst/>
          </a:prstGeom>
        </p:spPr>
        <p:txBody>
          <a:bodyPr/>
          <a:lstStyle>
            <a:lvl1pPr>
              <a:defRPr sz="2099" b="1" cap="all" baseline="0"/>
            </a:lvl1pPr>
          </a:lstStyle>
          <a:p>
            <a:r>
              <a:rPr lang="de-DE"/>
              <a:t>MASTERTITELFORMAT BEARBEITEN</a:t>
            </a:r>
          </a:p>
        </p:txBody>
      </p:sp>
    </p:spTree>
    <p:extLst>
      <p:ext uri="{BB962C8B-B14F-4D97-AF65-F5344CB8AC3E}">
        <p14:creationId xmlns:p14="http://schemas.microsoft.com/office/powerpoint/2010/main" val="188040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5" y="0"/>
            <a:ext cx="3805237" cy="5145088"/>
          </a:xfrm>
          <a:prstGeom prst="rect">
            <a:avLst/>
          </a:prstGeom>
        </p:spPr>
        <p:txBody>
          <a:bodyPr/>
          <a:lstStyle>
            <a:lvl1pPr marL="0" indent="0">
              <a:buNone/>
              <a:defRPr/>
            </a:lvl1pPr>
          </a:lstStyle>
          <a:p>
            <a:endParaRPr lang="de-DE"/>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272753" y="1563088"/>
            <a:ext cx="4806827" cy="3062700"/>
          </a:xfrm>
          <a:prstGeom prst="rect">
            <a:avLst/>
          </a:prstGeom>
        </p:spPr>
        <p:txBody>
          <a:bodyPr/>
          <a:lstStyle>
            <a:lvl1pPr marL="0" marR="0" indent="0" algn="l" defTabSz="685224" rtl="0" eaLnBrk="1" fontAlgn="auto" latinLnBrk="0" hangingPunct="1">
              <a:lnSpc>
                <a:spcPct val="130000"/>
              </a:lnSpc>
              <a:spcBef>
                <a:spcPts val="0"/>
              </a:spcBef>
              <a:spcAft>
                <a:spcPts val="0"/>
              </a:spcAft>
              <a:buClrTx/>
              <a:buSzTx/>
              <a:buFontTx/>
              <a:buNone/>
              <a:tabLst/>
              <a:defRPr sz="1199">
                <a:latin typeface="Arial" panose="020B0604020202020204" pitchFamily="34" charset="0"/>
                <a:cs typeface="Arial" panose="020B0604020202020204" pitchFamily="34" charset="0"/>
              </a:defRPr>
            </a:lvl1pPr>
          </a:lstStyle>
          <a:p>
            <a:pPr marL="0" indent="0">
              <a:lnSpc>
                <a:spcPct val="130000"/>
              </a:lnSpc>
              <a:buNone/>
            </a:pPr>
            <a:r>
              <a:rPr lang="de-DE" sz="1199" err="1"/>
              <a:t>Fusce</a:t>
            </a:r>
            <a:r>
              <a:rPr lang="de-DE" sz="1199"/>
              <a:t> ante </a:t>
            </a:r>
            <a:r>
              <a:rPr lang="de-DE" sz="1199" err="1"/>
              <a:t>lorem</a:t>
            </a:r>
            <a:r>
              <a:rPr lang="de-DE" sz="1199"/>
              <a:t>, </a:t>
            </a:r>
            <a:r>
              <a:rPr lang="de-DE" sz="1199" err="1"/>
              <a:t>volutpat</a:t>
            </a:r>
            <a:r>
              <a:rPr lang="de-DE" sz="1199"/>
              <a:t> </a:t>
            </a:r>
            <a:r>
              <a:rPr lang="de-DE" sz="1199" err="1"/>
              <a:t>sed</a:t>
            </a:r>
            <a:r>
              <a:rPr lang="de-DE" sz="1199"/>
              <a:t> </a:t>
            </a:r>
            <a:r>
              <a:rPr lang="de-DE" sz="1199" err="1"/>
              <a:t>lacus</a:t>
            </a:r>
            <a:r>
              <a:rPr lang="de-DE" sz="1199"/>
              <a:t> non, </a:t>
            </a:r>
            <a:r>
              <a:rPr lang="de-DE" sz="1199" err="1"/>
              <a:t>euismod</a:t>
            </a:r>
            <a:r>
              <a:rPr lang="de-DE" sz="1199"/>
              <a:t> </a:t>
            </a:r>
            <a:r>
              <a:rPr lang="de-DE" sz="1199" err="1"/>
              <a:t>ornare</a:t>
            </a:r>
            <a:r>
              <a:rPr lang="de-DE" sz="1199"/>
              <a:t> </a:t>
            </a:r>
            <a:r>
              <a:rPr lang="de-DE" sz="1199" err="1"/>
              <a:t>sapien</a:t>
            </a:r>
            <a:r>
              <a:rPr lang="de-DE" sz="1199"/>
              <a:t>. </a:t>
            </a:r>
            <a:r>
              <a:rPr lang="de-DE" sz="1199" err="1"/>
              <a:t>Cras</a:t>
            </a:r>
            <a:r>
              <a:rPr lang="de-DE" sz="1199"/>
              <a:t> </a:t>
            </a:r>
            <a:r>
              <a:rPr lang="de-DE" sz="1199" err="1"/>
              <a:t>eleifend</a:t>
            </a:r>
            <a:r>
              <a:rPr lang="de-DE" sz="1199"/>
              <a:t> </a:t>
            </a:r>
            <a:r>
              <a:rPr lang="de-DE" sz="1199" err="1"/>
              <a:t>efficitur</a:t>
            </a:r>
            <a:r>
              <a:rPr lang="de-DE" sz="1199"/>
              <a:t> </a:t>
            </a:r>
            <a:r>
              <a:rPr lang="de-DE" sz="1199" err="1"/>
              <a:t>dui</a:t>
            </a:r>
            <a:r>
              <a:rPr lang="de-DE" sz="1199"/>
              <a:t> in </a:t>
            </a:r>
            <a:r>
              <a:rPr lang="de-DE" sz="1199" err="1"/>
              <a:t>aliquet</a:t>
            </a:r>
            <a:r>
              <a:rPr lang="de-DE" sz="1199"/>
              <a:t>. Duis </a:t>
            </a:r>
            <a:r>
              <a:rPr lang="de-DE" sz="1199" err="1"/>
              <a:t>mattis</a:t>
            </a:r>
            <a:r>
              <a:rPr lang="de-DE" sz="1199"/>
              <a:t> </a:t>
            </a:r>
            <a:r>
              <a:rPr lang="de-DE" sz="1199" err="1"/>
              <a:t>justo</a:t>
            </a:r>
            <a:r>
              <a:rPr lang="de-DE" sz="1199"/>
              <a:t> </a:t>
            </a:r>
            <a:r>
              <a:rPr lang="de-DE" sz="1199" err="1"/>
              <a:t>laoreet</a:t>
            </a:r>
            <a:r>
              <a:rPr lang="de-DE" sz="1199"/>
              <a:t> </a:t>
            </a:r>
            <a:r>
              <a:rPr lang="de-DE" sz="1199" err="1"/>
              <a:t>viverra</a:t>
            </a:r>
            <a:r>
              <a:rPr lang="de-DE" sz="1199"/>
              <a:t> </a:t>
            </a:r>
            <a:r>
              <a:rPr lang="de-DE" sz="1199" err="1"/>
              <a:t>tempus</a:t>
            </a:r>
            <a:r>
              <a:rPr lang="de-DE" sz="1199"/>
              <a:t>. </a:t>
            </a:r>
            <a:r>
              <a:rPr lang="de-DE" sz="1199" err="1"/>
              <a:t>Etiam</a:t>
            </a:r>
            <a:r>
              <a:rPr lang="de-DE" sz="1199"/>
              <a:t> </a:t>
            </a:r>
            <a:r>
              <a:rPr lang="de-DE" sz="1199" err="1"/>
              <a:t>tempor</a:t>
            </a:r>
            <a:r>
              <a:rPr lang="de-DE" sz="1199"/>
              <a:t> </a:t>
            </a:r>
            <a:r>
              <a:rPr lang="de-DE" sz="1199" err="1"/>
              <a:t>neque</a:t>
            </a:r>
            <a:r>
              <a:rPr lang="de-DE" sz="1199"/>
              <a:t> </a:t>
            </a:r>
            <a:r>
              <a:rPr lang="de-DE" sz="1199" err="1"/>
              <a:t>turpis</a:t>
            </a:r>
            <a:r>
              <a:rPr lang="de-DE" sz="1199"/>
              <a:t>, a </a:t>
            </a:r>
            <a:r>
              <a:rPr lang="de-DE" sz="1199" err="1"/>
              <a:t>sollicitudin</a:t>
            </a:r>
            <a:r>
              <a:rPr lang="de-DE" sz="1199"/>
              <a:t> </a:t>
            </a:r>
            <a:r>
              <a:rPr lang="de-DE" sz="1199" err="1"/>
              <a:t>arcu</a:t>
            </a:r>
            <a:r>
              <a:rPr lang="de-DE" sz="1199"/>
              <a:t> </a:t>
            </a:r>
            <a:r>
              <a:rPr lang="de-DE" sz="1199" err="1"/>
              <a:t>mollis</a:t>
            </a:r>
            <a:r>
              <a:rPr lang="de-DE" sz="1199"/>
              <a:t> in. Morbi </a:t>
            </a:r>
            <a:r>
              <a:rPr lang="de-DE" sz="1199" err="1"/>
              <a:t>placerat</a:t>
            </a:r>
            <a:r>
              <a:rPr lang="de-DE" sz="1199"/>
              <a:t> </a:t>
            </a:r>
            <a:r>
              <a:rPr lang="de-DE" sz="1199" err="1"/>
              <a:t>vitae</a:t>
            </a:r>
            <a:r>
              <a:rPr lang="de-DE" sz="1199"/>
              <a:t> </a:t>
            </a:r>
            <a:r>
              <a:rPr lang="de-DE" sz="1199" err="1"/>
              <a:t>urna</a:t>
            </a:r>
            <a:r>
              <a:rPr lang="de-DE" sz="1199"/>
              <a:t> </a:t>
            </a:r>
            <a:r>
              <a:rPr lang="de-DE" sz="1199" err="1"/>
              <a:t>id</a:t>
            </a:r>
            <a:r>
              <a:rPr lang="de-DE" sz="1199"/>
              <a:t> </a:t>
            </a:r>
            <a:r>
              <a:rPr lang="de-DE" sz="1199" err="1"/>
              <a:t>sagittis</a:t>
            </a:r>
            <a:r>
              <a:rPr lang="de-DE" sz="1199"/>
              <a:t>. </a:t>
            </a:r>
            <a:r>
              <a:rPr lang="de-DE" sz="1199" err="1"/>
              <a:t>Quisque</a:t>
            </a:r>
            <a:r>
              <a:rPr lang="de-DE" sz="1199"/>
              <a:t> </a:t>
            </a:r>
            <a:r>
              <a:rPr lang="de-DE" sz="1199" err="1"/>
              <a:t>congue</a:t>
            </a:r>
            <a:r>
              <a:rPr lang="de-DE" sz="1199"/>
              <a:t> </a:t>
            </a:r>
            <a:r>
              <a:rPr lang="de-DE" sz="1199" err="1"/>
              <a:t>dapibus</a:t>
            </a:r>
            <a:r>
              <a:rPr lang="de-DE" sz="1199"/>
              <a:t> </a:t>
            </a:r>
            <a:r>
              <a:rPr lang="de-DE" sz="1199" err="1"/>
              <a:t>diam</a:t>
            </a:r>
            <a:r>
              <a:rPr lang="de-DE" sz="1199"/>
              <a:t>, </a:t>
            </a:r>
            <a:r>
              <a:rPr lang="de-DE" sz="1199" err="1"/>
              <a:t>eget</a:t>
            </a:r>
            <a:r>
              <a:rPr lang="de-DE" sz="1199"/>
              <a:t> </a:t>
            </a:r>
            <a:r>
              <a:rPr lang="de-DE" sz="1199" err="1"/>
              <a:t>imperdiet</a:t>
            </a:r>
            <a:r>
              <a:rPr lang="de-DE" sz="1199"/>
              <a:t> </a:t>
            </a:r>
            <a:r>
              <a:rPr lang="de-DE" sz="1199" err="1"/>
              <a:t>arcu</a:t>
            </a:r>
            <a:r>
              <a:rPr lang="de-DE" sz="1199"/>
              <a:t> </a:t>
            </a:r>
            <a:r>
              <a:rPr lang="de-DE" sz="1199" err="1"/>
              <a:t>facilisis</a:t>
            </a:r>
            <a:r>
              <a:rPr lang="de-DE" sz="1199"/>
              <a:t> </a:t>
            </a:r>
            <a:r>
              <a:rPr lang="de-DE" sz="1199" err="1"/>
              <a:t>eu</a:t>
            </a:r>
            <a:r>
              <a:rPr lang="de-DE" sz="1199"/>
              <a:t>.</a:t>
            </a:r>
          </a:p>
          <a:p>
            <a:pPr marL="0" indent="0">
              <a:lnSpc>
                <a:spcPct val="130000"/>
              </a:lnSpc>
              <a:buNone/>
            </a:pPr>
            <a:endParaRPr lang="de-DE" sz="1199"/>
          </a:p>
          <a:p>
            <a:pPr marL="0" marR="0" lvl="0" indent="0" algn="l" defTabSz="685224" rtl="0" eaLnBrk="1" fontAlgn="auto" latinLnBrk="0" hangingPunct="1">
              <a:lnSpc>
                <a:spcPct val="100000"/>
              </a:lnSpc>
              <a:spcBef>
                <a:spcPts val="0"/>
              </a:spcBef>
              <a:spcAft>
                <a:spcPts val="0"/>
              </a:spcAft>
              <a:buClrTx/>
              <a:buSzTx/>
              <a:buFontTx/>
              <a:buNone/>
              <a:tabLst/>
              <a:defRPr/>
            </a:pPr>
            <a:r>
              <a:rPr lang="de-DE" sz="1199"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272338" y="887415"/>
            <a:ext cx="4806950" cy="579437"/>
          </a:xfrm>
          <a:prstGeom prst="rect">
            <a:avLst/>
          </a:prstGeom>
        </p:spPr>
        <p:txBody>
          <a:bodyPr/>
          <a:lstStyle>
            <a:lvl1pPr>
              <a:defRPr sz="2098" b="1" cap="all" baseline="0"/>
            </a:lvl1pPr>
          </a:lstStyle>
          <a:p>
            <a:r>
              <a:rPr lang="de-DE"/>
              <a:t>MASTERTITELFORMAT BEARBEITEN</a:t>
            </a:r>
          </a:p>
        </p:txBody>
      </p:sp>
    </p:spTree>
    <p:extLst>
      <p:ext uri="{BB962C8B-B14F-4D97-AF65-F5344CB8AC3E}">
        <p14:creationId xmlns:p14="http://schemas.microsoft.com/office/powerpoint/2010/main" val="1130821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711"/>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25726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711"/>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5460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enter white">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4B6C1FF8-DDE5-E240-B713-63071D1D5BCD}"/>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56D7D840-0B0B-6649-9E99-8928359B2DCC}"/>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6" name="Picture 4" descr="Q:\Marketing_Intern\Nina\neue Logos\12_TRILUX_Logo_Sonne_mit_claim_neg_RGB.jpg">
              <a:extLst>
                <a:ext uri="{FF2B5EF4-FFF2-40B4-BE49-F238E27FC236}">
                  <a16:creationId xmlns:a16="http://schemas.microsoft.com/office/drawing/2014/main" id="{764A468C-C2EB-3D4A-B36F-A072840FA91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Datumsplatzhalter 4">
            <a:extLst>
              <a:ext uri="{FF2B5EF4-FFF2-40B4-BE49-F238E27FC236}">
                <a16:creationId xmlns:a16="http://schemas.microsoft.com/office/drawing/2014/main" id="{3A776A93-D2B1-BD4D-B8A8-9AE75ACD1C22}"/>
              </a:ext>
            </a:extLst>
          </p:cNvPr>
          <p:cNvSpPr txBox="1">
            <a:spLocks/>
          </p:cNvSpPr>
          <p:nvPr userDrawn="1"/>
        </p:nvSpPr>
        <p:spPr>
          <a:xfrm>
            <a:off x="456478" y="4868863"/>
            <a:ext cx="1013792" cy="274637"/>
          </a:xfrm>
          <a:prstGeom prst="rect">
            <a:avLst/>
          </a:prstGeom>
        </p:spPr>
        <p:txBody>
          <a:bodyPr vert="horz" lIns="91440" tIns="45720" rIns="91440" bIns="45720" rtlCol="0" anchor="ctr"/>
          <a:lstStyle>
            <a:defPPr>
              <a:defRPr lang="de-DE"/>
            </a:defPPr>
            <a:lvl1pPr marL="0" algn="l"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58D706B-1271-4C60-A390-D7FBEB12C86C}" type="datetime1">
              <a:rPr lang="de-DE" smtClean="0"/>
              <a:pPr/>
              <a:t>25.05.2021</a:t>
            </a:fld>
            <a:endParaRPr lang="de-DE"/>
          </a:p>
        </p:txBody>
      </p:sp>
      <p:sp>
        <p:nvSpPr>
          <p:cNvPr id="11" name="Datumsplatzhalter 4">
            <a:extLst>
              <a:ext uri="{FF2B5EF4-FFF2-40B4-BE49-F238E27FC236}">
                <a16:creationId xmlns:a16="http://schemas.microsoft.com/office/drawing/2014/main" id="{F0C16AAC-C19D-1A48-8AB3-9690697C7DB0}"/>
              </a:ext>
            </a:extLst>
          </p:cNvPr>
          <p:cNvSpPr txBox="1">
            <a:spLocks/>
          </p:cNvSpPr>
          <p:nvPr userDrawn="1"/>
        </p:nvSpPr>
        <p:spPr>
          <a:xfrm>
            <a:off x="465119" y="4868863"/>
            <a:ext cx="1013792" cy="274637"/>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B6F35-B0A6-4E67-9A04-F91B622B2CCB}" type="datetime1">
              <a:rPr lang="de-DE" smtClean="0"/>
              <a:pPr/>
              <a:t>25.05.2021</a:t>
            </a:fld>
            <a:endParaRPr lang="de-DE"/>
          </a:p>
        </p:txBody>
      </p:sp>
      <p:sp>
        <p:nvSpPr>
          <p:cNvPr id="15" name="Titel 1">
            <a:extLst>
              <a:ext uri="{FF2B5EF4-FFF2-40B4-BE49-F238E27FC236}">
                <a16:creationId xmlns:a16="http://schemas.microsoft.com/office/drawing/2014/main" id="{A22C2B5C-E3D6-844E-BC00-8085F6D89254}"/>
              </a:ext>
            </a:extLst>
          </p:cNvPr>
          <p:cNvSpPr>
            <a:spLocks noGrp="1"/>
          </p:cNvSpPr>
          <p:nvPr>
            <p:ph type="title" hasCustomPrompt="1"/>
          </p:nvPr>
        </p:nvSpPr>
        <p:spPr>
          <a:xfrm>
            <a:off x="0" y="2171079"/>
            <a:ext cx="9144000" cy="579438"/>
          </a:xfrm>
          <a:prstGeom prst="rect">
            <a:avLst/>
          </a:prstGeom>
        </p:spPr>
        <p:txBody>
          <a:bodyPr/>
          <a:lstStyle>
            <a:lvl1pPr algn="ctr">
              <a:defRPr sz="2100" b="1" cap="all" baseline="0"/>
            </a:lvl1pPr>
          </a:lstStyle>
          <a:p>
            <a:r>
              <a:rPr lang="de-DE"/>
              <a:t>MASTERTITELFORMAT BEARBEITEN</a:t>
            </a:r>
          </a:p>
        </p:txBody>
      </p:sp>
    </p:spTree>
    <p:extLst>
      <p:ext uri="{BB962C8B-B14F-4D97-AF65-F5344CB8AC3E}">
        <p14:creationId xmlns:p14="http://schemas.microsoft.com/office/powerpoint/2010/main" val="4234095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167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110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711"/>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754F1C64-11B4-4BF3-80D2-FB7A748E507B}"/>
              </a:ext>
            </a:extLst>
          </p:cNvPr>
          <p:cNvSpPr/>
          <p:nvPr userDrawn="1"/>
        </p:nvSpPr>
        <p:spPr>
          <a:xfrm>
            <a:off x="0" y="1327162"/>
            <a:ext cx="9144000" cy="1512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그림 개체 틀 2">
            <a:extLst>
              <a:ext uri="{FF2B5EF4-FFF2-40B4-BE49-F238E27FC236}">
                <a16:creationId xmlns:a16="http://schemas.microsoft.com/office/drawing/2014/main" id="{0DCBDD0C-978C-441A-8A84-4FE18A8E2B74}"/>
              </a:ext>
            </a:extLst>
          </p:cNvPr>
          <p:cNvSpPr>
            <a:spLocks noGrp="1"/>
          </p:cNvSpPr>
          <p:nvPr>
            <p:ph type="pic" sz="quarter" idx="14" hasCustomPrompt="1"/>
          </p:nvPr>
        </p:nvSpPr>
        <p:spPr>
          <a:xfrm>
            <a:off x="3343249" y="1338588"/>
            <a:ext cx="1371600" cy="1188499"/>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36F3AA16-D2C9-41FF-9313-DFC817FED820}"/>
              </a:ext>
            </a:extLst>
          </p:cNvPr>
          <p:cNvSpPr>
            <a:spLocks noGrp="1"/>
          </p:cNvSpPr>
          <p:nvPr>
            <p:ph type="pic" sz="quarter" idx="15" hasCustomPrompt="1"/>
          </p:nvPr>
        </p:nvSpPr>
        <p:spPr>
          <a:xfrm>
            <a:off x="5211288" y="1327162"/>
            <a:ext cx="1371600" cy="1188499"/>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659A8A1-6F1A-43BB-91F5-4433374CA2D7}"/>
              </a:ext>
            </a:extLst>
          </p:cNvPr>
          <p:cNvSpPr>
            <a:spLocks noGrp="1"/>
          </p:cNvSpPr>
          <p:nvPr>
            <p:ph type="pic" sz="quarter" idx="16" hasCustomPrompt="1"/>
          </p:nvPr>
        </p:nvSpPr>
        <p:spPr>
          <a:xfrm>
            <a:off x="7086601" y="1327162"/>
            <a:ext cx="1371600" cy="1188499"/>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8" name="그룹 2">
            <a:extLst>
              <a:ext uri="{FF2B5EF4-FFF2-40B4-BE49-F238E27FC236}">
                <a16:creationId xmlns:a16="http://schemas.microsoft.com/office/drawing/2014/main" id="{F9F9C4BE-4127-491E-AD06-B571F2899601}"/>
              </a:ext>
            </a:extLst>
          </p:cNvPr>
          <p:cNvGrpSpPr/>
          <p:nvPr userDrawn="1"/>
        </p:nvGrpSpPr>
        <p:grpSpPr>
          <a:xfrm>
            <a:off x="3334528" y="2515661"/>
            <a:ext cx="1389044" cy="702295"/>
            <a:chOff x="4446036" y="3296029"/>
            <a:chExt cx="1852059" cy="936104"/>
          </a:xfrm>
        </p:grpSpPr>
        <p:sp>
          <p:nvSpPr>
            <p:cNvPr id="9" name="Rectangle 8">
              <a:extLst>
                <a:ext uri="{FF2B5EF4-FFF2-40B4-BE49-F238E27FC236}">
                  <a16:creationId xmlns:a16="http://schemas.microsoft.com/office/drawing/2014/main" id="{722DAACA-3099-4267-B512-DE6B45C44261}"/>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Rectangle 9">
              <a:extLst>
                <a:ext uri="{FF2B5EF4-FFF2-40B4-BE49-F238E27FC236}">
                  <a16:creationId xmlns:a16="http://schemas.microsoft.com/office/drawing/2014/main" id="{BBC61A72-12CF-4AA0-B067-883300EE79EC}"/>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11" name="그룹 3">
            <a:extLst>
              <a:ext uri="{FF2B5EF4-FFF2-40B4-BE49-F238E27FC236}">
                <a16:creationId xmlns:a16="http://schemas.microsoft.com/office/drawing/2014/main" id="{DB4D1F76-822E-4D27-B463-0A94C221A185}"/>
              </a:ext>
            </a:extLst>
          </p:cNvPr>
          <p:cNvGrpSpPr/>
          <p:nvPr userDrawn="1"/>
        </p:nvGrpSpPr>
        <p:grpSpPr>
          <a:xfrm>
            <a:off x="5209840" y="2521374"/>
            <a:ext cx="1389044" cy="702295"/>
            <a:chOff x="7046603" y="3303644"/>
            <a:chExt cx="1852059" cy="936104"/>
          </a:xfrm>
        </p:grpSpPr>
        <p:sp>
          <p:nvSpPr>
            <p:cNvPr id="12" name="Rectangle 11">
              <a:extLst>
                <a:ext uri="{FF2B5EF4-FFF2-40B4-BE49-F238E27FC236}">
                  <a16:creationId xmlns:a16="http://schemas.microsoft.com/office/drawing/2014/main" id="{6DEFD703-B825-40AB-8F0F-F5A5BB69E8E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Rectangle 12">
              <a:extLst>
                <a:ext uri="{FF2B5EF4-FFF2-40B4-BE49-F238E27FC236}">
                  <a16:creationId xmlns:a16="http://schemas.microsoft.com/office/drawing/2014/main" id="{B0C8EAC5-1521-446D-899D-6DE5D9EECD18}"/>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nvGrpSpPr>
          <p:cNvPr id="14" name="그룹 4">
            <a:extLst>
              <a:ext uri="{FF2B5EF4-FFF2-40B4-BE49-F238E27FC236}">
                <a16:creationId xmlns:a16="http://schemas.microsoft.com/office/drawing/2014/main" id="{2EE7565E-128F-4F5A-B84B-E90BC0713E04}"/>
              </a:ext>
            </a:extLst>
          </p:cNvPr>
          <p:cNvGrpSpPr/>
          <p:nvPr userDrawn="1"/>
        </p:nvGrpSpPr>
        <p:grpSpPr>
          <a:xfrm>
            <a:off x="7085153" y="2527087"/>
            <a:ext cx="1389044" cy="702295"/>
            <a:chOff x="9446869" y="3311259"/>
            <a:chExt cx="1852059" cy="936104"/>
          </a:xfrm>
        </p:grpSpPr>
        <p:sp>
          <p:nvSpPr>
            <p:cNvPr id="15" name="Rectangle 14">
              <a:extLst>
                <a:ext uri="{FF2B5EF4-FFF2-40B4-BE49-F238E27FC236}">
                  <a16:creationId xmlns:a16="http://schemas.microsoft.com/office/drawing/2014/main" id="{6C575A66-DB4E-445B-8905-1ABCA176A908}"/>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6" name="Rectangle 15">
              <a:extLst>
                <a:ext uri="{FF2B5EF4-FFF2-40B4-BE49-F238E27FC236}">
                  <a16:creationId xmlns:a16="http://schemas.microsoft.com/office/drawing/2014/main" id="{4A7CD808-E09F-4413-BA08-E3ECE2690A53}"/>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7" name="Rectangle 16">
            <a:extLst>
              <a:ext uri="{FF2B5EF4-FFF2-40B4-BE49-F238E27FC236}">
                <a16:creationId xmlns:a16="http://schemas.microsoft.com/office/drawing/2014/main" id="{65C30B4F-D15E-4717-AE34-4B033E12A14E}"/>
              </a:ext>
            </a:extLst>
          </p:cNvPr>
          <p:cNvSpPr/>
          <p:nvPr userDrawn="1"/>
        </p:nvSpPr>
        <p:spPr>
          <a:xfrm>
            <a:off x="0" y="1179386"/>
            <a:ext cx="9144000" cy="108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1265700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870440" y="0"/>
            <a:ext cx="3640014" cy="5145088"/>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008137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564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pic>
        <p:nvPicPr>
          <p:cNvPr id="2" name="그림 11">
            <a:extLst>
              <a:ext uri="{FF2B5EF4-FFF2-40B4-BE49-F238E27FC236}">
                <a16:creationId xmlns:a16="http://schemas.microsoft.com/office/drawing/2014/main" id="{4ECA6C3F-99C1-431B-B92E-C62CBD681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09778" y="1766194"/>
            <a:ext cx="3260937" cy="2850864"/>
          </a:xfrm>
          <a:prstGeom prst="rect">
            <a:avLst/>
          </a:prstGeom>
        </p:spPr>
      </p:pic>
      <p:sp>
        <p:nvSpPr>
          <p:cNvPr id="3" name="그림 개체 틀 2">
            <a:extLst>
              <a:ext uri="{FF2B5EF4-FFF2-40B4-BE49-F238E27FC236}">
                <a16:creationId xmlns:a16="http://schemas.microsoft.com/office/drawing/2014/main" id="{4EFB4086-500E-40F1-ADBC-CC355ED1CCF5}"/>
              </a:ext>
            </a:extLst>
          </p:cNvPr>
          <p:cNvSpPr>
            <a:spLocks noGrp="1"/>
          </p:cNvSpPr>
          <p:nvPr>
            <p:ph type="pic" sz="quarter" idx="14" hasCustomPrompt="1"/>
          </p:nvPr>
        </p:nvSpPr>
        <p:spPr>
          <a:xfrm>
            <a:off x="5438973" y="1880773"/>
            <a:ext cx="2999081" cy="176753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id="{671912D8-4098-40BD-B98F-F4B7900134BB}"/>
              </a:ext>
            </a:extLst>
          </p:cNvPr>
          <p:cNvSpPr>
            <a:spLocks noGrp="1"/>
          </p:cNvSpPr>
          <p:nvPr>
            <p:ph type="body" sz="quarter" idx="10" hasCustomPrompt="1"/>
          </p:nvPr>
        </p:nvSpPr>
        <p:spPr>
          <a:xfrm>
            <a:off x="242647" y="254711"/>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1524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975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44020B8D-2B31-48A8-B50F-B3EE95030C24}"/>
              </a:ext>
            </a:extLst>
          </p:cNvPr>
          <p:cNvSpPr>
            <a:spLocks noGrp="1"/>
          </p:cNvSpPr>
          <p:nvPr>
            <p:ph type="pic" sz="quarter" idx="12" hasCustomPrompt="1"/>
          </p:nvPr>
        </p:nvSpPr>
        <p:spPr>
          <a:xfrm>
            <a:off x="483311" y="488375"/>
            <a:ext cx="2387588" cy="4168338"/>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3" name="그림 개체 틀 5">
            <a:extLst>
              <a:ext uri="{FF2B5EF4-FFF2-40B4-BE49-F238E27FC236}">
                <a16:creationId xmlns:a16="http://schemas.microsoft.com/office/drawing/2014/main" id="{E08E8461-766A-490C-BD0A-CC598CF2CAC4}"/>
              </a:ext>
            </a:extLst>
          </p:cNvPr>
          <p:cNvSpPr>
            <a:spLocks noGrp="1"/>
          </p:cNvSpPr>
          <p:nvPr>
            <p:ph type="pic" sz="quarter" idx="13" hasCustomPrompt="1"/>
          </p:nvPr>
        </p:nvSpPr>
        <p:spPr>
          <a:xfrm>
            <a:off x="3374931" y="3096854"/>
            <a:ext cx="2387588" cy="1559858"/>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4" name="그림 개체 틀 5">
            <a:extLst>
              <a:ext uri="{FF2B5EF4-FFF2-40B4-BE49-F238E27FC236}">
                <a16:creationId xmlns:a16="http://schemas.microsoft.com/office/drawing/2014/main" id="{25E334DC-E734-48FE-998D-1F0180BC6382}"/>
              </a:ext>
            </a:extLst>
          </p:cNvPr>
          <p:cNvSpPr>
            <a:spLocks noGrp="1"/>
          </p:cNvSpPr>
          <p:nvPr>
            <p:ph type="pic" sz="quarter" idx="14" hasCustomPrompt="1"/>
          </p:nvPr>
        </p:nvSpPr>
        <p:spPr>
          <a:xfrm>
            <a:off x="6266551" y="3096854"/>
            <a:ext cx="2387588" cy="1559858"/>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694111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28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1F4FDCD-7733-4845-9267-8C6D0CABCDED}"/>
              </a:ext>
            </a:extLst>
          </p:cNvPr>
          <p:cNvSpPr>
            <a:spLocks noGrp="1"/>
          </p:cNvSpPr>
          <p:nvPr>
            <p:ph type="pic" idx="14" hasCustomPrompt="1"/>
          </p:nvPr>
        </p:nvSpPr>
        <p:spPr>
          <a:xfrm>
            <a:off x="107505" y="108327"/>
            <a:ext cx="8928992" cy="38719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947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83E4565F-2B2F-9A4F-A89A-4E6CA5032673}"/>
              </a:ext>
            </a:extLst>
          </p:cNvPr>
          <p:cNvGrpSpPr/>
          <p:nvPr userDrawn="1"/>
        </p:nvGrpSpPr>
        <p:grpSpPr>
          <a:xfrm>
            <a:off x="376654" y="0"/>
            <a:ext cx="1660966" cy="632170"/>
            <a:chOff x="7006776" y="3175"/>
            <a:chExt cx="1660966" cy="632170"/>
          </a:xfrm>
        </p:grpSpPr>
        <p:sp>
          <p:nvSpPr>
            <p:cNvPr id="18" name="Textfeld 17">
              <a:extLst>
                <a:ext uri="{FF2B5EF4-FFF2-40B4-BE49-F238E27FC236}">
                  <a16:creationId xmlns:a16="http://schemas.microsoft.com/office/drawing/2014/main" id="{323B4849-2763-064C-9C66-55151BF97267}"/>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19" name="Picture 4" descr="Q:\Marketing_Intern\Nina\neue Logos\12_TRILUX_Logo_Sonne_mit_claim_neg_RGB.jpg">
              <a:extLst>
                <a:ext uri="{FF2B5EF4-FFF2-40B4-BE49-F238E27FC236}">
                  <a16:creationId xmlns:a16="http://schemas.microsoft.com/office/drawing/2014/main" id="{D1B6F30B-4AEF-7E41-8321-FB307EDC9F9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3" y="0"/>
            <a:ext cx="3805237" cy="5145088"/>
          </a:xfrm>
          <a:prstGeom prst="rect">
            <a:avLst/>
          </a:prstGeom>
        </p:spPr>
        <p:txBody>
          <a:bodyPr/>
          <a:lstStyle/>
          <a:p>
            <a:endParaRPr lang="de-DE"/>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272338" y="887413"/>
            <a:ext cx="4806950" cy="579437"/>
          </a:xfrm>
          <a:prstGeom prst="rect">
            <a:avLst/>
          </a:prstGeom>
        </p:spPr>
        <p:txBody>
          <a:bodyPr/>
          <a:lstStyle>
            <a:lvl1pPr>
              <a:defRPr sz="2100" b="1" cap="all" baseline="0"/>
            </a:lvl1pPr>
          </a:lstStyle>
          <a:p>
            <a:r>
              <a:rPr lang="de-DE"/>
              <a:t>MASTERTITELFORMAT BEARBEITEN</a:t>
            </a:r>
          </a:p>
        </p:txBody>
      </p:sp>
      <p:sp>
        <p:nvSpPr>
          <p:cNvPr id="11" name="Textplatzhalter 4">
            <a:extLst>
              <a:ext uri="{FF2B5EF4-FFF2-40B4-BE49-F238E27FC236}">
                <a16:creationId xmlns:a16="http://schemas.microsoft.com/office/drawing/2014/main" id="{C3E67B39-4B3C-7048-A7A0-0533D33547D1}"/>
              </a:ext>
            </a:extLst>
          </p:cNvPr>
          <p:cNvSpPr>
            <a:spLocks noGrp="1"/>
          </p:cNvSpPr>
          <p:nvPr>
            <p:ph type="body" sz="quarter" idx="12" hasCustomPrompt="1"/>
          </p:nvPr>
        </p:nvSpPr>
        <p:spPr>
          <a:xfrm>
            <a:off x="272338" y="1563088"/>
            <a:ext cx="4806950" cy="3062699"/>
          </a:xfrm>
          <a:prstGeom prst="rect">
            <a:avLst/>
          </a:prstGeom>
        </p:spPr>
        <p:txBody>
          <a:bodyPr/>
          <a:lstStyle>
            <a:lvl1pPr>
              <a:defRPr sz="1200"/>
            </a:lvl1pPr>
          </a:lstStyle>
          <a:p>
            <a:r>
              <a:rPr lang="de-DE"/>
              <a:t>Mastertextformat bearbeiten
Zweite Ebene
Dritte Ebene
Vierte Ebene
Fünfte Ebene </a:t>
            </a:r>
          </a:p>
        </p:txBody>
      </p:sp>
    </p:spTree>
    <p:extLst>
      <p:ext uri="{BB962C8B-B14F-4D97-AF65-F5344CB8AC3E}">
        <p14:creationId xmlns:p14="http://schemas.microsoft.com/office/powerpoint/2010/main" val="2292911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738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Images &amp; Contents Layout">
    <p:spTree>
      <p:nvGrpSpPr>
        <p:cNvPr id="1" name=""/>
        <p:cNvGrpSpPr/>
        <p:nvPr/>
      </p:nvGrpSpPr>
      <p:grpSpPr>
        <a:xfrm>
          <a:off x="0" y="0"/>
          <a:ext cx="0" cy="0"/>
          <a:chOff x="0" y="0"/>
          <a:chExt cx="0" cy="0"/>
        </a:xfrm>
      </p:grpSpPr>
      <p:grpSp>
        <p:nvGrpSpPr>
          <p:cNvPr id="9" name="Group 5">
            <a:extLst>
              <a:ext uri="{FF2B5EF4-FFF2-40B4-BE49-F238E27FC236}">
                <a16:creationId xmlns:a16="http://schemas.microsoft.com/office/drawing/2014/main" id="{9971B444-BA7E-49EA-A237-BB7CDCE9FD0E}"/>
              </a:ext>
            </a:extLst>
          </p:cNvPr>
          <p:cNvGrpSpPr/>
          <p:nvPr userDrawn="1"/>
        </p:nvGrpSpPr>
        <p:grpSpPr>
          <a:xfrm>
            <a:off x="3344828" y="2087807"/>
            <a:ext cx="1518496" cy="2623666"/>
            <a:chOff x="1438761" y="2033015"/>
            <a:chExt cx="1980000" cy="3420000"/>
          </a:xfrm>
        </p:grpSpPr>
        <p:sp>
          <p:nvSpPr>
            <p:cNvPr id="10" name="Rounded Rectangle 41">
              <a:extLst>
                <a:ext uri="{FF2B5EF4-FFF2-40B4-BE49-F238E27FC236}">
                  <a16:creationId xmlns:a16="http://schemas.microsoft.com/office/drawing/2014/main" id="{7E38B24B-37AB-4B45-9809-E7AF3DED9CF7}"/>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Rectangle 42">
              <a:extLst>
                <a:ext uri="{FF2B5EF4-FFF2-40B4-BE49-F238E27FC236}">
                  <a16:creationId xmlns:a16="http://schemas.microsoft.com/office/drawing/2014/main" id="{F81AC9DE-0442-47DF-A980-93326509D6D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8" name="Group 6">
              <a:extLst>
                <a:ext uri="{FF2B5EF4-FFF2-40B4-BE49-F238E27FC236}">
                  <a16:creationId xmlns:a16="http://schemas.microsoft.com/office/drawing/2014/main" id="{481578D7-1D9F-458E-8E27-3465BD928D0B}"/>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id="{DCECB0BC-7E00-48BF-870B-DBFD0607E8D1}"/>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0" name="Rounded Rectangle 45">
                <a:extLst>
                  <a:ext uri="{FF2B5EF4-FFF2-40B4-BE49-F238E27FC236}">
                    <a16:creationId xmlns:a16="http://schemas.microsoft.com/office/drawing/2014/main" id="{16B37799-2320-4BED-9488-BF1B9D55A7DD}"/>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grpSp>
        <p:nvGrpSpPr>
          <p:cNvPr id="21" name="Group 5">
            <a:extLst>
              <a:ext uri="{FF2B5EF4-FFF2-40B4-BE49-F238E27FC236}">
                <a16:creationId xmlns:a16="http://schemas.microsoft.com/office/drawing/2014/main" id="{69C2D48E-2C29-4315-9078-5185576BCAF4}"/>
              </a:ext>
            </a:extLst>
          </p:cNvPr>
          <p:cNvGrpSpPr/>
          <p:nvPr userDrawn="1"/>
        </p:nvGrpSpPr>
        <p:grpSpPr>
          <a:xfrm>
            <a:off x="5223695" y="2087807"/>
            <a:ext cx="1518496" cy="2623666"/>
            <a:chOff x="1438761" y="2033015"/>
            <a:chExt cx="1980000" cy="3420000"/>
          </a:xfrm>
        </p:grpSpPr>
        <p:sp>
          <p:nvSpPr>
            <p:cNvPr id="22" name="Rounded Rectangle 41">
              <a:extLst>
                <a:ext uri="{FF2B5EF4-FFF2-40B4-BE49-F238E27FC236}">
                  <a16:creationId xmlns:a16="http://schemas.microsoft.com/office/drawing/2014/main" id="{A1F205A4-225A-4660-8412-9704DCAD6CF4}"/>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3" name="Rectangle 42">
              <a:extLst>
                <a:ext uri="{FF2B5EF4-FFF2-40B4-BE49-F238E27FC236}">
                  <a16:creationId xmlns:a16="http://schemas.microsoft.com/office/drawing/2014/main" id="{F33CEF40-5783-4B00-9F16-F1235EFFFF05}"/>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24" name="Group 6">
              <a:extLst>
                <a:ext uri="{FF2B5EF4-FFF2-40B4-BE49-F238E27FC236}">
                  <a16:creationId xmlns:a16="http://schemas.microsoft.com/office/drawing/2014/main" id="{8BABE03C-602F-4F5D-BE5E-1C9709C4A399}"/>
                </a:ext>
              </a:extLst>
            </p:cNvPr>
            <p:cNvGrpSpPr/>
            <p:nvPr userDrawn="1"/>
          </p:nvGrpSpPr>
          <p:grpSpPr>
            <a:xfrm>
              <a:off x="2332851" y="5138854"/>
              <a:ext cx="191820" cy="211002"/>
              <a:chOff x="2453209" y="5151638"/>
              <a:chExt cx="191820" cy="211002"/>
            </a:xfrm>
          </p:grpSpPr>
          <p:sp>
            <p:nvSpPr>
              <p:cNvPr id="25" name="Oval 44">
                <a:extLst>
                  <a:ext uri="{FF2B5EF4-FFF2-40B4-BE49-F238E27FC236}">
                    <a16:creationId xmlns:a16="http://schemas.microsoft.com/office/drawing/2014/main" id="{ACADDE58-8D98-4D40-ADA9-BC6CA28B96E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6" name="Rounded Rectangle 45">
                <a:extLst>
                  <a:ext uri="{FF2B5EF4-FFF2-40B4-BE49-F238E27FC236}">
                    <a16:creationId xmlns:a16="http://schemas.microsoft.com/office/drawing/2014/main" id="{B6BFD348-B8B9-4534-8051-D94CCEC6B18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grpSp>
        <p:nvGrpSpPr>
          <p:cNvPr id="27" name="Group 5">
            <a:extLst>
              <a:ext uri="{FF2B5EF4-FFF2-40B4-BE49-F238E27FC236}">
                <a16:creationId xmlns:a16="http://schemas.microsoft.com/office/drawing/2014/main" id="{567BBF33-BD65-476F-92A6-E9C8EE2C5C0A}"/>
              </a:ext>
            </a:extLst>
          </p:cNvPr>
          <p:cNvGrpSpPr/>
          <p:nvPr userDrawn="1"/>
        </p:nvGrpSpPr>
        <p:grpSpPr>
          <a:xfrm>
            <a:off x="7102563" y="2087807"/>
            <a:ext cx="1518496" cy="2623666"/>
            <a:chOff x="1438761" y="2033015"/>
            <a:chExt cx="1980000" cy="3420000"/>
          </a:xfrm>
        </p:grpSpPr>
        <p:sp>
          <p:nvSpPr>
            <p:cNvPr id="28" name="Rounded Rectangle 41">
              <a:extLst>
                <a:ext uri="{FF2B5EF4-FFF2-40B4-BE49-F238E27FC236}">
                  <a16:creationId xmlns:a16="http://schemas.microsoft.com/office/drawing/2014/main" id="{E4BCAE79-20D4-4476-B3B3-92CBC99380B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9" name="Rectangle 42">
              <a:extLst>
                <a:ext uri="{FF2B5EF4-FFF2-40B4-BE49-F238E27FC236}">
                  <a16:creationId xmlns:a16="http://schemas.microsoft.com/office/drawing/2014/main" id="{617B6EB5-EC76-406E-83DD-DF6D8DB325F9}"/>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30" name="Group 6">
              <a:extLst>
                <a:ext uri="{FF2B5EF4-FFF2-40B4-BE49-F238E27FC236}">
                  <a16:creationId xmlns:a16="http://schemas.microsoft.com/office/drawing/2014/main" id="{ADFF6A3B-CCD9-482B-8EE8-D89E5483B816}"/>
                </a:ext>
              </a:extLst>
            </p:cNvPr>
            <p:cNvGrpSpPr/>
            <p:nvPr userDrawn="1"/>
          </p:nvGrpSpPr>
          <p:grpSpPr>
            <a:xfrm>
              <a:off x="2332851" y="5138854"/>
              <a:ext cx="191820" cy="211002"/>
              <a:chOff x="2453209" y="5151638"/>
              <a:chExt cx="191820" cy="211002"/>
            </a:xfrm>
          </p:grpSpPr>
          <p:sp>
            <p:nvSpPr>
              <p:cNvPr id="31" name="Oval 44">
                <a:extLst>
                  <a:ext uri="{FF2B5EF4-FFF2-40B4-BE49-F238E27FC236}">
                    <a16:creationId xmlns:a16="http://schemas.microsoft.com/office/drawing/2014/main" id="{2564446C-D5B9-4273-98C5-21B1404781D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2" name="Rounded Rectangle 45">
                <a:extLst>
                  <a:ext uri="{FF2B5EF4-FFF2-40B4-BE49-F238E27FC236}">
                    <a16:creationId xmlns:a16="http://schemas.microsoft.com/office/drawing/2014/main" id="{8A7D659A-2314-40B5-881B-104EE39A8C1B}"/>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6" name="Rectangle 5"/>
          <p:cNvSpPr/>
          <p:nvPr userDrawn="1"/>
        </p:nvSpPr>
        <p:spPr>
          <a:xfrm>
            <a:off x="1" y="0"/>
            <a:ext cx="2913017" cy="5145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 name="Picture Placeholder 2">
            <a:extLst>
              <a:ext uri="{FF2B5EF4-FFF2-40B4-BE49-F238E27FC236}">
                <a16:creationId xmlns:a16="http://schemas.microsoft.com/office/drawing/2014/main" id="{BC9F96B1-1C3D-43CA-9A46-1BDE491F7E00}"/>
              </a:ext>
            </a:extLst>
          </p:cNvPr>
          <p:cNvSpPr>
            <a:spLocks noGrp="1"/>
          </p:cNvSpPr>
          <p:nvPr>
            <p:ph type="pic" idx="16" hasCustomPrompt="1"/>
          </p:nvPr>
        </p:nvSpPr>
        <p:spPr>
          <a:xfrm>
            <a:off x="3429005" y="2334199"/>
            <a:ext cx="1319837" cy="2057335"/>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id="{33E42B44-507B-4967-A870-34CD60C15FF5}"/>
              </a:ext>
            </a:extLst>
          </p:cNvPr>
          <p:cNvSpPr>
            <a:spLocks noGrp="1"/>
          </p:cNvSpPr>
          <p:nvPr>
            <p:ph type="pic" idx="17" hasCustomPrompt="1"/>
          </p:nvPr>
        </p:nvSpPr>
        <p:spPr>
          <a:xfrm>
            <a:off x="5315449" y="2334199"/>
            <a:ext cx="1319837" cy="2057335"/>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34" name="Picture Placeholder 2">
            <a:extLst>
              <a:ext uri="{FF2B5EF4-FFF2-40B4-BE49-F238E27FC236}">
                <a16:creationId xmlns:a16="http://schemas.microsoft.com/office/drawing/2014/main" id="{8DC29955-9DB0-4F62-8686-3A5316647C53}"/>
              </a:ext>
            </a:extLst>
          </p:cNvPr>
          <p:cNvSpPr>
            <a:spLocks noGrp="1"/>
          </p:cNvSpPr>
          <p:nvPr>
            <p:ph type="pic" idx="18" hasCustomPrompt="1"/>
          </p:nvPr>
        </p:nvSpPr>
        <p:spPr>
          <a:xfrm>
            <a:off x="7201893" y="2334199"/>
            <a:ext cx="1319837" cy="2057335"/>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114790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785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Images &amp; Contents Layou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996068" y="0"/>
            <a:ext cx="1890000" cy="32410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4" name="Picture Placeholder 2"/>
          <p:cNvSpPr>
            <a:spLocks noGrp="1"/>
          </p:cNvSpPr>
          <p:nvPr>
            <p:ph type="pic" idx="10" hasCustomPrompt="1"/>
          </p:nvPr>
        </p:nvSpPr>
        <p:spPr>
          <a:xfrm>
            <a:off x="4990034" y="1904088"/>
            <a:ext cx="1890000" cy="32410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5" name="Picture Placeholder 2"/>
          <p:cNvSpPr>
            <a:spLocks noGrp="1"/>
          </p:cNvSpPr>
          <p:nvPr>
            <p:ph type="pic" idx="11" hasCustomPrompt="1"/>
          </p:nvPr>
        </p:nvSpPr>
        <p:spPr>
          <a:xfrm>
            <a:off x="4990034" y="-1"/>
            <a:ext cx="1890000" cy="178255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2996068" y="3362538"/>
            <a:ext cx="1890000" cy="178255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828399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730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60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439"/>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99057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37"/>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956"/>
            <a:ext cx="2670575" cy="405317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937"/>
            <a:ext cx="115401" cy="376256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04" y="957865"/>
            <a:ext cx="514546"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80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634"/>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616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739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18249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83E4565F-2B2F-9A4F-A89A-4E6CA5032673}"/>
              </a:ext>
            </a:extLst>
          </p:cNvPr>
          <p:cNvGrpSpPr/>
          <p:nvPr userDrawn="1"/>
        </p:nvGrpSpPr>
        <p:grpSpPr>
          <a:xfrm>
            <a:off x="376654" y="0"/>
            <a:ext cx="1660966" cy="632170"/>
            <a:chOff x="7006776" y="3175"/>
            <a:chExt cx="1660966" cy="632170"/>
          </a:xfrm>
        </p:grpSpPr>
        <p:sp>
          <p:nvSpPr>
            <p:cNvPr id="18" name="Textfeld 17">
              <a:extLst>
                <a:ext uri="{FF2B5EF4-FFF2-40B4-BE49-F238E27FC236}">
                  <a16:creationId xmlns:a16="http://schemas.microsoft.com/office/drawing/2014/main" id="{323B4849-2763-064C-9C66-55151BF97267}"/>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19" name="Picture 4" descr="Q:\Marketing_Intern\Nina\neue Logos\12_TRILUX_Logo_Sonne_mit_claim_neg_RGB.jpg">
              <a:extLst>
                <a:ext uri="{FF2B5EF4-FFF2-40B4-BE49-F238E27FC236}">
                  <a16:creationId xmlns:a16="http://schemas.microsoft.com/office/drawing/2014/main" id="{D1B6F30B-4AEF-7E41-8321-FB307EDC9F9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3" y="0"/>
            <a:ext cx="3805237" cy="5145088"/>
          </a:xfrm>
          <a:prstGeom prst="rect">
            <a:avLst/>
          </a:prstGeom>
        </p:spPr>
        <p:txBody>
          <a:bodyPr/>
          <a:lstStyle/>
          <a:p>
            <a:endParaRPr lang="de-DE"/>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272753" y="1563088"/>
            <a:ext cx="4806827" cy="306270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lvl1pPr>
          </a:lstStyle>
          <a:p>
            <a:pPr marL="0" indent="0">
              <a:lnSpc>
                <a:spcPct val="130000"/>
              </a:lnSpc>
              <a:buNone/>
            </a:pPr>
            <a:r>
              <a:rPr lang="de-DE" sz="1200" err="1"/>
              <a:t>Fusce</a:t>
            </a:r>
            <a:r>
              <a:rPr lang="de-DE" sz="1200"/>
              <a:t> ante </a:t>
            </a:r>
            <a:r>
              <a:rPr lang="de-DE" sz="1200" err="1"/>
              <a:t>lorem</a:t>
            </a:r>
            <a:r>
              <a:rPr lang="de-DE" sz="1200"/>
              <a:t>, </a:t>
            </a:r>
            <a:r>
              <a:rPr lang="de-DE" sz="1200" err="1"/>
              <a:t>volutpat</a:t>
            </a:r>
            <a:r>
              <a:rPr lang="de-DE" sz="1200"/>
              <a:t> </a:t>
            </a:r>
            <a:r>
              <a:rPr lang="de-DE" sz="1200" err="1"/>
              <a:t>sed</a:t>
            </a:r>
            <a:r>
              <a:rPr lang="de-DE" sz="1200"/>
              <a:t> </a:t>
            </a:r>
            <a:r>
              <a:rPr lang="de-DE" sz="1200" err="1"/>
              <a:t>lacus</a:t>
            </a:r>
            <a:r>
              <a:rPr lang="de-DE" sz="1200"/>
              <a:t> non, </a:t>
            </a:r>
            <a:r>
              <a:rPr lang="de-DE" sz="1200" err="1"/>
              <a:t>euismod</a:t>
            </a:r>
            <a:r>
              <a:rPr lang="de-DE" sz="1200"/>
              <a:t> </a:t>
            </a:r>
            <a:r>
              <a:rPr lang="de-DE" sz="1200" err="1"/>
              <a:t>ornare</a:t>
            </a:r>
            <a:r>
              <a:rPr lang="de-DE" sz="1200"/>
              <a:t> </a:t>
            </a:r>
            <a:r>
              <a:rPr lang="de-DE" sz="1200" err="1"/>
              <a:t>sapien</a:t>
            </a:r>
            <a:r>
              <a:rPr lang="de-DE" sz="1200"/>
              <a:t>. </a:t>
            </a:r>
            <a:r>
              <a:rPr lang="de-DE" sz="1200" err="1"/>
              <a:t>Cras</a:t>
            </a:r>
            <a:r>
              <a:rPr lang="de-DE" sz="1200"/>
              <a:t> </a:t>
            </a:r>
            <a:r>
              <a:rPr lang="de-DE" sz="1200" err="1"/>
              <a:t>eleifend</a:t>
            </a:r>
            <a:r>
              <a:rPr lang="de-DE" sz="1200"/>
              <a:t> </a:t>
            </a:r>
            <a:r>
              <a:rPr lang="de-DE" sz="1200" err="1"/>
              <a:t>efficitur</a:t>
            </a:r>
            <a:r>
              <a:rPr lang="de-DE" sz="1200"/>
              <a:t> </a:t>
            </a:r>
            <a:r>
              <a:rPr lang="de-DE" sz="1200" err="1"/>
              <a:t>dui</a:t>
            </a:r>
            <a:r>
              <a:rPr lang="de-DE" sz="1200"/>
              <a:t> in </a:t>
            </a:r>
            <a:r>
              <a:rPr lang="de-DE" sz="1200" err="1"/>
              <a:t>aliquet</a:t>
            </a:r>
            <a:r>
              <a:rPr lang="de-DE" sz="1200"/>
              <a:t>. Duis </a:t>
            </a:r>
            <a:r>
              <a:rPr lang="de-DE" sz="1200" err="1"/>
              <a:t>mattis</a:t>
            </a:r>
            <a:r>
              <a:rPr lang="de-DE" sz="1200"/>
              <a:t> </a:t>
            </a:r>
            <a:r>
              <a:rPr lang="de-DE" sz="1200" err="1"/>
              <a:t>justo</a:t>
            </a:r>
            <a:r>
              <a:rPr lang="de-DE" sz="1200"/>
              <a:t> </a:t>
            </a:r>
            <a:r>
              <a:rPr lang="de-DE" sz="1200" err="1"/>
              <a:t>laoreet</a:t>
            </a:r>
            <a:r>
              <a:rPr lang="de-DE" sz="1200"/>
              <a:t> </a:t>
            </a:r>
            <a:r>
              <a:rPr lang="de-DE" sz="1200" err="1"/>
              <a:t>viverra</a:t>
            </a:r>
            <a:r>
              <a:rPr lang="de-DE" sz="1200"/>
              <a:t> </a:t>
            </a:r>
            <a:r>
              <a:rPr lang="de-DE" sz="1200" err="1"/>
              <a:t>tempus</a:t>
            </a:r>
            <a:r>
              <a:rPr lang="de-DE" sz="1200"/>
              <a:t>. </a:t>
            </a:r>
            <a:r>
              <a:rPr lang="de-DE" sz="1200" err="1"/>
              <a:t>Etiam</a:t>
            </a:r>
            <a:r>
              <a:rPr lang="de-DE" sz="1200"/>
              <a:t> </a:t>
            </a:r>
            <a:r>
              <a:rPr lang="de-DE" sz="1200" err="1"/>
              <a:t>tempor</a:t>
            </a:r>
            <a:r>
              <a:rPr lang="de-DE" sz="1200"/>
              <a:t> </a:t>
            </a:r>
            <a:r>
              <a:rPr lang="de-DE" sz="1200" err="1"/>
              <a:t>neque</a:t>
            </a:r>
            <a:r>
              <a:rPr lang="de-DE" sz="1200"/>
              <a:t> </a:t>
            </a:r>
            <a:r>
              <a:rPr lang="de-DE" sz="1200" err="1"/>
              <a:t>turpis</a:t>
            </a:r>
            <a:r>
              <a:rPr lang="de-DE" sz="1200"/>
              <a:t>, a </a:t>
            </a:r>
            <a:r>
              <a:rPr lang="de-DE" sz="1200" err="1"/>
              <a:t>sollicitudin</a:t>
            </a:r>
            <a:r>
              <a:rPr lang="de-DE" sz="1200"/>
              <a:t> </a:t>
            </a:r>
            <a:r>
              <a:rPr lang="de-DE" sz="1200" err="1"/>
              <a:t>arcu</a:t>
            </a:r>
            <a:r>
              <a:rPr lang="de-DE" sz="1200"/>
              <a:t> </a:t>
            </a:r>
            <a:r>
              <a:rPr lang="de-DE" sz="1200" err="1"/>
              <a:t>mollis</a:t>
            </a:r>
            <a:r>
              <a:rPr lang="de-DE" sz="1200"/>
              <a:t> in. Morbi </a:t>
            </a:r>
            <a:r>
              <a:rPr lang="de-DE" sz="1200" err="1"/>
              <a:t>placerat</a:t>
            </a:r>
            <a:r>
              <a:rPr lang="de-DE" sz="1200"/>
              <a:t> </a:t>
            </a:r>
            <a:r>
              <a:rPr lang="de-DE" sz="1200" err="1"/>
              <a:t>vitae</a:t>
            </a:r>
            <a:r>
              <a:rPr lang="de-DE" sz="1200"/>
              <a:t> </a:t>
            </a:r>
            <a:r>
              <a:rPr lang="de-DE" sz="1200" err="1"/>
              <a:t>urna</a:t>
            </a:r>
            <a:r>
              <a:rPr lang="de-DE" sz="1200"/>
              <a:t> </a:t>
            </a:r>
            <a:r>
              <a:rPr lang="de-DE" sz="1200" err="1"/>
              <a:t>id</a:t>
            </a:r>
            <a:r>
              <a:rPr lang="de-DE" sz="1200"/>
              <a:t> </a:t>
            </a:r>
            <a:r>
              <a:rPr lang="de-DE" sz="1200" err="1"/>
              <a:t>sagittis</a:t>
            </a:r>
            <a:r>
              <a:rPr lang="de-DE" sz="1200"/>
              <a:t>. </a:t>
            </a:r>
            <a:r>
              <a:rPr lang="de-DE" sz="1200" err="1"/>
              <a:t>Quisque</a:t>
            </a:r>
            <a:r>
              <a:rPr lang="de-DE" sz="1200"/>
              <a:t> </a:t>
            </a:r>
            <a:r>
              <a:rPr lang="de-DE" sz="1200" err="1"/>
              <a:t>congue</a:t>
            </a:r>
            <a:r>
              <a:rPr lang="de-DE" sz="1200"/>
              <a:t> </a:t>
            </a:r>
            <a:r>
              <a:rPr lang="de-DE" sz="1200" err="1"/>
              <a:t>dapibus</a:t>
            </a:r>
            <a:r>
              <a:rPr lang="de-DE" sz="1200"/>
              <a:t> </a:t>
            </a:r>
            <a:r>
              <a:rPr lang="de-DE" sz="1200" err="1"/>
              <a:t>diam</a:t>
            </a:r>
            <a:r>
              <a:rPr lang="de-DE" sz="1200"/>
              <a:t>, </a:t>
            </a:r>
            <a:r>
              <a:rPr lang="de-DE" sz="1200" err="1"/>
              <a:t>eget</a:t>
            </a:r>
            <a:r>
              <a:rPr lang="de-DE" sz="1200"/>
              <a:t> </a:t>
            </a:r>
            <a:r>
              <a:rPr lang="de-DE" sz="1200" err="1"/>
              <a:t>imperdiet</a:t>
            </a:r>
            <a:r>
              <a:rPr lang="de-DE" sz="1200"/>
              <a:t> </a:t>
            </a:r>
            <a:r>
              <a:rPr lang="de-DE" sz="1200" err="1"/>
              <a:t>arcu</a:t>
            </a:r>
            <a:r>
              <a:rPr lang="de-DE" sz="1200"/>
              <a:t> </a:t>
            </a:r>
            <a:r>
              <a:rPr lang="de-DE" sz="1200" err="1"/>
              <a:t>facilisis</a:t>
            </a:r>
            <a:r>
              <a:rPr lang="de-DE" sz="1200"/>
              <a:t> </a:t>
            </a:r>
            <a:r>
              <a:rPr lang="de-DE" sz="1200" err="1"/>
              <a:t>eu</a:t>
            </a:r>
            <a:r>
              <a:rPr lang="de-DE" sz="1200"/>
              <a:t>.</a:t>
            </a:r>
          </a:p>
          <a:p>
            <a:pPr marL="0" indent="0">
              <a:lnSpc>
                <a:spcPct val="130000"/>
              </a:lnSpc>
              <a:buNone/>
            </a:pPr>
            <a:endParaRPr lang="de-DE" sz="120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272338" y="887413"/>
            <a:ext cx="4806950" cy="579437"/>
          </a:xfrm>
          <a:prstGeom prst="rect">
            <a:avLst/>
          </a:prstGeom>
        </p:spPr>
        <p:txBody>
          <a:bodyPr/>
          <a:lstStyle>
            <a:lvl1pPr>
              <a:defRPr sz="2100" b="1" cap="all" baseline="0"/>
            </a:lvl1pPr>
          </a:lstStyle>
          <a:p>
            <a:r>
              <a:rPr lang="de-DE"/>
              <a:t>MASTERTITELFORMAT BEARBEITEN</a:t>
            </a:r>
          </a:p>
        </p:txBody>
      </p:sp>
    </p:spTree>
    <p:extLst>
      <p:ext uri="{BB962C8B-B14F-4D97-AF65-F5344CB8AC3E}">
        <p14:creationId xmlns:p14="http://schemas.microsoft.com/office/powerpoint/2010/main" val="409306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Bildplatzhalter 5">
            <a:extLst>
              <a:ext uri="{FF2B5EF4-FFF2-40B4-BE49-F238E27FC236}">
                <a16:creationId xmlns:a16="http://schemas.microsoft.com/office/drawing/2014/main" id="{AD11E63D-13E6-594B-945A-40F0C9D25A69}"/>
              </a:ext>
            </a:extLst>
          </p:cNvPr>
          <p:cNvSpPr>
            <a:spLocks noGrp="1"/>
          </p:cNvSpPr>
          <p:nvPr>
            <p:ph type="pic" sz="quarter" idx="13"/>
          </p:nvPr>
        </p:nvSpPr>
        <p:spPr>
          <a:xfrm>
            <a:off x="0" y="0"/>
            <a:ext cx="9144000" cy="5145088"/>
          </a:xfrm>
          <a:prstGeom prst="rect">
            <a:avLst/>
          </a:prstGeom>
        </p:spPr>
        <p:txBody>
          <a:bodyPr/>
          <a:lstStyle/>
          <a:p>
            <a:endParaRPr lang="de-DE"/>
          </a:p>
        </p:txBody>
      </p:sp>
      <p:sp>
        <p:nvSpPr>
          <p:cNvPr id="8" name="Titel 4">
            <a:extLst>
              <a:ext uri="{FF2B5EF4-FFF2-40B4-BE49-F238E27FC236}">
                <a16:creationId xmlns:a16="http://schemas.microsoft.com/office/drawing/2014/main" id="{14278CD5-D4C3-A94B-91D0-BAE8ECDE692E}"/>
              </a:ext>
            </a:extLst>
          </p:cNvPr>
          <p:cNvSpPr>
            <a:spLocks noGrp="1"/>
          </p:cNvSpPr>
          <p:nvPr>
            <p:ph type="title" hasCustomPrompt="1"/>
          </p:nvPr>
        </p:nvSpPr>
        <p:spPr>
          <a:xfrm>
            <a:off x="272754" y="890617"/>
            <a:ext cx="4710119" cy="993775"/>
          </a:xfrm>
          <a:prstGeom prst="rect">
            <a:avLst/>
          </a:prstGeom>
        </p:spPr>
        <p:txBody>
          <a:bodyPr/>
          <a:lstStyle>
            <a:lvl1pPr>
              <a:defRPr sz="2100" b="1" cap="all" baseline="0"/>
            </a:lvl1pPr>
          </a:lstStyle>
          <a:p>
            <a:r>
              <a:rPr lang="de-DE"/>
              <a:t>MASTERTITELFORMAT BEARBEITEN</a:t>
            </a:r>
          </a:p>
        </p:txBody>
      </p:sp>
    </p:spTree>
    <p:extLst>
      <p:ext uri="{BB962C8B-B14F-4D97-AF65-F5344CB8AC3E}">
        <p14:creationId xmlns:p14="http://schemas.microsoft.com/office/powerpoint/2010/main" val="1823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8A06682D-D868-2946-8059-0AC22B61A459}"/>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744B5090-E818-FC4E-A146-DFD57C7BA951}"/>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6" name="Picture 4" descr="Q:\Marketing_Intern\Nina\neue Logos\12_TRILUX_Logo_Sonne_mit_claim_neg_RGB.jpg">
              <a:extLst>
                <a:ext uri="{FF2B5EF4-FFF2-40B4-BE49-F238E27FC236}">
                  <a16:creationId xmlns:a16="http://schemas.microsoft.com/office/drawing/2014/main" id="{E4CB40B1-B23B-5248-9529-60DE69D38B3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5" name="Titel 28">
            <a:extLst>
              <a:ext uri="{FF2B5EF4-FFF2-40B4-BE49-F238E27FC236}">
                <a16:creationId xmlns:a16="http://schemas.microsoft.com/office/drawing/2014/main" id="{55EDF114-BF42-8E47-ABD1-7B7F4DCD34C8}"/>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a:t>MASTERTITELFORMAT BEARBEITEN</a:t>
            </a:r>
          </a:p>
        </p:txBody>
      </p:sp>
      <p:sp>
        <p:nvSpPr>
          <p:cNvPr id="16" name="Textplatzhalter 4">
            <a:extLst>
              <a:ext uri="{FF2B5EF4-FFF2-40B4-BE49-F238E27FC236}">
                <a16:creationId xmlns:a16="http://schemas.microsoft.com/office/drawing/2014/main" id="{5F727AD5-6620-6E41-9025-A946C77F4AC5}"/>
              </a:ext>
            </a:extLst>
          </p:cNvPr>
          <p:cNvSpPr>
            <a:spLocks noGrp="1"/>
          </p:cNvSpPr>
          <p:nvPr>
            <p:ph type="body" sz="quarter" idx="19" hasCustomPrompt="1"/>
          </p:nvPr>
        </p:nvSpPr>
        <p:spPr>
          <a:xfrm>
            <a:off x="276750" y="1561103"/>
            <a:ext cx="4783138" cy="196103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baseline="0"/>
            </a:lvl1pPr>
          </a:lstStyle>
          <a:p>
            <a:pPr marL="0" indent="0">
              <a:lnSpc>
                <a:spcPct val="130000"/>
              </a:lnSpc>
              <a:buNone/>
            </a:pPr>
            <a:r>
              <a:rPr lang="de-DE" sz="1200" err="1"/>
              <a:t>Fusce</a:t>
            </a:r>
            <a:r>
              <a:rPr lang="de-DE" sz="1200"/>
              <a:t> ante </a:t>
            </a:r>
            <a:r>
              <a:rPr lang="de-DE" sz="1200" err="1"/>
              <a:t>lorem</a:t>
            </a:r>
            <a:r>
              <a:rPr lang="de-DE" sz="1200"/>
              <a:t>, </a:t>
            </a:r>
            <a:r>
              <a:rPr lang="de-DE" sz="1200" err="1"/>
              <a:t>volutpat</a:t>
            </a:r>
            <a:r>
              <a:rPr lang="de-DE" sz="1200"/>
              <a:t> </a:t>
            </a:r>
            <a:r>
              <a:rPr lang="de-DE" sz="1200" err="1"/>
              <a:t>sed</a:t>
            </a:r>
            <a:r>
              <a:rPr lang="de-DE" sz="1200"/>
              <a:t> </a:t>
            </a:r>
            <a:r>
              <a:rPr lang="de-DE" sz="1200" err="1"/>
              <a:t>lacus</a:t>
            </a:r>
            <a:r>
              <a:rPr lang="de-DE" sz="1200"/>
              <a:t> non, </a:t>
            </a:r>
            <a:r>
              <a:rPr lang="de-DE" sz="1200" err="1"/>
              <a:t>euismod</a:t>
            </a:r>
            <a:r>
              <a:rPr lang="de-DE" sz="1200"/>
              <a:t> </a:t>
            </a:r>
            <a:r>
              <a:rPr lang="de-DE" sz="1200" err="1"/>
              <a:t>ornare</a:t>
            </a:r>
            <a:r>
              <a:rPr lang="de-DE" sz="1200"/>
              <a:t> </a:t>
            </a:r>
            <a:r>
              <a:rPr lang="de-DE" sz="1200" err="1"/>
              <a:t>sapien</a:t>
            </a:r>
            <a:r>
              <a:rPr lang="de-DE" sz="1200"/>
              <a:t>. </a:t>
            </a:r>
            <a:r>
              <a:rPr lang="de-DE" sz="1200" err="1"/>
              <a:t>Cras</a:t>
            </a:r>
            <a:r>
              <a:rPr lang="de-DE" sz="1200"/>
              <a:t> </a:t>
            </a:r>
            <a:r>
              <a:rPr lang="de-DE" sz="1200" err="1"/>
              <a:t>eleifend</a:t>
            </a:r>
            <a:r>
              <a:rPr lang="de-DE" sz="1200"/>
              <a:t> </a:t>
            </a:r>
            <a:r>
              <a:rPr lang="de-DE" sz="1200" err="1"/>
              <a:t>efficitur</a:t>
            </a:r>
            <a:r>
              <a:rPr lang="de-DE" sz="1200"/>
              <a:t> </a:t>
            </a:r>
            <a:r>
              <a:rPr lang="de-DE" sz="1200" err="1"/>
              <a:t>dui</a:t>
            </a:r>
            <a:r>
              <a:rPr lang="de-DE" sz="1200"/>
              <a:t> in </a:t>
            </a:r>
            <a:r>
              <a:rPr lang="de-DE" sz="1200" err="1"/>
              <a:t>aliquet</a:t>
            </a:r>
            <a:r>
              <a:rPr lang="de-DE" sz="1200"/>
              <a:t>. Duis </a:t>
            </a:r>
            <a:r>
              <a:rPr lang="de-DE" sz="1200" err="1"/>
              <a:t>mattis</a:t>
            </a:r>
            <a:r>
              <a:rPr lang="de-DE" sz="1200"/>
              <a:t> </a:t>
            </a:r>
            <a:r>
              <a:rPr lang="de-DE" sz="1200" err="1"/>
              <a:t>justo</a:t>
            </a:r>
            <a:r>
              <a:rPr lang="de-DE" sz="1200"/>
              <a:t> </a:t>
            </a:r>
            <a:r>
              <a:rPr lang="de-DE" sz="1200" err="1"/>
              <a:t>laoreet</a:t>
            </a:r>
            <a:r>
              <a:rPr lang="de-DE" sz="1200"/>
              <a:t> </a:t>
            </a:r>
            <a:r>
              <a:rPr lang="de-DE" sz="1200" err="1"/>
              <a:t>viverra</a:t>
            </a:r>
            <a:r>
              <a:rPr lang="de-DE" sz="1200"/>
              <a:t> </a:t>
            </a:r>
            <a:r>
              <a:rPr lang="de-DE" sz="1200" err="1"/>
              <a:t>tempus</a:t>
            </a:r>
            <a:r>
              <a:rPr lang="de-DE" sz="1200"/>
              <a:t>. </a:t>
            </a:r>
            <a:r>
              <a:rPr lang="de-DE" sz="1200" err="1"/>
              <a:t>Etiam</a:t>
            </a:r>
            <a:r>
              <a:rPr lang="de-DE" sz="1200"/>
              <a:t> </a:t>
            </a:r>
            <a:r>
              <a:rPr lang="de-DE" sz="1200" err="1"/>
              <a:t>tempor</a:t>
            </a:r>
            <a:r>
              <a:rPr lang="de-DE" sz="1200"/>
              <a:t> </a:t>
            </a:r>
            <a:r>
              <a:rPr lang="de-DE" sz="1200" err="1"/>
              <a:t>neque</a:t>
            </a:r>
            <a:r>
              <a:rPr lang="de-DE" sz="1200"/>
              <a:t> </a:t>
            </a:r>
            <a:r>
              <a:rPr lang="de-DE" sz="1200" err="1"/>
              <a:t>turpis</a:t>
            </a:r>
            <a:r>
              <a:rPr lang="de-DE" sz="1200"/>
              <a:t>, a </a:t>
            </a:r>
            <a:r>
              <a:rPr lang="de-DE" sz="1200" err="1"/>
              <a:t>sollicitudin</a:t>
            </a:r>
            <a:r>
              <a:rPr lang="de-DE" sz="1200"/>
              <a:t> </a:t>
            </a:r>
            <a:r>
              <a:rPr lang="de-DE" sz="1200" err="1"/>
              <a:t>arcu</a:t>
            </a:r>
            <a:r>
              <a:rPr lang="de-DE" sz="1200"/>
              <a:t> </a:t>
            </a:r>
            <a:r>
              <a:rPr lang="de-DE" sz="1200" err="1"/>
              <a:t>mollis</a:t>
            </a:r>
            <a:r>
              <a:rPr lang="de-DE" sz="1200"/>
              <a:t> in. Morbi </a:t>
            </a:r>
            <a:r>
              <a:rPr lang="de-DE" sz="1200" err="1"/>
              <a:t>placerat</a:t>
            </a:r>
            <a:r>
              <a:rPr lang="de-DE" sz="1200"/>
              <a:t> </a:t>
            </a:r>
            <a:r>
              <a:rPr lang="de-DE" sz="1200" err="1"/>
              <a:t>vitae</a:t>
            </a:r>
            <a:r>
              <a:rPr lang="de-DE" sz="1200"/>
              <a:t> </a:t>
            </a:r>
            <a:r>
              <a:rPr lang="de-DE" sz="1200" err="1"/>
              <a:t>urna</a:t>
            </a:r>
            <a:r>
              <a:rPr lang="de-DE" sz="1200"/>
              <a:t> </a:t>
            </a:r>
            <a:r>
              <a:rPr lang="de-DE" sz="1200" err="1"/>
              <a:t>id</a:t>
            </a:r>
            <a:r>
              <a:rPr lang="de-DE" sz="1200"/>
              <a:t> </a:t>
            </a:r>
            <a:r>
              <a:rPr lang="de-DE" sz="1200" err="1"/>
              <a:t>sagittis</a:t>
            </a:r>
            <a:r>
              <a:rPr lang="de-DE" sz="1200"/>
              <a:t>. </a:t>
            </a:r>
            <a:r>
              <a:rPr lang="de-DE" sz="1200" err="1"/>
              <a:t>Quisque</a:t>
            </a:r>
            <a:r>
              <a:rPr lang="de-DE" sz="1200"/>
              <a:t> </a:t>
            </a:r>
            <a:r>
              <a:rPr lang="de-DE" sz="1200" err="1"/>
              <a:t>congue</a:t>
            </a:r>
            <a:r>
              <a:rPr lang="de-DE" sz="1200"/>
              <a:t> </a:t>
            </a:r>
            <a:r>
              <a:rPr lang="de-DE" sz="1200" err="1"/>
              <a:t>dapibus</a:t>
            </a:r>
            <a:r>
              <a:rPr lang="de-DE" sz="1200"/>
              <a:t> </a:t>
            </a:r>
            <a:r>
              <a:rPr lang="de-DE" sz="1200" err="1"/>
              <a:t>diam</a:t>
            </a:r>
            <a:r>
              <a:rPr lang="de-DE" sz="1200"/>
              <a:t>, </a:t>
            </a:r>
            <a:r>
              <a:rPr lang="de-DE" sz="1200" err="1"/>
              <a:t>eget</a:t>
            </a:r>
            <a:r>
              <a:rPr lang="de-DE" sz="1200"/>
              <a:t> </a:t>
            </a:r>
            <a:r>
              <a:rPr lang="de-DE" sz="1200" err="1"/>
              <a:t>imperdiet</a:t>
            </a:r>
            <a:r>
              <a:rPr lang="de-DE" sz="1200"/>
              <a:t> </a:t>
            </a:r>
            <a:r>
              <a:rPr lang="de-DE" sz="1200" err="1"/>
              <a:t>arcu</a:t>
            </a:r>
            <a:r>
              <a:rPr lang="de-DE" sz="1200"/>
              <a:t> </a:t>
            </a:r>
            <a:r>
              <a:rPr lang="de-DE" sz="1200" err="1"/>
              <a:t>facilisis</a:t>
            </a:r>
            <a:r>
              <a:rPr lang="de-DE" sz="1200"/>
              <a:t> </a:t>
            </a:r>
            <a:r>
              <a:rPr lang="de-DE" sz="1200" err="1"/>
              <a:t>eu</a:t>
            </a:r>
            <a:r>
              <a:rPr lang="de-DE" sz="1200"/>
              <a:t>.</a:t>
            </a:r>
          </a:p>
          <a:p>
            <a:pPr marL="0" indent="0">
              <a:lnSpc>
                <a:spcPct val="130000"/>
              </a:lnSpc>
              <a:buNone/>
            </a:pPr>
            <a:endParaRPr lang="de-DE" sz="120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a:latin typeface="Arial" panose="020B0604020202020204" pitchFamily="34" charset="0"/>
                <a:cs typeface="Arial" panose="020B0604020202020204" pitchFamily="34" charset="0"/>
              </a:rPr>
              <a:t>CRAS VITAE LOREM LIBERO. SED CONVALLIS MI VEL ARCU HENDRERIT, QUIS SUSCIPIT TORTOR ALIQUET.</a:t>
            </a:r>
          </a:p>
        </p:txBody>
      </p:sp>
      <p:pic>
        <p:nvPicPr>
          <p:cNvPr id="7" name="Grafik 6"/>
          <p:cNvPicPr>
            <a:picLocks noChangeAspect="1"/>
          </p:cNvPicPr>
          <p:nvPr userDrawn="1"/>
        </p:nvPicPr>
        <p:blipFill rotWithShape="1">
          <a:blip r:embed="rId3">
            <a:extLst>
              <a:ext uri="{28A0092B-C50C-407E-A947-70E740481C1C}">
                <a14:useLocalDpi xmlns:a14="http://schemas.microsoft.com/office/drawing/2010/main"/>
              </a:ext>
            </a:extLst>
          </a:blip>
          <a:srcRect l="57671" r="754"/>
          <a:stretch/>
        </p:blipFill>
        <p:spPr>
          <a:xfrm>
            <a:off x="5342350" y="0"/>
            <a:ext cx="3807411" cy="5145088"/>
          </a:xfrm>
          <a:prstGeom prst="rect">
            <a:avLst/>
          </a:prstGeom>
        </p:spPr>
      </p:pic>
      <p:pic>
        <p:nvPicPr>
          <p:cNvPr id="2" name="Grafik 1"/>
          <p:cNvPicPr>
            <a:picLocks noChangeAspect="1"/>
          </p:cNvPicPr>
          <p:nvPr userDrawn="1"/>
        </p:nvPicPr>
        <p:blipFill rotWithShape="1">
          <a:blip r:embed="rId4" cstate="screen">
            <a:extLst>
              <a:ext uri="{28A0092B-C50C-407E-A947-70E740481C1C}">
                <a14:useLocalDpi xmlns:a14="http://schemas.microsoft.com/office/drawing/2010/main"/>
              </a:ext>
            </a:extLst>
          </a:blip>
          <a:srcRect l="40005" r="12853"/>
          <a:stretch/>
        </p:blipFill>
        <p:spPr>
          <a:xfrm>
            <a:off x="5343664" y="0"/>
            <a:ext cx="3800336" cy="5145088"/>
          </a:xfrm>
          <a:prstGeom prst="rect">
            <a:avLst/>
          </a:prstGeom>
        </p:spPr>
      </p:pic>
    </p:spTree>
    <p:extLst>
      <p:ext uri="{BB962C8B-B14F-4D97-AF65-F5344CB8AC3E}">
        <p14:creationId xmlns:p14="http://schemas.microsoft.com/office/powerpoint/2010/main" val="251105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EB0DA3D-FB1B-E241-8FD8-D7FBF368774D}"/>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894633DB-6F53-3540-9109-AA63A2AFD5B1}"/>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6" name="Picture 4" descr="Q:\Marketing_Intern\Nina\neue Logos\12_TRILUX_Logo_Sonne_mit_claim_neg_RGB.jpg">
              <a:extLst>
                <a:ext uri="{FF2B5EF4-FFF2-40B4-BE49-F238E27FC236}">
                  <a16:creationId xmlns:a16="http://schemas.microsoft.com/office/drawing/2014/main" id="{30FD3660-89C8-5E47-8538-9A49828B7C8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Textplatzhalter 2">
            <a:extLst>
              <a:ext uri="{FF2B5EF4-FFF2-40B4-BE49-F238E27FC236}">
                <a16:creationId xmlns:a16="http://schemas.microsoft.com/office/drawing/2014/main" id="{FE58257E-32F8-534E-9B53-EC67F69B97DC}"/>
              </a:ext>
            </a:extLst>
          </p:cNvPr>
          <p:cNvSpPr>
            <a:spLocks noGrp="1"/>
          </p:cNvSpPr>
          <p:nvPr>
            <p:ph type="body" sz="quarter" idx="13" hasCustomPrompt="1"/>
          </p:nvPr>
        </p:nvSpPr>
        <p:spPr>
          <a:xfrm>
            <a:off x="260531" y="3255537"/>
            <a:ext cx="4621960" cy="1412450"/>
          </a:xfrm>
          <a:prstGeom prst="rect">
            <a:avLst/>
          </a:prstGeom>
        </p:spPr>
        <p:txBody>
          <a:bodyPr/>
          <a:lstStyle>
            <a:lvl1pPr marL="0" indent="0">
              <a:buNone/>
              <a:defRPr/>
            </a:lvl1pPr>
          </a:lstStyle>
          <a:p>
            <a:r>
              <a:rPr lang="de-DE" sz="1200"/>
              <a:t>LOREM IPSUM</a:t>
            </a:r>
          </a:p>
        </p:txBody>
      </p:sp>
      <p:sp>
        <p:nvSpPr>
          <p:cNvPr id="11" name="Rechteck 10">
            <a:extLst>
              <a:ext uri="{FF2B5EF4-FFF2-40B4-BE49-F238E27FC236}">
                <a16:creationId xmlns:a16="http://schemas.microsoft.com/office/drawing/2014/main" id="{358E7E29-610C-9E46-8B6F-8E44168772FE}"/>
              </a:ext>
            </a:extLst>
          </p:cNvPr>
          <p:cNvSpPr/>
          <p:nvPr userDrawn="1"/>
        </p:nvSpPr>
        <p:spPr>
          <a:xfrm>
            <a:off x="381973" y="1902887"/>
            <a:ext cx="560288" cy="560288"/>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2">
            <a:extLst>
              <a:ext uri="{FF2B5EF4-FFF2-40B4-BE49-F238E27FC236}">
                <a16:creationId xmlns:a16="http://schemas.microsoft.com/office/drawing/2014/main" id="{2E348494-6107-FC4D-9C50-94E7180F65D3}"/>
              </a:ext>
            </a:extLst>
          </p:cNvPr>
          <p:cNvSpPr>
            <a:spLocks noGrp="1"/>
          </p:cNvSpPr>
          <p:nvPr>
            <p:ph type="title" hasCustomPrompt="1"/>
          </p:nvPr>
        </p:nvSpPr>
        <p:spPr>
          <a:xfrm>
            <a:off x="260531" y="2529976"/>
            <a:ext cx="3929757" cy="465607"/>
          </a:xfrm>
          <a:prstGeom prst="rect">
            <a:avLst/>
          </a:prstGeom>
        </p:spPr>
        <p:txBody>
          <a:bodyPr/>
          <a:lstStyle>
            <a:lvl1pPr>
              <a:defRPr sz="2100" b="1" cap="all" baseline="0"/>
            </a:lvl1pPr>
          </a:lstStyle>
          <a:p>
            <a:r>
              <a:rPr lang="de-DE"/>
              <a:t>MASTERTITELFORMAT BEARBEITEN</a:t>
            </a:r>
          </a:p>
        </p:txBody>
      </p:sp>
      <p:pic>
        <p:nvPicPr>
          <p:cNvPr id="13" name="Grafik 12">
            <a:extLst>
              <a:ext uri="{FF2B5EF4-FFF2-40B4-BE49-F238E27FC236}">
                <a16:creationId xmlns:a16="http://schemas.microsoft.com/office/drawing/2014/main" id="{044569CD-330E-594F-8D90-BA7BE4C97024}"/>
              </a:ext>
            </a:extLst>
          </p:cNvPr>
          <p:cNvPicPr>
            <a:picLocks noChangeAspect="1"/>
          </p:cNvPicPr>
          <p:nvPr userDrawn="1"/>
        </p:nvPicPr>
        <p:blipFill>
          <a:blip r:embed="rId3"/>
          <a:stretch>
            <a:fillRect/>
          </a:stretch>
        </p:blipFill>
        <p:spPr>
          <a:xfrm>
            <a:off x="516067" y="2043331"/>
            <a:ext cx="292100" cy="279400"/>
          </a:xfrm>
          <a:prstGeom prst="rect">
            <a:avLst/>
          </a:prstGeom>
        </p:spPr>
      </p:pic>
      <p:pic>
        <p:nvPicPr>
          <p:cNvPr id="15" name="Grafik 14"/>
          <p:cNvPicPr>
            <a:picLocks noChangeAspect="1"/>
          </p:cNvPicPr>
          <p:nvPr userDrawn="1"/>
        </p:nvPicPr>
        <p:blipFill rotWithShape="1">
          <a:blip r:embed="rId4" cstate="screen">
            <a:extLst>
              <a:ext uri="{28A0092B-C50C-407E-A947-70E740481C1C}">
                <a14:useLocalDpi xmlns:a14="http://schemas.microsoft.com/office/drawing/2010/main"/>
              </a:ext>
            </a:extLst>
          </a:blip>
          <a:srcRect l="40005" r="12853"/>
          <a:stretch/>
        </p:blipFill>
        <p:spPr>
          <a:xfrm>
            <a:off x="5343664" y="0"/>
            <a:ext cx="3800336" cy="5145088"/>
          </a:xfrm>
          <a:prstGeom prst="rect">
            <a:avLst/>
          </a:prstGeom>
        </p:spPr>
      </p:pic>
    </p:spTree>
    <p:extLst>
      <p:ext uri="{BB962C8B-B14F-4D97-AF65-F5344CB8AC3E}">
        <p14:creationId xmlns:p14="http://schemas.microsoft.com/office/powerpoint/2010/main" val="241817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 list and Navig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201D3EC-F618-6B4F-9416-6A8E7C6B69D6}"/>
              </a:ext>
            </a:extLst>
          </p:cNvPr>
          <p:cNvSpPr/>
          <p:nvPr userDrawn="1"/>
        </p:nvSpPr>
        <p:spPr>
          <a:xfrm>
            <a:off x="37647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A6BA63F6-02B8-7940-99F7-8D76DAEF7AC2}"/>
              </a:ext>
            </a:extLst>
          </p:cNvPr>
          <p:cNvSpPr/>
          <p:nvPr userDrawn="1"/>
        </p:nvSpPr>
        <p:spPr>
          <a:xfrm>
            <a:off x="1601595" y="4533842"/>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61EEEADC-45CB-7940-9E69-07D92B4D250F}"/>
              </a:ext>
            </a:extLst>
          </p:cNvPr>
          <p:cNvGrpSpPr/>
          <p:nvPr userDrawn="1"/>
        </p:nvGrpSpPr>
        <p:grpSpPr>
          <a:xfrm>
            <a:off x="376654" y="0"/>
            <a:ext cx="1660966" cy="632170"/>
            <a:chOff x="7006776" y="3175"/>
            <a:chExt cx="1660966" cy="632170"/>
          </a:xfrm>
        </p:grpSpPr>
        <p:sp>
          <p:nvSpPr>
            <p:cNvPr id="7" name="Textfeld 6">
              <a:extLst>
                <a:ext uri="{FF2B5EF4-FFF2-40B4-BE49-F238E27FC236}">
                  <a16:creationId xmlns:a16="http://schemas.microsoft.com/office/drawing/2014/main" id="{A82F595D-7F77-6E4D-B42A-89DD4A44FFD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8" name="Picture 4" descr="Q:\Marketing_Intern\Nina\neue Logos\12_TRILUX_Logo_Sonne_mit_claim_neg_RGB.jpg">
              <a:extLst>
                <a:ext uri="{FF2B5EF4-FFF2-40B4-BE49-F238E27FC236}">
                  <a16:creationId xmlns:a16="http://schemas.microsoft.com/office/drawing/2014/main" id="{43D58B5C-35C8-1447-A14F-2F84D178FE9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Rechteck 8">
            <a:extLst>
              <a:ext uri="{FF2B5EF4-FFF2-40B4-BE49-F238E27FC236}">
                <a16:creationId xmlns:a16="http://schemas.microsoft.com/office/drawing/2014/main" id="{BC0DFBD0-482D-CD4E-8953-C0FD3CDDABAB}"/>
              </a:ext>
            </a:extLst>
          </p:cNvPr>
          <p:cNvSpPr/>
          <p:nvPr userDrawn="1"/>
        </p:nvSpPr>
        <p:spPr>
          <a:xfrm>
            <a:off x="37665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Bildplatzhalter 36">
            <a:extLst>
              <a:ext uri="{FF2B5EF4-FFF2-40B4-BE49-F238E27FC236}">
                <a16:creationId xmlns:a16="http://schemas.microsoft.com/office/drawing/2014/main" id="{1331B998-AC64-5B49-B19A-CCB1D90EA688}"/>
              </a:ext>
            </a:extLst>
          </p:cNvPr>
          <p:cNvSpPr>
            <a:spLocks noGrp="1"/>
          </p:cNvSpPr>
          <p:nvPr>
            <p:ph type="pic" sz="quarter" idx="10"/>
          </p:nvPr>
        </p:nvSpPr>
        <p:spPr>
          <a:xfrm>
            <a:off x="272578"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11" name="Textplatzhalter 55">
            <a:extLst>
              <a:ext uri="{FF2B5EF4-FFF2-40B4-BE49-F238E27FC236}">
                <a16:creationId xmlns:a16="http://schemas.microsoft.com/office/drawing/2014/main" id="{316FB695-54B7-E046-B330-D84C8B259E26}"/>
              </a:ext>
            </a:extLst>
          </p:cNvPr>
          <p:cNvSpPr>
            <a:spLocks noGrp="1"/>
          </p:cNvSpPr>
          <p:nvPr>
            <p:ph type="body" sz="quarter" idx="11" hasCustomPrompt="1"/>
          </p:nvPr>
        </p:nvSpPr>
        <p:spPr>
          <a:xfrm>
            <a:off x="27257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12" name="Rechteck 11">
            <a:extLst>
              <a:ext uri="{FF2B5EF4-FFF2-40B4-BE49-F238E27FC236}">
                <a16:creationId xmlns:a16="http://schemas.microsoft.com/office/drawing/2014/main" id="{59806ECB-8A4B-4C42-B099-1A3FD25C67DE}"/>
              </a:ext>
            </a:extLst>
          </p:cNvPr>
          <p:cNvSpPr/>
          <p:nvPr userDrawn="1"/>
        </p:nvSpPr>
        <p:spPr>
          <a:xfrm>
            <a:off x="1586365"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81D49BD6-4E65-D14B-B5A2-B260D63B493B}"/>
              </a:ext>
            </a:extLst>
          </p:cNvPr>
          <p:cNvSpPr/>
          <p:nvPr userDrawn="1"/>
        </p:nvSpPr>
        <p:spPr>
          <a:xfrm>
            <a:off x="1586541"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55">
            <a:extLst>
              <a:ext uri="{FF2B5EF4-FFF2-40B4-BE49-F238E27FC236}">
                <a16:creationId xmlns:a16="http://schemas.microsoft.com/office/drawing/2014/main" id="{6FBE8FC8-A9EA-3C47-857E-F519122C5AEB}"/>
              </a:ext>
            </a:extLst>
          </p:cNvPr>
          <p:cNvSpPr>
            <a:spLocks noGrp="1"/>
          </p:cNvSpPr>
          <p:nvPr>
            <p:ph type="body" sz="quarter" idx="13" hasCustomPrompt="1"/>
          </p:nvPr>
        </p:nvSpPr>
        <p:spPr>
          <a:xfrm>
            <a:off x="1482465"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16" name="Rechteck 15">
            <a:extLst>
              <a:ext uri="{FF2B5EF4-FFF2-40B4-BE49-F238E27FC236}">
                <a16:creationId xmlns:a16="http://schemas.microsoft.com/office/drawing/2014/main" id="{E326EB9A-AFB4-B244-8B72-60EF5F0CFC4B}"/>
              </a:ext>
            </a:extLst>
          </p:cNvPr>
          <p:cNvSpPr/>
          <p:nvPr userDrawn="1"/>
        </p:nvSpPr>
        <p:spPr>
          <a:xfrm>
            <a:off x="403233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06EDE4D-773E-5040-B96F-74A3C399D3BA}"/>
              </a:ext>
            </a:extLst>
          </p:cNvPr>
          <p:cNvSpPr/>
          <p:nvPr userDrawn="1"/>
        </p:nvSpPr>
        <p:spPr>
          <a:xfrm>
            <a:off x="392861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platzhalter 55">
            <a:extLst>
              <a:ext uri="{FF2B5EF4-FFF2-40B4-BE49-F238E27FC236}">
                <a16:creationId xmlns:a16="http://schemas.microsoft.com/office/drawing/2014/main" id="{56A5822C-9C8D-D54B-B78E-541D2ECB8141}"/>
              </a:ext>
            </a:extLst>
          </p:cNvPr>
          <p:cNvSpPr>
            <a:spLocks noGrp="1"/>
          </p:cNvSpPr>
          <p:nvPr>
            <p:ph type="body" sz="quarter" idx="15" hasCustomPrompt="1"/>
          </p:nvPr>
        </p:nvSpPr>
        <p:spPr>
          <a:xfrm>
            <a:off x="403233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20" name="Rechteck 19">
            <a:extLst>
              <a:ext uri="{FF2B5EF4-FFF2-40B4-BE49-F238E27FC236}">
                <a16:creationId xmlns:a16="http://schemas.microsoft.com/office/drawing/2014/main" id="{F144E42D-8BB6-2441-8C4B-25EE87F2DE49}"/>
              </a:ext>
            </a:extLst>
          </p:cNvPr>
          <p:cNvSpPr/>
          <p:nvPr userDrawn="1"/>
        </p:nvSpPr>
        <p:spPr>
          <a:xfrm>
            <a:off x="280326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9928F00F-B4E0-E94C-8BC3-F07D43977542}"/>
              </a:ext>
            </a:extLst>
          </p:cNvPr>
          <p:cNvSpPr/>
          <p:nvPr userDrawn="1"/>
        </p:nvSpPr>
        <p:spPr>
          <a:xfrm>
            <a:off x="269954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55">
            <a:extLst>
              <a:ext uri="{FF2B5EF4-FFF2-40B4-BE49-F238E27FC236}">
                <a16:creationId xmlns:a16="http://schemas.microsoft.com/office/drawing/2014/main" id="{DC3663C1-FA46-1C4C-917F-004FC705ED87}"/>
              </a:ext>
            </a:extLst>
          </p:cNvPr>
          <p:cNvSpPr>
            <a:spLocks noGrp="1"/>
          </p:cNvSpPr>
          <p:nvPr>
            <p:ph type="body" sz="quarter" idx="17" hasCustomPrompt="1"/>
          </p:nvPr>
        </p:nvSpPr>
        <p:spPr>
          <a:xfrm>
            <a:off x="280326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a:t>LOREM IPSUM</a:t>
            </a:r>
          </a:p>
        </p:txBody>
      </p:sp>
      <p:sp>
        <p:nvSpPr>
          <p:cNvPr id="25" name="Bildplatzhalter 79">
            <a:extLst>
              <a:ext uri="{FF2B5EF4-FFF2-40B4-BE49-F238E27FC236}">
                <a16:creationId xmlns:a16="http://schemas.microsoft.com/office/drawing/2014/main" id="{73D9792D-430B-9F45-B794-8DD584668F8E}"/>
              </a:ext>
            </a:extLst>
          </p:cNvPr>
          <p:cNvSpPr>
            <a:spLocks noGrp="1"/>
          </p:cNvSpPr>
          <p:nvPr>
            <p:ph type="pic" sz="quarter" idx="18"/>
          </p:nvPr>
        </p:nvSpPr>
        <p:spPr>
          <a:xfrm>
            <a:off x="5343525" y="0"/>
            <a:ext cx="3800475" cy="5145088"/>
          </a:xfrm>
          <a:prstGeom prst="rect">
            <a:avLst/>
          </a:prstGeom>
        </p:spPr>
        <p:txBody>
          <a:bodyPr/>
          <a:lstStyle/>
          <a:p>
            <a:endParaRPr lang="de-DE"/>
          </a:p>
        </p:txBody>
      </p:sp>
      <p:sp>
        <p:nvSpPr>
          <p:cNvPr id="29" name="Titel 28">
            <a:extLst>
              <a:ext uri="{FF2B5EF4-FFF2-40B4-BE49-F238E27FC236}">
                <a16:creationId xmlns:a16="http://schemas.microsoft.com/office/drawing/2014/main" id="{99102B4D-0F48-9B4C-9D48-AD1CA9007552}"/>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a:t>MASTERTITELFORMAT BEARBEITEN</a:t>
            </a:r>
          </a:p>
        </p:txBody>
      </p:sp>
      <p:sp>
        <p:nvSpPr>
          <p:cNvPr id="31" name="Textplatzhalter 4">
            <a:extLst>
              <a:ext uri="{FF2B5EF4-FFF2-40B4-BE49-F238E27FC236}">
                <a16:creationId xmlns:a16="http://schemas.microsoft.com/office/drawing/2014/main" id="{181FFE66-F29C-614B-AFE7-B1B6A341FA1D}"/>
              </a:ext>
            </a:extLst>
          </p:cNvPr>
          <p:cNvSpPr>
            <a:spLocks noGrp="1"/>
          </p:cNvSpPr>
          <p:nvPr>
            <p:ph type="body" sz="quarter" idx="19" hasCustomPrompt="1"/>
          </p:nvPr>
        </p:nvSpPr>
        <p:spPr>
          <a:xfrm>
            <a:off x="276750" y="1561103"/>
            <a:ext cx="4783138" cy="196103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baseline="0"/>
            </a:lvl1pPr>
          </a:lstStyle>
          <a:p>
            <a:pPr marL="0" indent="0">
              <a:lnSpc>
                <a:spcPct val="130000"/>
              </a:lnSpc>
              <a:buNone/>
            </a:pPr>
            <a:r>
              <a:rPr lang="de-DE" sz="1200" err="1"/>
              <a:t>Fusce</a:t>
            </a:r>
            <a:r>
              <a:rPr lang="de-DE" sz="1200"/>
              <a:t> ante </a:t>
            </a:r>
            <a:r>
              <a:rPr lang="de-DE" sz="1200" err="1"/>
              <a:t>lorem</a:t>
            </a:r>
            <a:r>
              <a:rPr lang="de-DE" sz="1200"/>
              <a:t>, </a:t>
            </a:r>
            <a:r>
              <a:rPr lang="de-DE" sz="1200" err="1"/>
              <a:t>volutpat</a:t>
            </a:r>
            <a:r>
              <a:rPr lang="de-DE" sz="1200"/>
              <a:t> </a:t>
            </a:r>
            <a:r>
              <a:rPr lang="de-DE" sz="1200" err="1"/>
              <a:t>sed</a:t>
            </a:r>
            <a:r>
              <a:rPr lang="de-DE" sz="1200"/>
              <a:t> </a:t>
            </a:r>
            <a:r>
              <a:rPr lang="de-DE" sz="1200" err="1"/>
              <a:t>lacus</a:t>
            </a:r>
            <a:r>
              <a:rPr lang="de-DE" sz="1200"/>
              <a:t> non, </a:t>
            </a:r>
            <a:r>
              <a:rPr lang="de-DE" sz="1200" err="1"/>
              <a:t>euismod</a:t>
            </a:r>
            <a:r>
              <a:rPr lang="de-DE" sz="1200"/>
              <a:t> </a:t>
            </a:r>
            <a:r>
              <a:rPr lang="de-DE" sz="1200" err="1"/>
              <a:t>ornare</a:t>
            </a:r>
            <a:r>
              <a:rPr lang="de-DE" sz="1200"/>
              <a:t> </a:t>
            </a:r>
            <a:r>
              <a:rPr lang="de-DE" sz="1200" err="1"/>
              <a:t>sapien</a:t>
            </a:r>
            <a:r>
              <a:rPr lang="de-DE" sz="1200"/>
              <a:t>. </a:t>
            </a:r>
            <a:r>
              <a:rPr lang="de-DE" sz="1200" err="1"/>
              <a:t>Cras</a:t>
            </a:r>
            <a:r>
              <a:rPr lang="de-DE" sz="1200"/>
              <a:t> </a:t>
            </a:r>
            <a:r>
              <a:rPr lang="de-DE" sz="1200" err="1"/>
              <a:t>eleifend</a:t>
            </a:r>
            <a:r>
              <a:rPr lang="de-DE" sz="1200"/>
              <a:t> </a:t>
            </a:r>
            <a:r>
              <a:rPr lang="de-DE" sz="1200" err="1"/>
              <a:t>efficitur</a:t>
            </a:r>
            <a:r>
              <a:rPr lang="de-DE" sz="1200"/>
              <a:t> </a:t>
            </a:r>
            <a:r>
              <a:rPr lang="de-DE" sz="1200" err="1"/>
              <a:t>dui</a:t>
            </a:r>
            <a:r>
              <a:rPr lang="de-DE" sz="1200"/>
              <a:t> in </a:t>
            </a:r>
            <a:r>
              <a:rPr lang="de-DE" sz="1200" err="1"/>
              <a:t>aliquet</a:t>
            </a:r>
            <a:r>
              <a:rPr lang="de-DE" sz="1200"/>
              <a:t>. Duis </a:t>
            </a:r>
            <a:r>
              <a:rPr lang="de-DE" sz="1200" err="1"/>
              <a:t>mattis</a:t>
            </a:r>
            <a:r>
              <a:rPr lang="de-DE" sz="1200"/>
              <a:t> </a:t>
            </a:r>
            <a:r>
              <a:rPr lang="de-DE" sz="1200" err="1"/>
              <a:t>justo</a:t>
            </a:r>
            <a:r>
              <a:rPr lang="de-DE" sz="1200"/>
              <a:t> </a:t>
            </a:r>
            <a:r>
              <a:rPr lang="de-DE" sz="1200" err="1"/>
              <a:t>laoreet</a:t>
            </a:r>
            <a:r>
              <a:rPr lang="de-DE" sz="1200"/>
              <a:t> </a:t>
            </a:r>
            <a:r>
              <a:rPr lang="de-DE" sz="1200" err="1"/>
              <a:t>viverra</a:t>
            </a:r>
            <a:r>
              <a:rPr lang="de-DE" sz="1200"/>
              <a:t> </a:t>
            </a:r>
            <a:r>
              <a:rPr lang="de-DE" sz="1200" err="1"/>
              <a:t>tempus</a:t>
            </a:r>
            <a:r>
              <a:rPr lang="de-DE" sz="1200"/>
              <a:t>. </a:t>
            </a:r>
            <a:r>
              <a:rPr lang="de-DE" sz="1200" err="1"/>
              <a:t>Etiam</a:t>
            </a:r>
            <a:r>
              <a:rPr lang="de-DE" sz="1200"/>
              <a:t> </a:t>
            </a:r>
            <a:r>
              <a:rPr lang="de-DE" sz="1200" err="1"/>
              <a:t>tempor</a:t>
            </a:r>
            <a:r>
              <a:rPr lang="de-DE" sz="1200"/>
              <a:t> </a:t>
            </a:r>
            <a:r>
              <a:rPr lang="de-DE" sz="1200" err="1"/>
              <a:t>neque</a:t>
            </a:r>
            <a:r>
              <a:rPr lang="de-DE" sz="1200"/>
              <a:t> </a:t>
            </a:r>
            <a:r>
              <a:rPr lang="de-DE" sz="1200" err="1"/>
              <a:t>turpis</a:t>
            </a:r>
            <a:r>
              <a:rPr lang="de-DE" sz="1200"/>
              <a:t>, a </a:t>
            </a:r>
            <a:r>
              <a:rPr lang="de-DE" sz="1200" err="1"/>
              <a:t>sollicitudin</a:t>
            </a:r>
            <a:r>
              <a:rPr lang="de-DE" sz="1200"/>
              <a:t> </a:t>
            </a:r>
            <a:r>
              <a:rPr lang="de-DE" sz="1200" err="1"/>
              <a:t>arcu</a:t>
            </a:r>
            <a:r>
              <a:rPr lang="de-DE" sz="1200"/>
              <a:t> </a:t>
            </a:r>
            <a:r>
              <a:rPr lang="de-DE" sz="1200" err="1"/>
              <a:t>mollis</a:t>
            </a:r>
            <a:r>
              <a:rPr lang="de-DE" sz="1200"/>
              <a:t> in. Morbi </a:t>
            </a:r>
            <a:r>
              <a:rPr lang="de-DE" sz="1200" err="1"/>
              <a:t>placerat</a:t>
            </a:r>
            <a:r>
              <a:rPr lang="de-DE" sz="1200"/>
              <a:t> </a:t>
            </a:r>
            <a:r>
              <a:rPr lang="de-DE" sz="1200" err="1"/>
              <a:t>vitae</a:t>
            </a:r>
            <a:r>
              <a:rPr lang="de-DE" sz="1200"/>
              <a:t> </a:t>
            </a:r>
            <a:r>
              <a:rPr lang="de-DE" sz="1200" err="1"/>
              <a:t>urna</a:t>
            </a:r>
            <a:r>
              <a:rPr lang="de-DE" sz="1200"/>
              <a:t> </a:t>
            </a:r>
            <a:r>
              <a:rPr lang="de-DE" sz="1200" err="1"/>
              <a:t>id</a:t>
            </a:r>
            <a:r>
              <a:rPr lang="de-DE" sz="1200"/>
              <a:t> </a:t>
            </a:r>
            <a:r>
              <a:rPr lang="de-DE" sz="1200" err="1"/>
              <a:t>sagittis</a:t>
            </a:r>
            <a:r>
              <a:rPr lang="de-DE" sz="1200"/>
              <a:t>. </a:t>
            </a:r>
            <a:r>
              <a:rPr lang="de-DE" sz="1200" err="1"/>
              <a:t>Quisque</a:t>
            </a:r>
            <a:r>
              <a:rPr lang="de-DE" sz="1200"/>
              <a:t> </a:t>
            </a:r>
            <a:r>
              <a:rPr lang="de-DE" sz="1200" err="1"/>
              <a:t>congue</a:t>
            </a:r>
            <a:r>
              <a:rPr lang="de-DE" sz="1200"/>
              <a:t> </a:t>
            </a:r>
            <a:r>
              <a:rPr lang="de-DE" sz="1200" err="1"/>
              <a:t>dapibus</a:t>
            </a:r>
            <a:r>
              <a:rPr lang="de-DE" sz="1200"/>
              <a:t> </a:t>
            </a:r>
            <a:r>
              <a:rPr lang="de-DE" sz="1200" err="1"/>
              <a:t>diam</a:t>
            </a:r>
            <a:r>
              <a:rPr lang="de-DE" sz="1200"/>
              <a:t>, </a:t>
            </a:r>
            <a:r>
              <a:rPr lang="de-DE" sz="1200" err="1"/>
              <a:t>eget</a:t>
            </a:r>
            <a:r>
              <a:rPr lang="de-DE" sz="1200"/>
              <a:t> </a:t>
            </a:r>
            <a:r>
              <a:rPr lang="de-DE" sz="1200" err="1"/>
              <a:t>imperdiet</a:t>
            </a:r>
            <a:r>
              <a:rPr lang="de-DE" sz="1200"/>
              <a:t> </a:t>
            </a:r>
            <a:r>
              <a:rPr lang="de-DE" sz="1200" err="1"/>
              <a:t>arcu</a:t>
            </a:r>
            <a:r>
              <a:rPr lang="de-DE" sz="1200"/>
              <a:t> </a:t>
            </a:r>
            <a:r>
              <a:rPr lang="de-DE" sz="1200" err="1"/>
              <a:t>facilisis</a:t>
            </a:r>
            <a:r>
              <a:rPr lang="de-DE" sz="1200"/>
              <a:t> </a:t>
            </a:r>
            <a:r>
              <a:rPr lang="de-DE" sz="1200" err="1"/>
              <a:t>eu</a:t>
            </a:r>
            <a:r>
              <a:rPr lang="de-DE" sz="1200"/>
              <a:t>.</a:t>
            </a:r>
          </a:p>
          <a:p>
            <a:pPr marL="0" indent="0">
              <a:lnSpc>
                <a:spcPct val="130000"/>
              </a:lnSpc>
              <a:buNone/>
            </a:pPr>
            <a:endParaRPr lang="de-DE" sz="120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a:latin typeface="Arial" panose="020B0604020202020204" pitchFamily="34" charset="0"/>
                <a:cs typeface="Arial" panose="020B0604020202020204" pitchFamily="34" charset="0"/>
              </a:rPr>
              <a:t>CRAS VITAE LOREM LIBERO. SED CONVALLIS MI VEL ARCU HENDRERIT, QUIS SUSCIPIT TORTOR ALIQUET.</a:t>
            </a:r>
          </a:p>
        </p:txBody>
      </p:sp>
      <p:sp>
        <p:nvSpPr>
          <p:cNvPr id="33" name="Bildplatzhalter 36">
            <a:extLst>
              <a:ext uri="{FF2B5EF4-FFF2-40B4-BE49-F238E27FC236}">
                <a16:creationId xmlns:a16="http://schemas.microsoft.com/office/drawing/2014/main" id="{A87540CD-4C0A-9341-BD4F-D8E58AD9BD2B}"/>
              </a:ext>
            </a:extLst>
          </p:cNvPr>
          <p:cNvSpPr>
            <a:spLocks noGrp="1"/>
          </p:cNvSpPr>
          <p:nvPr>
            <p:ph type="pic" sz="quarter" idx="20"/>
          </p:nvPr>
        </p:nvSpPr>
        <p:spPr>
          <a:xfrm>
            <a:off x="1485005"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35" name="Bildplatzhalter 36">
            <a:extLst>
              <a:ext uri="{FF2B5EF4-FFF2-40B4-BE49-F238E27FC236}">
                <a16:creationId xmlns:a16="http://schemas.microsoft.com/office/drawing/2014/main" id="{3A1FCFC6-07FD-DB4F-932E-3A4A8045EAD1}"/>
              </a:ext>
            </a:extLst>
          </p:cNvPr>
          <p:cNvSpPr>
            <a:spLocks noGrp="1"/>
          </p:cNvSpPr>
          <p:nvPr>
            <p:ph type="pic" sz="quarter" idx="21"/>
          </p:nvPr>
        </p:nvSpPr>
        <p:spPr>
          <a:xfrm>
            <a:off x="2697432" y="3618049"/>
            <a:ext cx="1131450" cy="915252"/>
          </a:xfrm>
          <a:prstGeom prst="rect">
            <a:avLst/>
          </a:prstGeom>
          <a:ln>
            <a:noFill/>
          </a:ln>
        </p:spPr>
        <p:txBody>
          <a:bodyPr/>
          <a:lstStyle>
            <a:lvl1pPr>
              <a:defRPr sz="1000" baseline="0"/>
            </a:lvl1pPr>
          </a:lstStyle>
          <a:p>
            <a:r>
              <a:rPr lang="de-DE" sz="1000" baseline="0"/>
              <a:t>Bild</a:t>
            </a:r>
            <a:endParaRPr lang="de-DE"/>
          </a:p>
        </p:txBody>
      </p:sp>
      <p:sp>
        <p:nvSpPr>
          <p:cNvPr id="37" name="Bildplatzhalter 36">
            <a:extLst>
              <a:ext uri="{FF2B5EF4-FFF2-40B4-BE49-F238E27FC236}">
                <a16:creationId xmlns:a16="http://schemas.microsoft.com/office/drawing/2014/main" id="{2CFB1CE0-A5AD-6C48-92AA-7B75827447DD}"/>
              </a:ext>
            </a:extLst>
          </p:cNvPr>
          <p:cNvSpPr>
            <a:spLocks noGrp="1"/>
          </p:cNvSpPr>
          <p:nvPr>
            <p:ph type="pic" sz="quarter" idx="22"/>
          </p:nvPr>
        </p:nvSpPr>
        <p:spPr>
          <a:xfrm>
            <a:off x="3936952" y="3618049"/>
            <a:ext cx="1131450" cy="915252"/>
          </a:xfrm>
          <a:prstGeom prst="rect">
            <a:avLst/>
          </a:prstGeom>
          <a:ln>
            <a:noFill/>
          </a:ln>
        </p:spPr>
        <p:txBody>
          <a:bodyPr/>
          <a:lstStyle>
            <a:lvl1pPr>
              <a:defRPr sz="1000" baseline="0"/>
            </a:lvl1pPr>
          </a:lstStyle>
          <a:p>
            <a:r>
              <a:rPr lang="de-DE" sz="1000" baseline="0"/>
              <a:t>Bild</a:t>
            </a:r>
            <a:endParaRPr lang="de-DE"/>
          </a:p>
        </p:txBody>
      </p:sp>
    </p:spTree>
    <p:extLst>
      <p:ext uri="{BB962C8B-B14F-4D97-AF65-F5344CB8AC3E}">
        <p14:creationId xmlns:p14="http://schemas.microsoft.com/office/powerpoint/2010/main" val="216773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53631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814" r:id="rId13"/>
    <p:sldLayoutId id="2147483842" r:id="rId14"/>
    <p:sldLayoutId id="2147483917" r:id="rId15"/>
    <p:sldLayoutId id="214748391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4" descr="Q:\Marketing_Intern\Nina\neue Logos\12_TRILUX_Logo_Sonne_mit_claim_neg_RGB.jpg">
            <a:extLst>
              <a:ext uri="{FF2B5EF4-FFF2-40B4-BE49-F238E27FC236}">
                <a16:creationId xmlns:a16="http://schemas.microsoft.com/office/drawing/2014/main" id="{848C5607-6EE3-384C-9C8E-881C0DFFB3EF}"/>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76811" y="0"/>
            <a:ext cx="1819893" cy="605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579437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685572"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3" indent="-171393" algn="l" defTabSz="685572"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79" indent="-171393" algn="l" defTabSz="685572"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65" indent="-171393" algn="l" defTabSz="6855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51"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537"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323"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09"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895"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681" indent="-171393" algn="l" defTabSz="68557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de-DE"/>
      </a:defPPr>
      <a:lvl1pPr marL="0" algn="l" defTabSz="685572" rtl="0" eaLnBrk="1" latinLnBrk="0" hangingPunct="1">
        <a:defRPr sz="1349" kern="1200">
          <a:solidFill>
            <a:schemeClr val="tx1"/>
          </a:solidFill>
          <a:latin typeface="+mn-lt"/>
          <a:ea typeface="+mn-ea"/>
          <a:cs typeface="+mn-cs"/>
        </a:defRPr>
      </a:lvl1pPr>
      <a:lvl2pPr marL="342786" algn="l" defTabSz="685572" rtl="0" eaLnBrk="1" latinLnBrk="0" hangingPunct="1">
        <a:defRPr sz="1349" kern="1200">
          <a:solidFill>
            <a:schemeClr val="tx1"/>
          </a:solidFill>
          <a:latin typeface="+mn-lt"/>
          <a:ea typeface="+mn-ea"/>
          <a:cs typeface="+mn-cs"/>
        </a:defRPr>
      </a:lvl2pPr>
      <a:lvl3pPr marL="685572" algn="l" defTabSz="685572" rtl="0" eaLnBrk="1" latinLnBrk="0" hangingPunct="1">
        <a:defRPr sz="1349" kern="1200">
          <a:solidFill>
            <a:schemeClr val="tx1"/>
          </a:solidFill>
          <a:latin typeface="+mn-lt"/>
          <a:ea typeface="+mn-ea"/>
          <a:cs typeface="+mn-cs"/>
        </a:defRPr>
      </a:lvl3pPr>
      <a:lvl4pPr marL="1028358" algn="l" defTabSz="685572" rtl="0" eaLnBrk="1" latinLnBrk="0" hangingPunct="1">
        <a:defRPr sz="1349" kern="1200">
          <a:solidFill>
            <a:schemeClr val="tx1"/>
          </a:solidFill>
          <a:latin typeface="+mn-lt"/>
          <a:ea typeface="+mn-ea"/>
          <a:cs typeface="+mn-cs"/>
        </a:defRPr>
      </a:lvl4pPr>
      <a:lvl5pPr marL="1371144" algn="l" defTabSz="685572" rtl="0" eaLnBrk="1" latinLnBrk="0" hangingPunct="1">
        <a:defRPr sz="1349" kern="1200">
          <a:solidFill>
            <a:schemeClr val="tx1"/>
          </a:solidFill>
          <a:latin typeface="+mn-lt"/>
          <a:ea typeface="+mn-ea"/>
          <a:cs typeface="+mn-cs"/>
        </a:defRPr>
      </a:lvl5pPr>
      <a:lvl6pPr marL="1713930" algn="l" defTabSz="685572" rtl="0" eaLnBrk="1" latinLnBrk="0" hangingPunct="1">
        <a:defRPr sz="1349" kern="1200">
          <a:solidFill>
            <a:schemeClr val="tx1"/>
          </a:solidFill>
          <a:latin typeface="+mn-lt"/>
          <a:ea typeface="+mn-ea"/>
          <a:cs typeface="+mn-cs"/>
        </a:defRPr>
      </a:lvl6pPr>
      <a:lvl7pPr marL="2056716" algn="l" defTabSz="685572" rtl="0" eaLnBrk="1" latinLnBrk="0" hangingPunct="1">
        <a:defRPr sz="1349" kern="1200">
          <a:solidFill>
            <a:schemeClr val="tx1"/>
          </a:solidFill>
          <a:latin typeface="+mn-lt"/>
          <a:ea typeface="+mn-ea"/>
          <a:cs typeface="+mn-cs"/>
        </a:defRPr>
      </a:lvl7pPr>
      <a:lvl8pPr marL="2399502" algn="l" defTabSz="685572" rtl="0" eaLnBrk="1" latinLnBrk="0" hangingPunct="1">
        <a:defRPr sz="1349" kern="1200">
          <a:solidFill>
            <a:schemeClr val="tx1"/>
          </a:solidFill>
          <a:latin typeface="+mn-lt"/>
          <a:ea typeface="+mn-ea"/>
          <a:cs typeface="+mn-cs"/>
        </a:defRPr>
      </a:lvl8pPr>
      <a:lvl9pPr marL="2742288" algn="l" defTabSz="685572"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79984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19.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54.png"/><Relationship Id="rId17" Type="http://schemas.microsoft.com/office/2007/relationships/hdphoto" Target="../media/hdphoto21.wdp"/><Relationship Id="rId2" Type="http://schemas.openxmlformats.org/officeDocument/2006/relationships/image" Target="../media/image49.png"/><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1.pn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20.wdp"/><Relationship Id="rId10" Type="http://schemas.openxmlformats.org/officeDocument/2006/relationships/image" Target="../media/image53.png"/><Relationship Id="rId4" Type="http://schemas.openxmlformats.org/officeDocument/2006/relationships/image" Target="../media/image50.png"/><Relationship Id="rId9" Type="http://schemas.microsoft.com/office/2007/relationships/hdphoto" Target="../media/hdphoto17.wdp"/><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7.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pn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0.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ilux.com/en/company/trilux/sustainability/topics/climate-protection/our-commitment-against-climate-change/" TargetMode="External"/><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1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webp"/><Relationship Id="rId1" Type="http://schemas.openxmlformats.org/officeDocument/2006/relationships/slideLayout" Target="../slideLayouts/slideLayout1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2.png"/><Relationship Id="rId18" Type="http://schemas.microsoft.com/office/2007/relationships/hdphoto" Target="../media/hdphoto9.wdp"/><Relationship Id="rId26" Type="http://schemas.microsoft.com/office/2007/relationships/hdphoto" Target="../media/hdphoto13.wdp"/><Relationship Id="rId3" Type="http://schemas.openxmlformats.org/officeDocument/2006/relationships/image" Target="../media/image37.png"/><Relationship Id="rId21" Type="http://schemas.openxmlformats.org/officeDocument/2006/relationships/image" Target="../media/image46.png"/><Relationship Id="rId7" Type="http://schemas.openxmlformats.org/officeDocument/2006/relationships/image" Target="../media/image39.png"/><Relationship Id="rId12" Type="http://schemas.microsoft.com/office/2007/relationships/hdphoto" Target="../media/hdphoto6.wdp"/><Relationship Id="rId17" Type="http://schemas.openxmlformats.org/officeDocument/2006/relationships/image" Target="../media/image44.png"/><Relationship Id="rId25" Type="http://schemas.openxmlformats.org/officeDocument/2006/relationships/image" Target="../media/image48.png"/><Relationship Id="rId2" Type="http://schemas.openxmlformats.org/officeDocument/2006/relationships/image" Target="../media/image36.jpeg"/><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5.xml"/><Relationship Id="rId6" Type="http://schemas.microsoft.com/office/2007/relationships/hdphoto" Target="../media/hdphoto3.wdp"/><Relationship Id="rId11" Type="http://schemas.openxmlformats.org/officeDocument/2006/relationships/image" Target="../media/image41.png"/><Relationship Id="rId24" Type="http://schemas.microsoft.com/office/2007/relationships/hdphoto" Target="../media/hdphoto12.wdp"/><Relationship Id="rId5" Type="http://schemas.openxmlformats.org/officeDocument/2006/relationships/image" Target="../media/image38.png"/><Relationship Id="rId15" Type="http://schemas.openxmlformats.org/officeDocument/2006/relationships/image" Target="../media/image43.png"/><Relationship Id="rId23" Type="http://schemas.openxmlformats.org/officeDocument/2006/relationships/image" Target="../media/image47.png"/><Relationship Id="rId10" Type="http://schemas.microsoft.com/office/2007/relationships/hdphoto" Target="../media/hdphoto5.wdp"/><Relationship Id="rId19"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0.png"/><Relationship Id="rId14" Type="http://schemas.microsoft.com/office/2007/relationships/hdphoto" Target="../media/hdphoto7.wdp"/><Relationship Id="rId22"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04276" y="1303832"/>
            <a:ext cx="3943562" cy="1602104"/>
          </a:xfrm>
        </p:spPr>
        <p:txBody>
          <a:bodyPr anchor="t"/>
          <a:lstStyle/>
          <a:p>
            <a:pPr>
              <a:spcBef>
                <a:spcPts val="0"/>
              </a:spcBef>
              <a:spcAft>
                <a:spcPts val="900"/>
              </a:spcAft>
            </a:pPr>
            <a:r>
              <a:rPr lang="en-GB" sz="2063" dirty="0"/>
              <a:t>LIGHT COLUMN SYSTEM</a:t>
            </a:r>
            <a:br>
              <a:rPr lang="en-GB" sz="2063" dirty="0"/>
            </a:br>
            <a:r>
              <a:rPr lang="en-GB" sz="2063" b="0" dirty="0"/>
              <a:t>CONSTELA 19</a:t>
            </a:r>
            <a:br>
              <a:rPr lang="en-GB" sz="2063" dirty="0"/>
            </a:br>
            <a:br>
              <a:rPr lang="en-GB" sz="2063" dirty="0"/>
            </a:br>
            <a:r>
              <a:rPr lang="en-GB" sz="1600" b="0" dirty="0"/>
              <a:t>SMARTER. STRONGER. </a:t>
            </a:r>
            <a:br>
              <a:rPr lang="en-GB" sz="1600" b="0" dirty="0"/>
            </a:br>
            <a:r>
              <a:rPr lang="en-GB" sz="1600" b="0" dirty="0"/>
              <a:t>More Attractive.</a:t>
            </a:r>
            <a:br>
              <a:rPr lang="en-GB" sz="2063" dirty="0"/>
            </a:br>
            <a:br>
              <a:rPr lang="en-GB" sz="2063" dirty="0"/>
            </a:br>
            <a:r>
              <a:rPr lang="en-GB" sz="825" b="0" dirty="0"/>
              <a:t>www.trilux.com</a:t>
            </a:r>
          </a:p>
        </p:txBody>
      </p:sp>
    </p:spTree>
    <p:extLst>
      <p:ext uri="{BB962C8B-B14F-4D97-AF65-F5344CB8AC3E}">
        <p14:creationId xmlns:p14="http://schemas.microsoft.com/office/powerpoint/2010/main" val="95505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467A349-A974-404F-860B-9EBDE9F9464F}"/>
              </a:ext>
            </a:extLst>
          </p:cNvPr>
          <p:cNvSpPr/>
          <p:nvPr/>
        </p:nvSpPr>
        <p:spPr>
          <a:xfrm>
            <a:off x="391414" y="1231990"/>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70543D9-91AB-4717-B9B6-8D1ED9E7A907}"/>
              </a:ext>
            </a:extLst>
          </p:cNvPr>
          <p:cNvSpPr/>
          <p:nvPr/>
        </p:nvSpPr>
        <p:spPr>
          <a:xfrm>
            <a:off x="391414" y="2208837"/>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2C75C77F-81C8-46FD-A372-0EADE2D81DF3}"/>
              </a:ext>
            </a:extLst>
          </p:cNvPr>
          <p:cNvSpPr/>
          <p:nvPr/>
        </p:nvSpPr>
        <p:spPr>
          <a:xfrm>
            <a:off x="391414" y="3185684"/>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22332C17-1B85-48ED-8154-B0955F58CCD6}"/>
              </a:ext>
            </a:extLst>
          </p:cNvPr>
          <p:cNvSpPr/>
          <p:nvPr/>
        </p:nvSpPr>
        <p:spPr>
          <a:xfrm>
            <a:off x="391414" y="4162531"/>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FE91D808-6A0C-43A2-9A92-406C36633066}"/>
              </a:ext>
            </a:extLst>
          </p:cNvPr>
          <p:cNvSpPr>
            <a:spLocks noGrp="1"/>
          </p:cNvSpPr>
          <p:nvPr>
            <p:ph type="title"/>
          </p:nvPr>
        </p:nvSpPr>
        <p:spPr/>
        <p:txBody>
          <a:bodyPr/>
          <a:lstStyle/>
          <a:p>
            <a:r>
              <a:rPr lang="de-DE" dirty="0"/>
              <a:t>OVERVIEW OF THE COMPONENTS</a:t>
            </a:r>
          </a:p>
        </p:txBody>
      </p:sp>
      <p:pic>
        <p:nvPicPr>
          <p:cNvPr id="4" name="Grafik 3" descr="Ein Bild, das Toilettenartikel, drinnen, kosmetisch enthält.&#10;&#10;Automatisch generierte Beschreibung">
            <a:extLst>
              <a:ext uri="{FF2B5EF4-FFF2-40B4-BE49-F238E27FC236}">
                <a16:creationId xmlns:a16="http://schemas.microsoft.com/office/drawing/2014/main" id="{D865E2A2-425A-43F9-AC8C-EDC7EB33A14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9500" b="93917" l="10000" r="90000">
                        <a14:foregroundMark x1="41917" y1="11500" x2="42417" y2="9583"/>
                        <a14:foregroundMark x1="42417" y1="21000" x2="43833" y2="52833"/>
                        <a14:foregroundMark x1="43833" y1="52833" x2="48917" y2="23333"/>
                        <a14:foregroundMark x1="48917" y1="23333" x2="43833" y2="21500"/>
                        <a14:foregroundMark x1="42833" y1="52917" x2="57250" y2="24833"/>
                        <a14:foregroundMark x1="57250" y1="24833" x2="43333" y2="52917"/>
                        <a14:foregroundMark x1="43333" y1="52917" x2="43333" y2="54833"/>
                        <a14:foregroundMark x1="57583" y1="32500" x2="55250" y2="63917"/>
                        <a14:foregroundMark x1="55250" y1="63917" x2="55250" y2="33417"/>
                        <a14:foregroundMark x1="42833" y1="54333" x2="46167" y2="69167"/>
                        <a14:foregroundMark x1="42833" y1="93917" x2="56667" y2="91500"/>
                      </a14:backgroundRemoval>
                    </a14:imgEffect>
                  </a14:imgLayer>
                </a14:imgProps>
              </a:ext>
              <a:ext uri="{28A0092B-C50C-407E-A947-70E740481C1C}">
                <a14:useLocalDpi xmlns:a14="http://schemas.microsoft.com/office/drawing/2010/main"/>
              </a:ext>
            </a:extLst>
          </a:blip>
          <a:stretch>
            <a:fillRect/>
          </a:stretch>
        </p:blipFill>
        <p:spPr>
          <a:xfrm>
            <a:off x="444754" y="1276151"/>
            <a:ext cx="854165" cy="854165"/>
          </a:xfrm>
          <a:prstGeom prst="rect">
            <a:avLst/>
          </a:prstGeom>
        </p:spPr>
      </p:pic>
      <p:pic>
        <p:nvPicPr>
          <p:cNvPr id="5" name="Grafik 4" descr="Ein Bild, das Toilettenartikel, kosmetisch enthält.&#10;&#10;Automatisch generierte Beschreibung">
            <a:extLst>
              <a:ext uri="{FF2B5EF4-FFF2-40B4-BE49-F238E27FC236}">
                <a16:creationId xmlns:a16="http://schemas.microsoft.com/office/drawing/2014/main" id="{07169479-1529-489B-B180-C11EE320AE3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000" b="92917" l="10000" r="90000">
                        <a14:foregroundMark x1="42417" y1="11000" x2="57167" y2="8667"/>
                        <a14:foregroundMark x1="42417" y1="21500" x2="44250" y2="51500"/>
                        <a14:foregroundMark x1="44250" y1="51500" x2="57250" y2="24333"/>
                        <a14:foregroundMark x1="57250" y1="24333" x2="42833" y2="21500"/>
                        <a14:foregroundMark x1="42417" y1="52000" x2="42833" y2="53417"/>
                        <a14:foregroundMark x1="57167" y1="34833" x2="57167" y2="66750"/>
                        <a14:foregroundMark x1="57167" y1="66750" x2="54167" y2="36333"/>
                        <a14:foregroundMark x1="54167" y1="36333" x2="56167" y2="33917"/>
                        <a14:foregroundMark x1="42833" y1="51500" x2="44750" y2="50583"/>
                        <a14:foregroundMark x1="42833" y1="54833" x2="44250" y2="54833"/>
                        <a14:foregroundMark x1="43333" y1="55333" x2="44750" y2="55333"/>
                        <a14:foregroundMark x1="42417" y1="55833" x2="43833" y2="55333"/>
                        <a14:foregroundMark x1="42417" y1="54833" x2="47167" y2="57250"/>
                        <a14:foregroundMark x1="44250" y1="57667" x2="45750" y2="57667"/>
                        <a14:foregroundMark x1="42417" y1="57667" x2="43333" y2="59167"/>
                        <a14:foregroundMark x1="42833" y1="59583" x2="44750" y2="74833"/>
                        <a14:foregroundMark x1="42833" y1="92917" x2="55250" y2="92917"/>
                        <a14:foregroundMark x1="45917" y1="5000" x2="53000" y2="5000"/>
                      </a14:backgroundRemoval>
                    </a14:imgEffect>
                  </a14:imgLayer>
                </a14:imgProps>
              </a:ext>
              <a:ext uri="{28A0092B-C50C-407E-A947-70E740481C1C}">
                <a14:useLocalDpi xmlns:a14="http://schemas.microsoft.com/office/drawing/2010/main"/>
              </a:ext>
            </a:extLst>
          </a:blip>
          <a:stretch>
            <a:fillRect/>
          </a:stretch>
        </p:blipFill>
        <p:spPr>
          <a:xfrm>
            <a:off x="444753" y="2252943"/>
            <a:ext cx="854165" cy="854165"/>
          </a:xfrm>
          <a:prstGeom prst="rect">
            <a:avLst/>
          </a:prstGeom>
        </p:spPr>
      </p:pic>
      <p:pic>
        <p:nvPicPr>
          <p:cNvPr id="6" name="Grafik 5" descr="Ein Bild, das Pfeffermühle enthält.&#10;&#10;Automatisch generierte Beschreibung">
            <a:extLst>
              <a:ext uri="{FF2B5EF4-FFF2-40B4-BE49-F238E27FC236}">
                <a16:creationId xmlns:a16="http://schemas.microsoft.com/office/drawing/2014/main" id="{3781E567-FB44-42CF-943D-4CFB2353A3AD}"/>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500" b="93417" l="10000" r="90000">
                        <a14:foregroundMark x1="41917" y1="10583" x2="43333" y2="9583"/>
                        <a14:foregroundMark x1="42833" y1="29583" x2="43833" y2="60083"/>
                        <a14:foregroundMark x1="43833" y1="60083" x2="58083" y2="33167"/>
                        <a14:foregroundMark x1="58083" y1="33167" x2="43333" y2="28667"/>
                        <a14:foregroundMark x1="56167" y1="42917" x2="54250" y2="43917"/>
                        <a14:foregroundMark x1="56667" y1="44333" x2="53333" y2="66250"/>
                        <a14:foregroundMark x1="43333" y1="93417" x2="55750" y2="93417"/>
                      </a14:backgroundRemoval>
                    </a14:imgEffect>
                  </a14:imgLayer>
                </a14:imgProps>
              </a:ext>
              <a:ext uri="{28A0092B-C50C-407E-A947-70E740481C1C}">
                <a14:useLocalDpi xmlns:a14="http://schemas.microsoft.com/office/drawing/2010/main"/>
              </a:ext>
            </a:extLst>
          </a:blip>
          <a:stretch>
            <a:fillRect/>
          </a:stretch>
        </p:blipFill>
        <p:spPr>
          <a:xfrm>
            <a:off x="444752" y="3262037"/>
            <a:ext cx="854165" cy="854165"/>
          </a:xfrm>
          <a:prstGeom prst="rect">
            <a:avLst/>
          </a:prstGeom>
        </p:spPr>
      </p:pic>
      <p:pic>
        <p:nvPicPr>
          <p:cNvPr id="7" name="Grafik 6" descr="Ein Bild, das weiß, kosmetisch, Pfeffermühle enthält.&#10;&#10;Automatisch generierte Beschreibung">
            <a:extLst>
              <a:ext uri="{FF2B5EF4-FFF2-40B4-BE49-F238E27FC236}">
                <a16:creationId xmlns:a16="http://schemas.microsoft.com/office/drawing/2014/main" id="{8FEFC04A-B0A4-49BA-AB0C-FE038524B6BC}"/>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8167" b="93917" l="10000" r="90000">
                        <a14:foregroundMark x1="43333" y1="93917" x2="57167" y2="92500"/>
                        <a14:foregroundMark x1="41917" y1="10583" x2="43333" y2="10583"/>
                        <a14:foregroundMark x1="41917" y1="8167" x2="56167" y2="9167"/>
                        <a14:foregroundMark x1="56167" y1="22500" x2="57167" y2="53417"/>
                        <a14:foregroundMark x1="57167" y1="53417" x2="44250" y2="25000"/>
                        <a14:foregroundMark x1="44250" y1="25000" x2="44250" y2="24333"/>
                        <a14:foregroundMark x1="41917" y1="26750" x2="42417" y2="57667"/>
                        <a14:foregroundMark x1="42417" y1="57667" x2="45083" y2="28000"/>
                        <a14:foregroundMark x1="45083" y1="28000" x2="44250" y2="27667"/>
                      </a14:backgroundRemoval>
                    </a14:imgEffect>
                  </a14:imgLayer>
                </a14:imgProps>
              </a:ext>
              <a:ext uri="{28A0092B-C50C-407E-A947-70E740481C1C}">
                <a14:useLocalDpi xmlns:a14="http://schemas.microsoft.com/office/drawing/2010/main"/>
              </a:ext>
            </a:extLst>
          </a:blip>
          <a:stretch>
            <a:fillRect/>
          </a:stretch>
        </p:blipFill>
        <p:spPr>
          <a:xfrm>
            <a:off x="444751" y="4238829"/>
            <a:ext cx="854165" cy="854165"/>
          </a:xfrm>
          <a:prstGeom prst="rect">
            <a:avLst/>
          </a:prstGeom>
        </p:spPr>
      </p:pic>
      <p:sp>
        <p:nvSpPr>
          <p:cNvPr id="15" name="Rechteck 14">
            <a:extLst>
              <a:ext uri="{FF2B5EF4-FFF2-40B4-BE49-F238E27FC236}">
                <a16:creationId xmlns:a16="http://schemas.microsoft.com/office/drawing/2014/main" id="{27C96FBA-C980-474F-A67A-473E4331B34C}"/>
              </a:ext>
            </a:extLst>
          </p:cNvPr>
          <p:cNvSpPr/>
          <p:nvPr/>
        </p:nvSpPr>
        <p:spPr>
          <a:xfrm>
            <a:off x="4572000" y="1239113"/>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184EDFA1-5118-4BF4-8B1C-852D30232C4F}"/>
              </a:ext>
            </a:extLst>
          </p:cNvPr>
          <p:cNvSpPr/>
          <p:nvPr/>
        </p:nvSpPr>
        <p:spPr>
          <a:xfrm>
            <a:off x="4572000" y="2215960"/>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26BDE2C-293D-4839-8BB1-6706CBAB64D5}"/>
              </a:ext>
            </a:extLst>
          </p:cNvPr>
          <p:cNvSpPr/>
          <p:nvPr/>
        </p:nvSpPr>
        <p:spPr>
          <a:xfrm>
            <a:off x="4572000" y="3192807"/>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1DDC2D35-4B20-4C56-BF76-C8872B73B02E}"/>
              </a:ext>
            </a:extLst>
          </p:cNvPr>
          <p:cNvSpPr/>
          <p:nvPr/>
        </p:nvSpPr>
        <p:spPr>
          <a:xfrm>
            <a:off x="4572000" y="4169654"/>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Ein Bild, das drinnen, silbern, Mikrofon enthält.&#10;&#10;Automatisch generierte Beschreibung">
            <a:extLst>
              <a:ext uri="{FF2B5EF4-FFF2-40B4-BE49-F238E27FC236}">
                <a16:creationId xmlns:a16="http://schemas.microsoft.com/office/drawing/2014/main" id="{E6CC31E4-CF60-47BC-A45B-CC1936FDEC2D}"/>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5750" b="94333" l="10000" r="90000">
                        <a14:foregroundMark x1="33833" y1="19167" x2="62417" y2="5833"/>
                        <a14:foregroundMark x1="62417" y1="5833" x2="66167" y2="17250"/>
                        <a14:foregroundMark x1="41917" y1="90083" x2="41417" y2="89167"/>
                        <a14:foregroundMark x1="34250" y1="93917" x2="63333" y2="94333"/>
                      </a14:backgroundRemoval>
                    </a14:imgEffect>
                  </a14:imgLayer>
                </a14:imgProps>
              </a:ext>
              <a:ext uri="{28A0092B-C50C-407E-A947-70E740481C1C}">
                <a14:useLocalDpi xmlns:a14="http://schemas.microsoft.com/office/drawing/2010/main"/>
              </a:ext>
            </a:extLst>
          </a:blip>
          <a:stretch>
            <a:fillRect/>
          </a:stretch>
        </p:blipFill>
        <p:spPr>
          <a:xfrm>
            <a:off x="4625412" y="4229271"/>
            <a:ext cx="887744" cy="887744"/>
          </a:xfrm>
          <a:prstGeom prst="rect">
            <a:avLst/>
          </a:prstGeom>
        </p:spPr>
      </p:pic>
      <p:pic>
        <p:nvPicPr>
          <p:cNvPr id="20" name="Grafik 19" descr="Ein Bild, das drinnen, schwarz, Mikrofon enthält.&#10;&#10;Automatisch generierte Beschreibung">
            <a:extLst>
              <a:ext uri="{FF2B5EF4-FFF2-40B4-BE49-F238E27FC236}">
                <a16:creationId xmlns:a16="http://schemas.microsoft.com/office/drawing/2014/main" id="{7C129729-7AB5-4116-B9CB-B2D3A2DC43DB}"/>
              </a:ext>
            </a:extLst>
          </p:cNvPr>
          <p:cNvPicPr>
            <a:picLocks noChangeAspect="1"/>
          </p:cNvPicPr>
          <p:nvPr/>
        </p:nvPicPr>
        <p:blipFill>
          <a:blip r:embed="rId12" cstate="screen">
            <a:extLst>
              <a:ext uri="{BEBA8EAE-BF5A-486C-A8C5-ECC9F3942E4B}">
                <a14:imgProps xmlns:a14="http://schemas.microsoft.com/office/drawing/2010/main">
                  <a14:imgLayer r:embed="rId13">
                    <a14:imgEffect>
                      <a14:backgroundRemoval t="6250" b="94333" l="10000" r="90000">
                        <a14:foregroundMark x1="34250" y1="18667" x2="62417" y2="6250"/>
                        <a14:foregroundMark x1="62417" y1="6250" x2="35750" y2="16750"/>
                        <a14:foregroundMark x1="41917" y1="89583" x2="41917" y2="88167"/>
                        <a14:foregroundMark x1="36167" y1="94333" x2="64250" y2="93417"/>
                      </a14:backgroundRemoval>
                    </a14:imgEffect>
                  </a14:imgLayer>
                </a14:imgProps>
              </a:ext>
              <a:ext uri="{28A0092B-C50C-407E-A947-70E740481C1C}">
                <a14:useLocalDpi xmlns:a14="http://schemas.microsoft.com/office/drawing/2010/main"/>
              </a:ext>
            </a:extLst>
          </a:blip>
          <a:stretch>
            <a:fillRect/>
          </a:stretch>
        </p:blipFill>
        <p:spPr>
          <a:xfrm>
            <a:off x="4610172" y="2267906"/>
            <a:ext cx="887744" cy="887744"/>
          </a:xfrm>
          <a:prstGeom prst="rect">
            <a:avLst/>
          </a:prstGeom>
        </p:spPr>
      </p:pic>
      <p:pic>
        <p:nvPicPr>
          <p:cNvPr id="21" name="Grafik 20" descr="Ein Bild, das drinnen, schwarz, Mikrofon enthält.&#10;&#10;Automatisch generierte Beschreibung">
            <a:extLst>
              <a:ext uri="{FF2B5EF4-FFF2-40B4-BE49-F238E27FC236}">
                <a16:creationId xmlns:a16="http://schemas.microsoft.com/office/drawing/2014/main" id="{16359491-B1DB-40AE-A7FA-039A3105232B}"/>
              </a:ext>
            </a:extLst>
          </p:cNvPr>
          <p:cNvPicPr>
            <a:picLocks noChangeAspect="1"/>
          </p:cNvPicPr>
          <p:nvPr/>
        </p:nvPicPr>
        <p:blipFill>
          <a:blip r:embed="rId14" cstate="screen">
            <a:extLst>
              <a:ext uri="{BEBA8EAE-BF5A-486C-A8C5-ECC9F3942E4B}">
                <a14:imgProps xmlns:a14="http://schemas.microsoft.com/office/drawing/2010/main">
                  <a14:imgLayer r:embed="rId15">
                    <a14:imgEffect>
                      <a14:backgroundRemoval t="7667" b="93917" l="10000" r="90000">
                        <a14:foregroundMark x1="33333" y1="18167" x2="62583" y2="7667"/>
                        <a14:foregroundMark x1="62583" y1="7667" x2="33833" y2="15333"/>
                        <a14:foregroundMark x1="35750" y1="92917" x2="63833" y2="93917"/>
                      </a14:backgroundRemoval>
                    </a14:imgEffect>
                  </a14:imgLayer>
                </a14:imgProps>
              </a:ext>
              <a:ext uri="{28A0092B-C50C-407E-A947-70E740481C1C}">
                <a14:useLocalDpi xmlns:a14="http://schemas.microsoft.com/office/drawing/2010/main"/>
              </a:ext>
            </a:extLst>
          </a:blip>
          <a:stretch>
            <a:fillRect/>
          </a:stretch>
        </p:blipFill>
        <p:spPr>
          <a:xfrm>
            <a:off x="4602624" y="1283771"/>
            <a:ext cx="887744" cy="887744"/>
          </a:xfrm>
          <a:prstGeom prst="rect">
            <a:avLst/>
          </a:prstGeom>
        </p:spPr>
      </p:pic>
      <p:pic>
        <p:nvPicPr>
          <p:cNvPr id="22" name="Grafik 21">
            <a:extLst>
              <a:ext uri="{FF2B5EF4-FFF2-40B4-BE49-F238E27FC236}">
                <a16:creationId xmlns:a16="http://schemas.microsoft.com/office/drawing/2014/main" id="{8F81975E-37B4-49CB-B7BD-9C4D2784419E}"/>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6500" b="93833" l="10000" r="90000">
                        <a14:foregroundMark x1="33833" y1="17250" x2="62750" y2="6583"/>
                        <a14:foregroundMark x1="62750" y1="6583" x2="35750" y2="15833"/>
                        <a14:foregroundMark x1="41417" y1="89583" x2="41917" y2="89167"/>
                        <a14:foregroundMark x1="34250" y1="93917" x2="64250" y2="93833"/>
                        <a14:foregroundMark x1="64250" y1="93833" x2="64250" y2="92917"/>
                      </a14:backgroundRemoval>
                    </a14:imgEffect>
                  </a14:imgLayer>
                </a14:imgProps>
              </a:ext>
              <a:ext uri="{28A0092B-C50C-407E-A947-70E740481C1C}">
                <a14:useLocalDpi xmlns:a14="http://schemas.microsoft.com/office/drawing/2010/main"/>
              </a:ext>
            </a:extLst>
          </a:blip>
          <a:stretch>
            <a:fillRect/>
          </a:stretch>
        </p:blipFill>
        <p:spPr>
          <a:xfrm>
            <a:off x="4615880" y="3233797"/>
            <a:ext cx="887744" cy="887744"/>
          </a:xfrm>
          <a:prstGeom prst="rect">
            <a:avLst/>
          </a:prstGeom>
        </p:spPr>
      </p:pic>
      <p:sp>
        <p:nvSpPr>
          <p:cNvPr id="23" name="TextBox 40">
            <a:extLst>
              <a:ext uri="{FF2B5EF4-FFF2-40B4-BE49-F238E27FC236}">
                <a16:creationId xmlns:a16="http://schemas.microsoft.com/office/drawing/2014/main" id="{C1B887C5-32F2-491E-B450-39B1032312E6}"/>
              </a:ext>
            </a:extLst>
          </p:cNvPr>
          <p:cNvSpPr txBox="1"/>
          <p:nvPr/>
        </p:nvSpPr>
        <p:spPr>
          <a:xfrm>
            <a:off x="1393746" y="1185598"/>
            <a:ext cx="3172762" cy="369332"/>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luminaire head, clear, 1m, </a:t>
            </a:r>
          </a:p>
          <a:p>
            <a:r>
              <a:rPr lang="en-US" altLang="ko-KR" sz="800" b="1" i="1" dirty="0">
                <a:solidFill>
                  <a:schemeClr val="tx1">
                    <a:lumMod val="65000"/>
                    <a:lumOff val="35000"/>
                  </a:schemeClr>
                </a:solidFill>
                <a:cs typeface="Arial" pitchFamily="34" charset="0"/>
              </a:rPr>
              <a:t>e.g.: TOC: 7545051 CS 19 100-AB2L/5100-730 4G1S ETDD</a:t>
            </a:r>
            <a:endParaRPr lang="ko-KR" altLang="en-US" sz="800" b="1" i="1" dirty="0">
              <a:solidFill>
                <a:schemeClr val="tx1">
                  <a:lumMod val="65000"/>
                  <a:lumOff val="35000"/>
                </a:schemeClr>
              </a:solidFill>
              <a:cs typeface="Arial" pitchFamily="34" charset="0"/>
            </a:endParaRPr>
          </a:p>
        </p:txBody>
      </p:sp>
      <p:sp>
        <p:nvSpPr>
          <p:cNvPr id="24" name="TextBox 41">
            <a:extLst>
              <a:ext uri="{FF2B5EF4-FFF2-40B4-BE49-F238E27FC236}">
                <a16:creationId xmlns:a16="http://schemas.microsoft.com/office/drawing/2014/main" id="{FFB6FDBB-357B-4B21-A92A-1917747B2334}"/>
              </a:ext>
            </a:extLst>
          </p:cNvPr>
          <p:cNvSpPr txBox="1"/>
          <p:nvPr/>
        </p:nvSpPr>
        <p:spPr>
          <a:xfrm>
            <a:off x="1393746" y="1526669"/>
            <a:ext cx="3172762" cy="553998"/>
          </a:xfrm>
          <a:prstGeom prst="rect">
            <a:avLst/>
          </a:prstGeom>
          <a:noFill/>
        </p:spPr>
        <p:txBody>
          <a:bodyPr wrap="square" rtlCol="0">
            <a:spAutoFit/>
          </a:bodyPr>
          <a:lstStyle/>
          <a:p>
            <a:pPr lvl="0"/>
            <a:r>
              <a:rPr lang="en-US" sz="1000" dirty="0"/>
              <a:t>optionally rotationally symmetrical or asymmetrical, from 2,700K to 4,000K, from 2,200lm to max. 5,100lm</a:t>
            </a:r>
            <a:endParaRPr lang="de-DE" sz="1000" dirty="0"/>
          </a:p>
        </p:txBody>
      </p:sp>
      <p:sp>
        <p:nvSpPr>
          <p:cNvPr id="25" name="TextBox 40">
            <a:extLst>
              <a:ext uri="{FF2B5EF4-FFF2-40B4-BE49-F238E27FC236}">
                <a16:creationId xmlns:a16="http://schemas.microsoft.com/office/drawing/2014/main" id="{EFE9D7FC-2742-485C-AA9F-0F42CD88D8DA}"/>
              </a:ext>
            </a:extLst>
          </p:cNvPr>
          <p:cNvSpPr txBox="1"/>
          <p:nvPr/>
        </p:nvSpPr>
        <p:spPr>
          <a:xfrm>
            <a:off x="1401294" y="2154727"/>
            <a:ext cx="3172762" cy="646331"/>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luminaire head, clear, 1m, SLR, </a:t>
            </a:r>
          </a:p>
          <a:p>
            <a:r>
              <a:rPr lang="en-US" altLang="ko-KR" sz="800" b="1" i="1" dirty="0">
                <a:solidFill>
                  <a:schemeClr val="tx1">
                    <a:lumMod val="65000"/>
                    <a:lumOff val="35000"/>
                  </a:schemeClr>
                </a:solidFill>
                <a:cs typeface="Arial" pitchFamily="34" charset="0"/>
              </a:rPr>
              <a:t>e.g.: TOC:</a:t>
            </a:r>
            <a:r>
              <a:rPr lang="de-DE" sz="800" b="1" i="1" dirty="0">
                <a:solidFill>
                  <a:schemeClr val="tx1">
                    <a:lumMod val="65000"/>
                    <a:lumOff val="35000"/>
                  </a:schemeClr>
                </a:solidFill>
                <a:cs typeface="Arial" pitchFamily="34" charset="0"/>
              </a:rPr>
              <a:t> 7546640</a:t>
            </a:r>
            <a:r>
              <a:rPr lang="en-US" altLang="ko-KR" sz="800" b="1" i="1" dirty="0">
                <a:solidFill>
                  <a:schemeClr val="tx1">
                    <a:lumMod val="65000"/>
                    <a:lumOff val="35000"/>
                  </a:schemeClr>
                </a:solidFill>
                <a:cs typeface="Arial" pitchFamily="34" charset="0"/>
              </a:rPr>
              <a:t> </a:t>
            </a:r>
            <a:r>
              <a:rPr lang="de-DE" sz="800" b="1" i="1" dirty="0">
                <a:solidFill>
                  <a:schemeClr val="tx1">
                    <a:lumMod val="65000"/>
                    <a:lumOff val="35000"/>
                  </a:schemeClr>
                </a:solidFill>
                <a:cs typeface="Arial" pitchFamily="34" charset="0"/>
              </a:rPr>
              <a:t>CS 19 100-AB2L-SLR1/5100-730 4G1S ET</a:t>
            </a:r>
            <a:endParaRPr lang="ko-KR" altLang="en-US" sz="800" b="1" i="1" dirty="0">
              <a:solidFill>
                <a:schemeClr val="tx1">
                  <a:lumMod val="65000"/>
                  <a:lumOff val="35000"/>
                </a:schemeClr>
              </a:solidFill>
              <a:cs typeface="Arial" pitchFamily="34" charset="0"/>
            </a:endParaRPr>
          </a:p>
          <a:p>
            <a:endParaRPr lang="en-US" altLang="ko-KR" sz="800" b="1" i="1" dirty="0">
              <a:solidFill>
                <a:schemeClr val="tx1">
                  <a:lumMod val="65000"/>
                  <a:lumOff val="35000"/>
                </a:schemeClr>
              </a:solidFill>
              <a:cs typeface="Arial" pitchFamily="34" charset="0"/>
            </a:endParaRPr>
          </a:p>
          <a:p>
            <a:endParaRPr lang="ko-KR" altLang="en-US" sz="1000" b="1" dirty="0">
              <a:solidFill>
                <a:schemeClr val="tx1">
                  <a:lumMod val="65000"/>
                  <a:lumOff val="35000"/>
                </a:schemeClr>
              </a:solidFill>
              <a:cs typeface="Arial" pitchFamily="34" charset="0"/>
            </a:endParaRPr>
          </a:p>
        </p:txBody>
      </p:sp>
      <p:sp>
        <p:nvSpPr>
          <p:cNvPr id="26" name="TextBox 41">
            <a:extLst>
              <a:ext uri="{FF2B5EF4-FFF2-40B4-BE49-F238E27FC236}">
                <a16:creationId xmlns:a16="http://schemas.microsoft.com/office/drawing/2014/main" id="{A59AF990-601B-451E-ACF1-87D2DC82EA96}"/>
              </a:ext>
            </a:extLst>
          </p:cNvPr>
          <p:cNvSpPr txBox="1"/>
          <p:nvPr/>
        </p:nvSpPr>
        <p:spPr>
          <a:xfrm>
            <a:off x="1408842" y="2502383"/>
            <a:ext cx="3172762" cy="553998"/>
          </a:xfrm>
          <a:prstGeom prst="rect">
            <a:avLst/>
          </a:prstGeom>
          <a:noFill/>
        </p:spPr>
        <p:txBody>
          <a:bodyPr wrap="square" rtlCol="0">
            <a:spAutoFit/>
          </a:bodyPr>
          <a:lstStyle/>
          <a:p>
            <a:pPr lvl="0"/>
            <a:r>
              <a:rPr lang="en-US" sz="1000" dirty="0"/>
              <a:t>optionally rotationally symmetrical or asymmetrical, from 2,700K to 4,000K, from 2,200lm to max. 5,100lm, with Zhaga interface</a:t>
            </a:r>
          </a:p>
        </p:txBody>
      </p:sp>
      <p:sp>
        <p:nvSpPr>
          <p:cNvPr id="27" name="TextBox 40">
            <a:extLst>
              <a:ext uri="{FF2B5EF4-FFF2-40B4-BE49-F238E27FC236}">
                <a16:creationId xmlns:a16="http://schemas.microsoft.com/office/drawing/2014/main" id="{73D59DFC-8CEB-4CFD-A235-3A0E54017CC5}"/>
              </a:ext>
            </a:extLst>
          </p:cNvPr>
          <p:cNvSpPr txBox="1"/>
          <p:nvPr/>
        </p:nvSpPr>
        <p:spPr>
          <a:xfrm>
            <a:off x="1399231" y="3134434"/>
            <a:ext cx="3172762" cy="523220"/>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luminaire head, with gradient printing, 1m </a:t>
            </a:r>
          </a:p>
          <a:p>
            <a:r>
              <a:rPr lang="en-US" altLang="ko-KR" sz="800" b="1" i="1" dirty="0">
                <a:solidFill>
                  <a:schemeClr val="tx1">
                    <a:lumMod val="65000"/>
                    <a:lumOff val="35000"/>
                  </a:schemeClr>
                </a:solidFill>
                <a:cs typeface="Arial" pitchFamily="34" charset="0"/>
              </a:rPr>
              <a:t>e.g.: TOC: 7545751 </a:t>
            </a:r>
            <a:r>
              <a:rPr lang="en-US" sz="800" dirty="0"/>
              <a:t>CS 19 C 100-RB6L/1800-740 2G1S ETDD</a:t>
            </a:r>
            <a:endParaRPr lang="ko-KR" altLang="en-US" sz="800" b="1" i="1" dirty="0">
              <a:solidFill>
                <a:schemeClr val="tx1">
                  <a:lumMod val="65000"/>
                  <a:lumOff val="35000"/>
                </a:schemeClr>
              </a:solidFill>
              <a:cs typeface="Arial" pitchFamily="34" charset="0"/>
            </a:endParaRPr>
          </a:p>
          <a:p>
            <a:endParaRPr lang="ko-KR" altLang="en-US" sz="1000" b="1" dirty="0">
              <a:solidFill>
                <a:schemeClr val="tx1">
                  <a:lumMod val="65000"/>
                  <a:lumOff val="35000"/>
                </a:schemeClr>
              </a:solidFill>
              <a:cs typeface="Arial" pitchFamily="34" charset="0"/>
            </a:endParaRPr>
          </a:p>
        </p:txBody>
      </p:sp>
      <p:sp>
        <p:nvSpPr>
          <p:cNvPr id="28" name="TextBox 41">
            <a:extLst>
              <a:ext uri="{FF2B5EF4-FFF2-40B4-BE49-F238E27FC236}">
                <a16:creationId xmlns:a16="http://schemas.microsoft.com/office/drawing/2014/main" id="{06C17914-CC22-493D-8B08-D07CE8A5ABAB}"/>
              </a:ext>
            </a:extLst>
          </p:cNvPr>
          <p:cNvSpPr txBox="1"/>
          <p:nvPr/>
        </p:nvSpPr>
        <p:spPr>
          <a:xfrm>
            <a:off x="1399224" y="3483818"/>
            <a:ext cx="3172762" cy="553998"/>
          </a:xfrm>
          <a:prstGeom prst="rect">
            <a:avLst/>
          </a:prstGeom>
          <a:noFill/>
        </p:spPr>
        <p:txBody>
          <a:bodyPr wrap="square" rtlCol="0">
            <a:spAutoFit/>
          </a:bodyPr>
          <a:lstStyle/>
          <a:p>
            <a:pPr lvl="0"/>
            <a:r>
              <a:rPr lang="en-US" sz="1000" dirty="0"/>
              <a:t>optionally rotationally symmetrical or asymmetrical, from 2,700K to 4,000K, from 2,200lm to max. 5,100lm</a:t>
            </a:r>
            <a:endParaRPr lang="de-DE" sz="1000" dirty="0"/>
          </a:p>
        </p:txBody>
      </p:sp>
      <p:sp>
        <p:nvSpPr>
          <p:cNvPr id="29" name="TextBox 40">
            <a:extLst>
              <a:ext uri="{FF2B5EF4-FFF2-40B4-BE49-F238E27FC236}">
                <a16:creationId xmlns:a16="http://schemas.microsoft.com/office/drawing/2014/main" id="{F1DA994B-52F5-41FF-AC61-4482CC6F4223}"/>
              </a:ext>
            </a:extLst>
          </p:cNvPr>
          <p:cNvSpPr txBox="1"/>
          <p:nvPr/>
        </p:nvSpPr>
        <p:spPr>
          <a:xfrm>
            <a:off x="1399228" y="4121541"/>
            <a:ext cx="3172762" cy="523220"/>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luminaire head, with gradient printing, 1m, SLR, </a:t>
            </a:r>
            <a:r>
              <a:rPr lang="en-US" altLang="ko-KR" sz="800" b="1" i="1" dirty="0"/>
              <a:t>e.g.: TOC: </a:t>
            </a:r>
            <a:r>
              <a:rPr lang="en-US" sz="800" b="1" i="1" dirty="0"/>
              <a:t>CS 19 C 100-RB6L.SLR/1800-740 2G1S ETDD</a:t>
            </a:r>
            <a:endParaRPr lang="ko-KR" altLang="en-US" sz="800" b="1" i="1" dirty="0">
              <a:solidFill>
                <a:schemeClr val="tx1">
                  <a:lumMod val="65000"/>
                  <a:lumOff val="35000"/>
                </a:schemeClr>
              </a:solidFill>
              <a:cs typeface="Arial" pitchFamily="34" charset="0"/>
            </a:endParaRPr>
          </a:p>
          <a:p>
            <a:endParaRPr lang="ko-KR" altLang="en-US" sz="1000" b="1" dirty="0">
              <a:solidFill>
                <a:schemeClr val="tx1">
                  <a:lumMod val="65000"/>
                  <a:lumOff val="35000"/>
                </a:schemeClr>
              </a:solidFill>
              <a:cs typeface="Arial" pitchFamily="34" charset="0"/>
            </a:endParaRPr>
          </a:p>
        </p:txBody>
      </p:sp>
      <p:sp>
        <p:nvSpPr>
          <p:cNvPr id="30" name="TextBox 41">
            <a:extLst>
              <a:ext uri="{FF2B5EF4-FFF2-40B4-BE49-F238E27FC236}">
                <a16:creationId xmlns:a16="http://schemas.microsoft.com/office/drawing/2014/main" id="{06ECBE8B-04C2-4782-9050-C2E898A14A80}"/>
              </a:ext>
            </a:extLst>
          </p:cNvPr>
          <p:cNvSpPr txBox="1"/>
          <p:nvPr/>
        </p:nvSpPr>
        <p:spPr>
          <a:xfrm>
            <a:off x="1400753" y="4449891"/>
            <a:ext cx="3172762" cy="553998"/>
          </a:xfrm>
          <a:prstGeom prst="rect">
            <a:avLst/>
          </a:prstGeom>
          <a:noFill/>
        </p:spPr>
        <p:txBody>
          <a:bodyPr wrap="square" rtlCol="0">
            <a:spAutoFit/>
          </a:bodyPr>
          <a:lstStyle/>
          <a:p>
            <a:pPr lvl="0"/>
            <a:r>
              <a:rPr lang="en-US" sz="1000" dirty="0"/>
              <a:t>optionally rotationally symmetrical or asymmetrical, from 2,700K to 4,000K, from 2,200lm to max. 4,200lm, with Zhaga interface</a:t>
            </a:r>
          </a:p>
        </p:txBody>
      </p:sp>
      <p:sp>
        <p:nvSpPr>
          <p:cNvPr id="31" name="TextBox 40">
            <a:extLst>
              <a:ext uri="{FF2B5EF4-FFF2-40B4-BE49-F238E27FC236}">
                <a16:creationId xmlns:a16="http://schemas.microsoft.com/office/drawing/2014/main" id="{2E16ADF4-C3FF-418D-8D98-08AD6506707D}"/>
              </a:ext>
            </a:extLst>
          </p:cNvPr>
          <p:cNvSpPr txBox="1"/>
          <p:nvPr/>
        </p:nvSpPr>
        <p:spPr>
          <a:xfrm>
            <a:off x="5622846" y="1196604"/>
            <a:ext cx="3172762" cy="369332"/>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Spotlight Module, 0,5m</a:t>
            </a:r>
            <a:endParaRPr lang="en-US" altLang="ko-KR" sz="800" b="1" dirty="0">
              <a:solidFill>
                <a:schemeClr val="tx1">
                  <a:lumMod val="65000"/>
                  <a:lumOff val="35000"/>
                </a:schemeClr>
              </a:solidFill>
              <a:cs typeface="Arial" pitchFamily="34" charset="0"/>
            </a:endParaRPr>
          </a:p>
          <a:p>
            <a:r>
              <a:rPr lang="pt-BR" sz="800" b="1" i="1" dirty="0"/>
              <a:t>e.g.: TOC: 7742851 CS 19 S-MOD RB21R/4200-740 1G1 ETDD</a:t>
            </a:r>
            <a:endParaRPr lang="ko-KR" altLang="en-US" sz="800" b="1" i="1" dirty="0">
              <a:solidFill>
                <a:schemeClr val="tx1">
                  <a:lumMod val="65000"/>
                  <a:lumOff val="35000"/>
                </a:schemeClr>
              </a:solidFill>
              <a:cs typeface="Arial" pitchFamily="34" charset="0"/>
            </a:endParaRPr>
          </a:p>
        </p:txBody>
      </p:sp>
      <p:sp>
        <p:nvSpPr>
          <p:cNvPr id="32" name="TextBox 41">
            <a:extLst>
              <a:ext uri="{FF2B5EF4-FFF2-40B4-BE49-F238E27FC236}">
                <a16:creationId xmlns:a16="http://schemas.microsoft.com/office/drawing/2014/main" id="{E5B3E265-CD18-4861-AB5B-4343F3AF11EE}"/>
              </a:ext>
            </a:extLst>
          </p:cNvPr>
          <p:cNvSpPr txBox="1"/>
          <p:nvPr/>
        </p:nvSpPr>
        <p:spPr>
          <a:xfrm>
            <a:off x="5630394" y="1531032"/>
            <a:ext cx="3172762" cy="553998"/>
          </a:xfrm>
          <a:prstGeom prst="rect">
            <a:avLst/>
          </a:prstGeom>
          <a:noFill/>
        </p:spPr>
        <p:txBody>
          <a:bodyPr wrap="square" rtlCol="0">
            <a:spAutoFit/>
          </a:bodyPr>
          <a:lstStyle/>
          <a:p>
            <a:pPr lvl="0"/>
            <a:r>
              <a:rPr lang="en-US" sz="1000" dirty="0"/>
              <a:t>choice of rotationally symmetrical narrow beam or wide beam, with 3,000K or 4,000K, from 2,200lm to 4,200lm</a:t>
            </a:r>
            <a:endParaRPr lang="de-DE" sz="1000" dirty="0"/>
          </a:p>
        </p:txBody>
      </p:sp>
      <p:sp>
        <p:nvSpPr>
          <p:cNvPr id="33" name="TextBox 40">
            <a:extLst>
              <a:ext uri="{FF2B5EF4-FFF2-40B4-BE49-F238E27FC236}">
                <a16:creationId xmlns:a16="http://schemas.microsoft.com/office/drawing/2014/main" id="{8AF58F03-A3CA-4C21-9574-A07B89291564}"/>
              </a:ext>
            </a:extLst>
          </p:cNvPr>
          <p:cNvSpPr txBox="1"/>
          <p:nvPr/>
        </p:nvSpPr>
        <p:spPr>
          <a:xfrm>
            <a:off x="5630394" y="2165733"/>
            <a:ext cx="3172762" cy="369332"/>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WLAN-Module, 0,5m</a:t>
            </a:r>
          </a:p>
          <a:p>
            <a:r>
              <a:rPr lang="de-DE" sz="800" b="1" i="1" dirty="0"/>
              <a:t>TOC 7727200 Smart Module CS 19 500 WLAN</a:t>
            </a:r>
            <a:endParaRPr lang="ko-KR" altLang="en-US" sz="800" b="1" i="1" dirty="0">
              <a:solidFill>
                <a:schemeClr val="tx1">
                  <a:lumMod val="65000"/>
                  <a:lumOff val="35000"/>
                </a:schemeClr>
              </a:solidFill>
              <a:cs typeface="Arial" pitchFamily="34" charset="0"/>
            </a:endParaRPr>
          </a:p>
        </p:txBody>
      </p:sp>
      <p:sp>
        <p:nvSpPr>
          <p:cNvPr id="34" name="TextBox 41">
            <a:extLst>
              <a:ext uri="{FF2B5EF4-FFF2-40B4-BE49-F238E27FC236}">
                <a16:creationId xmlns:a16="http://schemas.microsoft.com/office/drawing/2014/main" id="{D3278BD1-B6CC-4E54-AE01-9408DA50E4DE}"/>
              </a:ext>
            </a:extLst>
          </p:cNvPr>
          <p:cNvSpPr txBox="1"/>
          <p:nvPr/>
        </p:nvSpPr>
        <p:spPr>
          <a:xfrm>
            <a:off x="5630400" y="2473052"/>
            <a:ext cx="3172762" cy="246221"/>
          </a:xfrm>
          <a:prstGeom prst="rect">
            <a:avLst/>
          </a:prstGeom>
          <a:noFill/>
        </p:spPr>
        <p:txBody>
          <a:bodyPr wrap="square" rtlCol="0">
            <a:spAutoFit/>
          </a:bodyPr>
          <a:lstStyle/>
          <a:p>
            <a:pPr lvl="0"/>
            <a:r>
              <a:rPr lang="en-US" sz="1000" dirty="0"/>
              <a:t>500 users can log on to the WLAN at the same time. </a:t>
            </a:r>
            <a:endParaRPr lang="de-DE" sz="1000" dirty="0"/>
          </a:p>
        </p:txBody>
      </p:sp>
      <p:sp>
        <p:nvSpPr>
          <p:cNvPr id="35" name="TextBox 40">
            <a:extLst>
              <a:ext uri="{FF2B5EF4-FFF2-40B4-BE49-F238E27FC236}">
                <a16:creationId xmlns:a16="http://schemas.microsoft.com/office/drawing/2014/main" id="{A8E388B4-0FD8-45AC-9CBE-225649B997E1}"/>
              </a:ext>
            </a:extLst>
          </p:cNvPr>
          <p:cNvSpPr txBox="1"/>
          <p:nvPr/>
        </p:nvSpPr>
        <p:spPr>
          <a:xfrm>
            <a:off x="5628331" y="3145440"/>
            <a:ext cx="3172762" cy="369332"/>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Loudspeaker Module, 0,5m</a:t>
            </a:r>
          </a:p>
          <a:p>
            <a:r>
              <a:rPr lang="de-DE" sz="800" b="1" i="1" dirty="0"/>
              <a:t>TOC 7727400 </a:t>
            </a:r>
            <a:r>
              <a:rPr lang="en-US" sz="800" b="1" i="1" dirty="0"/>
              <a:t>Smart Module CS 19 500 Loudspeaker</a:t>
            </a:r>
            <a:endParaRPr lang="ko-KR" altLang="en-US" sz="800" b="1" i="1" dirty="0"/>
          </a:p>
        </p:txBody>
      </p:sp>
      <p:sp>
        <p:nvSpPr>
          <p:cNvPr id="36" name="TextBox 41">
            <a:extLst>
              <a:ext uri="{FF2B5EF4-FFF2-40B4-BE49-F238E27FC236}">
                <a16:creationId xmlns:a16="http://schemas.microsoft.com/office/drawing/2014/main" id="{85BBC2C7-C0F7-49A3-8647-C8092C33A52D}"/>
              </a:ext>
            </a:extLst>
          </p:cNvPr>
          <p:cNvSpPr txBox="1"/>
          <p:nvPr/>
        </p:nvSpPr>
        <p:spPr>
          <a:xfrm>
            <a:off x="5630394" y="3518099"/>
            <a:ext cx="3172762" cy="246221"/>
          </a:xfrm>
          <a:prstGeom prst="rect">
            <a:avLst/>
          </a:prstGeom>
          <a:noFill/>
        </p:spPr>
        <p:txBody>
          <a:bodyPr wrap="square" rtlCol="0">
            <a:spAutoFit/>
          </a:bodyPr>
          <a:lstStyle/>
          <a:p>
            <a:pPr lvl="0"/>
            <a:r>
              <a:rPr lang="en-US" sz="1000" dirty="0"/>
              <a:t>Loudspeakers for music and announcements</a:t>
            </a:r>
            <a:endParaRPr lang="de-DE" sz="1000" dirty="0"/>
          </a:p>
        </p:txBody>
      </p:sp>
      <p:sp>
        <p:nvSpPr>
          <p:cNvPr id="37" name="TextBox 40">
            <a:extLst>
              <a:ext uri="{FF2B5EF4-FFF2-40B4-BE49-F238E27FC236}">
                <a16:creationId xmlns:a16="http://schemas.microsoft.com/office/drawing/2014/main" id="{1B635F00-5A9F-40A2-BE62-AAF9DBD896D9}"/>
              </a:ext>
            </a:extLst>
          </p:cNvPr>
          <p:cNvSpPr txBox="1"/>
          <p:nvPr/>
        </p:nvSpPr>
        <p:spPr>
          <a:xfrm>
            <a:off x="5628328" y="4132547"/>
            <a:ext cx="3172762" cy="369332"/>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Camera Module, 0,5m</a:t>
            </a:r>
          </a:p>
          <a:p>
            <a:r>
              <a:rPr lang="de-DE" sz="800" b="1" i="1" dirty="0"/>
              <a:t>TOC: 7727300 Smart Module CS 19 500 Camera</a:t>
            </a:r>
            <a:endParaRPr lang="ko-KR" altLang="en-US" sz="800" b="1" i="1" dirty="0">
              <a:solidFill>
                <a:schemeClr val="tx1">
                  <a:lumMod val="65000"/>
                  <a:lumOff val="35000"/>
                </a:schemeClr>
              </a:solidFill>
              <a:cs typeface="Arial" pitchFamily="34" charset="0"/>
            </a:endParaRPr>
          </a:p>
        </p:txBody>
      </p:sp>
      <p:sp>
        <p:nvSpPr>
          <p:cNvPr id="38" name="TextBox 41">
            <a:extLst>
              <a:ext uri="{FF2B5EF4-FFF2-40B4-BE49-F238E27FC236}">
                <a16:creationId xmlns:a16="http://schemas.microsoft.com/office/drawing/2014/main" id="{6AA4F58D-88A1-4BA6-8026-A46646847203}"/>
              </a:ext>
            </a:extLst>
          </p:cNvPr>
          <p:cNvSpPr txBox="1"/>
          <p:nvPr/>
        </p:nvSpPr>
        <p:spPr>
          <a:xfrm>
            <a:off x="5628321" y="4409547"/>
            <a:ext cx="3172762" cy="400110"/>
          </a:xfrm>
          <a:prstGeom prst="rect">
            <a:avLst/>
          </a:prstGeom>
          <a:noFill/>
        </p:spPr>
        <p:txBody>
          <a:bodyPr wrap="square" rtlCol="0">
            <a:spAutoFit/>
          </a:bodyPr>
          <a:lstStyle/>
          <a:p>
            <a:pPr lvl="0"/>
            <a:r>
              <a:rPr lang="en-US" sz="1000" dirty="0"/>
              <a:t>Camera module to increase security in critical areas, as well as traffic counting and people counting.</a:t>
            </a:r>
            <a:endParaRPr lang="de-DE" sz="1000" dirty="0"/>
          </a:p>
        </p:txBody>
      </p:sp>
    </p:spTree>
    <p:extLst>
      <p:ext uri="{BB962C8B-B14F-4D97-AF65-F5344CB8AC3E}">
        <p14:creationId xmlns:p14="http://schemas.microsoft.com/office/powerpoint/2010/main" val="379813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28B2C664-3517-4CF8-9C9E-DC98D9C42E02}"/>
              </a:ext>
            </a:extLst>
          </p:cNvPr>
          <p:cNvSpPr/>
          <p:nvPr/>
        </p:nvSpPr>
        <p:spPr>
          <a:xfrm>
            <a:off x="3271641" y="3543301"/>
            <a:ext cx="114300" cy="146304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715C6C2-8BFE-4AD6-A2BD-CDC6DE84AAF2}"/>
              </a:ext>
            </a:extLst>
          </p:cNvPr>
          <p:cNvSpPr/>
          <p:nvPr/>
        </p:nvSpPr>
        <p:spPr>
          <a:xfrm>
            <a:off x="4708769" y="3055620"/>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59E50184-3F1F-4A95-9380-C5511E2532F3}"/>
              </a:ext>
            </a:extLst>
          </p:cNvPr>
          <p:cNvSpPr/>
          <p:nvPr/>
        </p:nvSpPr>
        <p:spPr>
          <a:xfrm>
            <a:off x="1735938" y="3040379"/>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26E9E4E0-0461-45B1-8354-EE2C0921E8B9}"/>
              </a:ext>
            </a:extLst>
          </p:cNvPr>
          <p:cNvSpPr/>
          <p:nvPr/>
        </p:nvSpPr>
        <p:spPr>
          <a:xfrm>
            <a:off x="4708769" y="2077879"/>
            <a:ext cx="114300" cy="97536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49F24F7F-F5FD-489C-9ED3-3BC897ED6DCB}"/>
              </a:ext>
            </a:extLst>
          </p:cNvPr>
          <p:cNvSpPr/>
          <p:nvPr/>
        </p:nvSpPr>
        <p:spPr>
          <a:xfrm>
            <a:off x="4253343" y="3543301"/>
            <a:ext cx="114300" cy="1463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E346E175-31AF-478B-AB69-EEBEBBBC7743}"/>
              </a:ext>
            </a:extLst>
          </p:cNvPr>
          <p:cNvSpPr/>
          <p:nvPr/>
        </p:nvSpPr>
        <p:spPr>
          <a:xfrm>
            <a:off x="4253343" y="329946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2E5E334B-E9C8-4D9D-9FA3-D24485F2EBB4}"/>
              </a:ext>
            </a:extLst>
          </p:cNvPr>
          <p:cNvSpPr/>
          <p:nvPr/>
        </p:nvSpPr>
        <p:spPr>
          <a:xfrm>
            <a:off x="4253343" y="305562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B65AEF81-2FF5-45D2-86DC-B518A0DAF358}"/>
              </a:ext>
            </a:extLst>
          </p:cNvPr>
          <p:cNvSpPr/>
          <p:nvPr/>
        </p:nvSpPr>
        <p:spPr>
          <a:xfrm>
            <a:off x="4253343" y="281178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064D6521-E9E5-48F4-B7ED-4152778C2671}"/>
              </a:ext>
            </a:extLst>
          </p:cNvPr>
          <p:cNvSpPr/>
          <p:nvPr/>
        </p:nvSpPr>
        <p:spPr>
          <a:xfrm>
            <a:off x="4253343" y="256794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AF9D6CB-5E71-4B7F-99D2-C3C1EC31C1AE}"/>
              </a:ext>
            </a:extLst>
          </p:cNvPr>
          <p:cNvSpPr/>
          <p:nvPr/>
        </p:nvSpPr>
        <p:spPr>
          <a:xfrm>
            <a:off x="4253343" y="232410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D73AF63C-4B1B-4307-BE96-B2338FB1EE8B}"/>
              </a:ext>
            </a:extLst>
          </p:cNvPr>
          <p:cNvSpPr/>
          <p:nvPr/>
        </p:nvSpPr>
        <p:spPr>
          <a:xfrm>
            <a:off x="4253343" y="208026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8F34F5B-4D7E-4055-832D-083E43B7976F}"/>
              </a:ext>
            </a:extLst>
          </p:cNvPr>
          <p:cNvSpPr/>
          <p:nvPr/>
        </p:nvSpPr>
        <p:spPr>
          <a:xfrm>
            <a:off x="4253343" y="1592581"/>
            <a:ext cx="114300" cy="4876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a:extLst>
              <a:ext uri="{FF2B5EF4-FFF2-40B4-BE49-F238E27FC236}">
                <a16:creationId xmlns:a16="http://schemas.microsoft.com/office/drawing/2014/main" id="{FD0A1B06-B492-4B0E-9D67-AD62B4CDB4E4}"/>
              </a:ext>
            </a:extLst>
          </p:cNvPr>
          <p:cNvCxnSpPr/>
          <p:nvPr/>
        </p:nvCxnSpPr>
        <p:spPr>
          <a:xfrm flipH="1">
            <a:off x="640080" y="1584960"/>
            <a:ext cx="4601958"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6DB2E8A2-35C8-4241-8224-66A829574BD4}"/>
              </a:ext>
            </a:extLst>
          </p:cNvPr>
          <p:cNvSpPr txBox="1"/>
          <p:nvPr/>
        </p:nvSpPr>
        <p:spPr>
          <a:xfrm>
            <a:off x="525780" y="1338739"/>
            <a:ext cx="1318260" cy="246221"/>
          </a:xfrm>
          <a:prstGeom prst="rect">
            <a:avLst/>
          </a:prstGeom>
          <a:noFill/>
        </p:spPr>
        <p:txBody>
          <a:bodyPr wrap="square" rtlCol="0">
            <a:spAutoFit/>
          </a:bodyPr>
          <a:lstStyle/>
          <a:p>
            <a:r>
              <a:rPr lang="de-DE" sz="1000" dirty="0"/>
              <a:t>7m</a:t>
            </a:r>
          </a:p>
        </p:txBody>
      </p:sp>
      <p:sp>
        <p:nvSpPr>
          <p:cNvPr id="38" name="Textfeld 37">
            <a:extLst>
              <a:ext uri="{FF2B5EF4-FFF2-40B4-BE49-F238E27FC236}">
                <a16:creationId xmlns:a16="http://schemas.microsoft.com/office/drawing/2014/main" id="{097C02BC-8C34-4A71-AD36-A6737CCCA519}"/>
              </a:ext>
            </a:extLst>
          </p:cNvPr>
          <p:cNvSpPr txBox="1"/>
          <p:nvPr/>
        </p:nvSpPr>
        <p:spPr>
          <a:xfrm>
            <a:off x="525780" y="1582579"/>
            <a:ext cx="1318260" cy="400110"/>
          </a:xfrm>
          <a:prstGeom prst="rect">
            <a:avLst/>
          </a:prstGeom>
          <a:noFill/>
        </p:spPr>
        <p:txBody>
          <a:bodyPr wrap="square" rtlCol="0">
            <a:spAutoFit/>
          </a:bodyPr>
          <a:lstStyle/>
          <a:p>
            <a:r>
              <a:rPr lang="de-DE" sz="1000" dirty="0"/>
              <a:t>max. 6 modules + luminaire head</a:t>
            </a:r>
          </a:p>
        </p:txBody>
      </p:sp>
      <p:cxnSp>
        <p:nvCxnSpPr>
          <p:cNvPr id="39" name="Gerader Verbinder 38">
            <a:extLst>
              <a:ext uri="{FF2B5EF4-FFF2-40B4-BE49-F238E27FC236}">
                <a16:creationId xmlns:a16="http://schemas.microsoft.com/office/drawing/2014/main" id="{2DEE2B5B-20A4-48F9-A191-2B3E926900D1}"/>
              </a:ext>
            </a:extLst>
          </p:cNvPr>
          <p:cNvCxnSpPr/>
          <p:nvPr/>
        </p:nvCxnSpPr>
        <p:spPr>
          <a:xfrm flipH="1">
            <a:off x="640080" y="3535680"/>
            <a:ext cx="4601958"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4A48A878-577D-4150-8572-29046731E005}"/>
              </a:ext>
            </a:extLst>
          </p:cNvPr>
          <p:cNvSpPr txBox="1"/>
          <p:nvPr/>
        </p:nvSpPr>
        <p:spPr>
          <a:xfrm>
            <a:off x="525780" y="3289459"/>
            <a:ext cx="1318260" cy="246221"/>
          </a:xfrm>
          <a:prstGeom prst="rect">
            <a:avLst/>
          </a:prstGeom>
          <a:noFill/>
        </p:spPr>
        <p:txBody>
          <a:bodyPr wrap="square" rtlCol="0">
            <a:spAutoFit/>
          </a:bodyPr>
          <a:lstStyle/>
          <a:p>
            <a:r>
              <a:rPr lang="de-DE" sz="1000" dirty="0"/>
              <a:t>3m</a:t>
            </a:r>
          </a:p>
        </p:txBody>
      </p:sp>
      <p:cxnSp>
        <p:nvCxnSpPr>
          <p:cNvPr id="44" name="Gerader Verbinder 43">
            <a:extLst>
              <a:ext uri="{FF2B5EF4-FFF2-40B4-BE49-F238E27FC236}">
                <a16:creationId xmlns:a16="http://schemas.microsoft.com/office/drawing/2014/main" id="{B01BFC30-9DA9-4033-B7B5-1735A0F3636A}"/>
              </a:ext>
            </a:extLst>
          </p:cNvPr>
          <p:cNvCxnSpPr/>
          <p:nvPr/>
        </p:nvCxnSpPr>
        <p:spPr>
          <a:xfrm flipH="1">
            <a:off x="640080" y="3045619"/>
            <a:ext cx="4601958"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851A28AC-9406-4501-A6E8-0844B7FF7F80}"/>
              </a:ext>
            </a:extLst>
          </p:cNvPr>
          <p:cNvSpPr txBox="1"/>
          <p:nvPr/>
        </p:nvSpPr>
        <p:spPr>
          <a:xfrm>
            <a:off x="525780" y="2807018"/>
            <a:ext cx="1318260" cy="246221"/>
          </a:xfrm>
          <a:prstGeom prst="rect">
            <a:avLst/>
          </a:prstGeom>
          <a:noFill/>
        </p:spPr>
        <p:txBody>
          <a:bodyPr wrap="square" rtlCol="0">
            <a:spAutoFit/>
          </a:bodyPr>
          <a:lstStyle/>
          <a:p>
            <a:r>
              <a:rPr lang="de-DE" sz="1000" dirty="0"/>
              <a:t>4m</a:t>
            </a:r>
          </a:p>
        </p:txBody>
      </p:sp>
      <p:sp>
        <p:nvSpPr>
          <p:cNvPr id="48" name="Rechteck 47">
            <a:extLst>
              <a:ext uri="{FF2B5EF4-FFF2-40B4-BE49-F238E27FC236}">
                <a16:creationId xmlns:a16="http://schemas.microsoft.com/office/drawing/2014/main" id="{26A80436-28C8-4A26-B906-0FE8B3E5CD05}"/>
              </a:ext>
            </a:extLst>
          </p:cNvPr>
          <p:cNvSpPr/>
          <p:nvPr/>
        </p:nvSpPr>
        <p:spPr>
          <a:xfrm>
            <a:off x="3788784" y="3055620"/>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FDD8720F-71D5-4CF0-BFFD-29A885906D1D}"/>
              </a:ext>
            </a:extLst>
          </p:cNvPr>
          <p:cNvSpPr/>
          <p:nvPr/>
        </p:nvSpPr>
        <p:spPr>
          <a:xfrm>
            <a:off x="4708769" y="1592581"/>
            <a:ext cx="114300" cy="4876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8FB33078-4CB4-4469-B4C9-00B4AA4F554E}"/>
              </a:ext>
            </a:extLst>
          </p:cNvPr>
          <p:cNvSpPr/>
          <p:nvPr/>
        </p:nvSpPr>
        <p:spPr>
          <a:xfrm>
            <a:off x="3788784" y="2077879"/>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C2B9FA51-7F77-4812-B066-71BE70EB5E15}"/>
              </a:ext>
            </a:extLst>
          </p:cNvPr>
          <p:cNvSpPr/>
          <p:nvPr/>
        </p:nvSpPr>
        <p:spPr>
          <a:xfrm>
            <a:off x="3788784" y="281178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01205858-F875-4EC7-9F74-DC4B43643644}"/>
              </a:ext>
            </a:extLst>
          </p:cNvPr>
          <p:cNvSpPr/>
          <p:nvPr/>
        </p:nvSpPr>
        <p:spPr>
          <a:xfrm>
            <a:off x="3788784" y="256794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8336CBE-60EB-4E80-8C4C-4E7C6120683D}"/>
              </a:ext>
            </a:extLst>
          </p:cNvPr>
          <p:cNvSpPr/>
          <p:nvPr/>
        </p:nvSpPr>
        <p:spPr>
          <a:xfrm>
            <a:off x="2754499" y="3045619"/>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106D3AB0-EEAE-4648-ADEC-0E6A99662BF4}"/>
              </a:ext>
            </a:extLst>
          </p:cNvPr>
          <p:cNvSpPr/>
          <p:nvPr/>
        </p:nvSpPr>
        <p:spPr>
          <a:xfrm>
            <a:off x="2244142" y="3543301"/>
            <a:ext cx="114300" cy="146304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22684935-F107-4110-95BC-D2B5E3872013}"/>
              </a:ext>
            </a:extLst>
          </p:cNvPr>
          <p:cNvSpPr/>
          <p:nvPr/>
        </p:nvSpPr>
        <p:spPr>
          <a:xfrm>
            <a:off x="3268092" y="3055621"/>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C9692BA4-3010-4B82-A3B7-E7933BA814CC}"/>
              </a:ext>
            </a:extLst>
          </p:cNvPr>
          <p:cNvSpPr/>
          <p:nvPr/>
        </p:nvSpPr>
        <p:spPr>
          <a:xfrm>
            <a:off x="3269867" y="2809399"/>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6B9B5861-4AFD-4A59-9450-AF5924000DBE}"/>
              </a:ext>
            </a:extLst>
          </p:cNvPr>
          <p:cNvSpPr/>
          <p:nvPr/>
        </p:nvSpPr>
        <p:spPr>
          <a:xfrm>
            <a:off x="3269867" y="2565559"/>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0A09AED1-D8E9-4B46-86DA-348191453A3C}"/>
              </a:ext>
            </a:extLst>
          </p:cNvPr>
          <p:cNvSpPr/>
          <p:nvPr/>
        </p:nvSpPr>
        <p:spPr>
          <a:xfrm>
            <a:off x="3268092" y="2084071"/>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B0A33C13-6160-4F07-833B-936D06CA7453}"/>
              </a:ext>
            </a:extLst>
          </p:cNvPr>
          <p:cNvSpPr/>
          <p:nvPr/>
        </p:nvSpPr>
        <p:spPr>
          <a:xfrm>
            <a:off x="2248657" y="3291840"/>
            <a:ext cx="114300" cy="24384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C842CEBC-35B0-4AC6-878D-259EA81B7559}"/>
              </a:ext>
            </a:extLst>
          </p:cNvPr>
          <p:cNvSpPr/>
          <p:nvPr/>
        </p:nvSpPr>
        <p:spPr>
          <a:xfrm>
            <a:off x="2248657" y="3048000"/>
            <a:ext cx="114300" cy="24384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A9D63C1D-8885-4BE2-9D52-2BA3B9021A6E}"/>
              </a:ext>
            </a:extLst>
          </p:cNvPr>
          <p:cNvSpPr/>
          <p:nvPr/>
        </p:nvSpPr>
        <p:spPr>
          <a:xfrm>
            <a:off x="2245798" y="2550319"/>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8889C71A-71BB-4CD9-83A9-6A9FC04B0191}"/>
              </a:ext>
            </a:extLst>
          </p:cNvPr>
          <p:cNvSpPr/>
          <p:nvPr/>
        </p:nvSpPr>
        <p:spPr>
          <a:xfrm>
            <a:off x="2748352" y="2560320"/>
            <a:ext cx="114300" cy="48768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191995D7-4E26-4380-B8E3-46FB6D63002D}"/>
              </a:ext>
            </a:extLst>
          </p:cNvPr>
          <p:cNvSpPr/>
          <p:nvPr/>
        </p:nvSpPr>
        <p:spPr>
          <a:xfrm>
            <a:off x="1735938" y="3535680"/>
            <a:ext cx="114300" cy="146304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Gerader Verbinder 63">
            <a:extLst>
              <a:ext uri="{FF2B5EF4-FFF2-40B4-BE49-F238E27FC236}">
                <a16:creationId xmlns:a16="http://schemas.microsoft.com/office/drawing/2014/main" id="{5A676773-7D76-4F98-89C8-6E0F422E9BDD}"/>
              </a:ext>
            </a:extLst>
          </p:cNvPr>
          <p:cNvCxnSpPr/>
          <p:nvPr/>
        </p:nvCxnSpPr>
        <p:spPr>
          <a:xfrm flipH="1">
            <a:off x="640080" y="5006340"/>
            <a:ext cx="4601958"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Bildplatzhalter 7" descr="Ein Bild, das drinnen enthält.&#10;&#10;Automatisch generierte Beschreibung">
            <a:extLst>
              <a:ext uri="{FF2B5EF4-FFF2-40B4-BE49-F238E27FC236}">
                <a16:creationId xmlns:a16="http://schemas.microsoft.com/office/drawing/2014/main" id="{055FDF99-34A4-4FD5-B5F0-247BF4143555}"/>
              </a:ext>
            </a:extLst>
          </p:cNvPr>
          <p:cNvPicPr>
            <a:picLocks noGrp="1" noChangeAspect="1"/>
          </p:cNvPicPr>
          <p:nvPr>
            <p:ph type="pic" sz="quarter" idx="10"/>
          </p:nvPr>
        </p:nvPicPr>
        <p:blipFill>
          <a:blip r:embed="rId2"/>
          <a:srcRect l="11737" r="11737"/>
          <a:stretch>
            <a:fillRect/>
          </a:stretch>
        </p:blipFill>
        <p:spPr/>
      </p:pic>
      <p:sp>
        <p:nvSpPr>
          <p:cNvPr id="2" name="Titel 1">
            <a:extLst>
              <a:ext uri="{FF2B5EF4-FFF2-40B4-BE49-F238E27FC236}">
                <a16:creationId xmlns:a16="http://schemas.microsoft.com/office/drawing/2014/main" id="{D4C161AB-04B3-4B41-B58C-22E9EEEB1186}"/>
              </a:ext>
            </a:extLst>
          </p:cNvPr>
          <p:cNvSpPr>
            <a:spLocks noGrp="1"/>
          </p:cNvSpPr>
          <p:nvPr>
            <p:ph type="title"/>
          </p:nvPr>
        </p:nvSpPr>
        <p:spPr/>
        <p:txBody>
          <a:bodyPr/>
          <a:lstStyle/>
          <a:p>
            <a:r>
              <a:rPr lang="de-DE" dirty="0"/>
              <a:t>PERFECT PORPORTIONS</a:t>
            </a:r>
          </a:p>
        </p:txBody>
      </p:sp>
      <p:pic>
        <p:nvPicPr>
          <p:cNvPr id="72" name="Picture 2" descr="Staffageobjekte | archinoah - data sharing für Architekten">
            <a:extLst>
              <a:ext uri="{FF2B5EF4-FFF2-40B4-BE49-F238E27FC236}">
                <a16:creationId xmlns:a16="http://schemas.microsoft.com/office/drawing/2014/main" id="{B866F405-7868-4204-A49C-48F84A090F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8434" y="4176061"/>
            <a:ext cx="402028" cy="8092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Frau Silhouette - Scherenschnitt | Staffageobjekte | archinoah - data  sharing für Architekten">
            <a:extLst>
              <a:ext uri="{FF2B5EF4-FFF2-40B4-BE49-F238E27FC236}">
                <a16:creationId xmlns:a16="http://schemas.microsoft.com/office/drawing/2014/main" id="{DDCC33E4-C3C5-4DE7-A999-2A197AC15A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9156" y="4264572"/>
            <a:ext cx="521479" cy="7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55A54F5-268E-43BB-BA5D-A2E99BB4871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9199" r="29199"/>
          <a:stretch>
            <a:fillRect/>
          </a:stretch>
        </p:blipFill>
        <p:spPr/>
      </p:pic>
      <p:sp>
        <p:nvSpPr>
          <p:cNvPr id="4" name="Titel 3">
            <a:extLst>
              <a:ext uri="{FF2B5EF4-FFF2-40B4-BE49-F238E27FC236}">
                <a16:creationId xmlns:a16="http://schemas.microsoft.com/office/drawing/2014/main" id="{85990ED6-3988-4F83-992C-E9B192D826F3}"/>
              </a:ext>
            </a:extLst>
          </p:cNvPr>
          <p:cNvSpPr>
            <a:spLocks noGrp="1"/>
          </p:cNvSpPr>
          <p:nvPr>
            <p:ph type="title"/>
          </p:nvPr>
        </p:nvSpPr>
        <p:spPr/>
        <p:txBody>
          <a:bodyPr/>
          <a:lstStyle/>
          <a:p>
            <a:r>
              <a:rPr lang="en-GB" sz="2000"/>
              <a:t>TECHNICAL FEATURES | CS19</a:t>
            </a:r>
          </a:p>
        </p:txBody>
      </p:sp>
      <p:sp>
        <p:nvSpPr>
          <p:cNvPr id="22" name="Rechteck 21">
            <a:extLst>
              <a:ext uri="{FF2B5EF4-FFF2-40B4-BE49-F238E27FC236}">
                <a16:creationId xmlns:a16="http://schemas.microsoft.com/office/drawing/2014/main" id="{77B0E908-550B-4335-BA94-4CD84BC1C9EE}"/>
              </a:ext>
            </a:extLst>
          </p:cNvPr>
          <p:cNvSpPr/>
          <p:nvPr/>
        </p:nvSpPr>
        <p:spPr>
          <a:xfrm>
            <a:off x="355396" y="1314882"/>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3" name="Rechteck 22">
            <a:extLst>
              <a:ext uri="{FF2B5EF4-FFF2-40B4-BE49-F238E27FC236}">
                <a16:creationId xmlns:a16="http://schemas.microsoft.com/office/drawing/2014/main" id="{51993A0E-137D-44DF-82FB-643DF3FFA97E}"/>
              </a:ext>
            </a:extLst>
          </p:cNvPr>
          <p:cNvSpPr/>
          <p:nvPr/>
        </p:nvSpPr>
        <p:spPr>
          <a:xfrm>
            <a:off x="3041510" y="1314882"/>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4" name="Rechteck 23">
            <a:extLst>
              <a:ext uri="{FF2B5EF4-FFF2-40B4-BE49-F238E27FC236}">
                <a16:creationId xmlns:a16="http://schemas.microsoft.com/office/drawing/2014/main" id="{F6DE521F-1578-4A2A-AA3E-42B1C09A055B}"/>
              </a:ext>
            </a:extLst>
          </p:cNvPr>
          <p:cNvSpPr/>
          <p:nvPr/>
        </p:nvSpPr>
        <p:spPr>
          <a:xfrm>
            <a:off x="355396" y="2248495"/>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5" name="Rechteck 24">
            <a:extLst>
              <a:ext uri="{FF2B5EF4-FFF2-40B4-BE49-F238E27FC236}">
                <a16:creationId xmlns:a16="http://schemas.microsoft.com/office/drawing/2014/main" id="{5E003B5F-8183-440B-AB67-E77CE180C957}"/>
              </a:ext>
            </a:extLst>
          </p:cNvPr>
          <p:cNvSpPr/>
          <p:nvPr/>
        </p:nvSpPr>
        <p:spPr>
          <a:xfrm>
            <a:off x="3041510" y="2248495"/>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6" name="Rechteck 25">
            <a:extLst>
              <a:ext uri="{FF2B5EF4-FFF2-40B4-BE49-F238E27FC236}">
                <a16:creationId xmlns:a16="http://schemas.microsoft.com/office/drawing/2014/main" id="{39C8729A-712C-4B54-BD02-C978AB1E6B65}"/>
              </a:ext>
            </a:extLst>
          </p:cNvPr>
          <p:cNvSpPr/>
          <p:nvPr/>
        </p:nvSpPr>
        <p:spPr>
          <a:xfrm>
            <a:off x="355396" y="3182107"/>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7" name="Rechteck 26">
            <a:extLst>
              <a:ext uri="{FF2B5EF4-FFF2-40B4-BE49-F238E27FC236}">
                <a16:creationId xmlns:a16="http://schemas.microsoft.com/office/drawing/2014/main" id="{DBBF9D25-A96C-4018-B8C0-38554F64F16D}"/>
              </a:ext>
            </a:extLst>
          </p:cNvPr>
          <p:cNvSpPr/>
          <p:nvPr/>
        </p:nvSpPr>
        <p:spPr>
          <a:xfrm>
            <a:off x="3041510" y="3174073"/>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28" name="Rechteck 27">
            <a:extLst>
              <a:ext uri="{FF2B5EF4-FFF2-40B4-BE49-F238E27FC236}">
                <a16:creationId xmlns:a16="http://schemas.microsoft.com/office/drawing/2014/main" id="{B96669AD-CFEA-49B5-AEAA-F16FBAA4B3C0}"/>
              </a:ext>
            </a:extLst>
          </p:cNvPr>
          <p:cNvSpPr/>
          <p:nvPr/>
        </p:nvSpPr>
        <p:spPr>
          <a:xfrm>
            <a:off x="499533" y="1453251"/>
            <a:ext cx="490089" cy="49948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29" name="Rechteck 28">
            <a:extLst>
              <a:ext uri="{FF2B5EF4-FFF2-40B4-BE49-F238E27FC236}">
                <a16:creationId xmlns:a16="http://schemas.microsoft.com/office/drawing/2014/main" id="{2ACF093C-2B8A-4DEF-942F-3BA03D61919D}"/>
              </a:ext>
            </a:extLst>
          </p:cNvPr>
          <p:cNvSpPr/>
          <p:nvPr/>
        </p:nvSpPr>
        <p:spPr>
          <a:xfrm>
            <a:off x="933383" y="1616469"/>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30" name="Rechteck 29">
            <a:extLst>
              <a:ext uri="{FF2B5EF4-FFF2-40B4-BE49-F238E27FC236}">
                <a16:creationId xmlns:a16="http://schemas.microsoft.com/office/drawing/2014/main" id="{A39FBB97-3053-4D7C-B4A0-F40690DBADE6}"/>
              </a:ext>
            </a:extLst>
          </p:cNvPr>
          <p:cNvSpPr/>
          <p:nvPr/>
        </p:nvSpPr>
        <p:spPr>
          <a:xfrm>
            <a:off x="499533" y="2381732"/>
            <a:ext cx="490089" cy="48004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31" name="Rechteck 30">
            <a:extLst>
              <a:ext uri="{FF2B5EF4-FFF2-40B4-BE49-F238E27FC236}">
                <a16:creationId xmlns:a16="http://schemas.microsoft.com/office/drawing/2014/main" id="{06C69E46-FB0B-438D-8565-04C537BE2407}"/>
              </a:ext>
            </a:extLst>
          </p:cNvPr>
          <p:cNvSpPr/>
          <p:nvPr/>
        </p:nvSpPr>
        <p:spPr>
          <a:xfrm>
            <a:off x="933383" y="2506411"/>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32" name="Rechteck 31">
            <a:extLst>
              <a:ext uri="{FF2B5EF4-FFF2-40B4-BE49-F238E27FC236}">
                <a16:creationId xmlns:a16="http://schemas.microsoft.com/office/drawing/2014/main" id="{61551AFB-AD4E-464F-BF42-741C0861026F}"/>
              </a:ext>
            </a:extLst>
          </p:cNvPr>
          <p:cNvSpPr/>
          <p:nvPr/>
        </p:nvSpPr>
        <p:spPr>
          <a:xfrm>
            <a:off x="499533" y="3278518"/>
            <a:ext cx="490089" cy="49799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33" name="Rechteck 32">
            <a:extLst>
              <a:ext uri="{FF2B5EF4-FFF2-40B4-BE49-F238E27FC236}">
                <a16:creationId xmlns:a16="http://schemas.microsoft.com/office/drawing/2014/main" id="{92A59DF1-F030-4760-A8BA-FC9AAEB9D335}"/>
              </a:ext>
            </a:extLst>
          </p:cNvPr>
          <p:cNvSpPr/>
          <p:nvPr/>
        </p:nvSpPr>
        <p:spPr>
          <a:xfrm>
            <a:off x="933383" y="3436524"/>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34" name="Rechteck 33">
            <a:extLst>
              <a:ext uri="{FF2B5EF4-FFF2-40B4-BE49-F238E27FC236}">
                <a16:creationId xmlns:a16="http://schemas.microsoft.com/office/drawing/2014/main" id="{2B68EDBC-1F52-43B3-BB8C-3162E43B08CC}"/>
              </a:ext>
            </a:extLst>
          </p:cNvPr>
          <p:cNvSpPr/>
          <p:nvPr/>
        </p:nvSpPr>
        <p:spPr>
          <a:xfrm>
            <a:off x="3210940" y="1453251"/>
            <a:ext cx="490089" cy="49948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35" name="Rechteck 34">
            <a:extLst>
              <a:ext uri="{FF2B5EF4-FFF2-40B4-BE49-F238E27FC236}">
                <a16:creationId xmlns:a16="http://schemas.microsoft.com/office/drawing/2014/main" id="{3411DF9E-9F82-454F-8648-744C61979D71}"/>
              </a:ext>
            </a:extLst>
          </p:cNvPr>
          <p:cNvSpPr/>
          <p:nvPr/>
        </p:nvSpPr>
        <p:spPr>
          <a:xfrm>
            <a:off x="3644790" y="1608436"/>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36" name="Rechteck 35">
            <a:extLst>
              <a:ext uri="{FF2B5EF4-FFF2-40B4-BE49-F238E27FC236}">
                <a16:creationId xmlns:a16="http://schemas.microsoft.com/office/drawing/2014/main" id="{DC202591-48E3-41D5-9B54-73A2AE5F3454}"/>
              </a:ext>
            </a:extLst>
          </p:cNvPr>
          <p:cNvSpPr/>
          <p:nvPr/>
        </p:nvSpPr>
        <p:spPr>
          <a:xfrm>
            <a:off x="3210940" y="2381732"/>
            <a:ext cx="490089" cy="48004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37" name="Rechteck 36">
            <a:extLst>
              <a:ext uri="{FF2B5EF4-FFF2-40B4-BE49-F238E27FC236}">
                <a16:creationId xmlns:a16="http://schemas.microsoft.com/office/drawing/2014/main" id="{0480806A-9604-4F33-9E47-91173ACFA5C2}"/>
              </a:ext>
            </a:extLst>
          </p:cNvPr>
          <p:cNvSpPr/>
          <p:nvPr/>
        </p:nvSpPr>
        <p:spPr>
          <a:xfrm>
            <a:off x="3644790" y="2498377"/>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38" name="Rechteck 37">
            <a:extLst>
              <a:ext uri="{FF2B5EF4-FFF2-40B4-BE49-F238E27FC236}">
                <a16:creationId xmlns:a16="http://schemas.microsoft.com/office/drawing/2014/main" id="{8D6D4137-57A1-4666-B1EF-5D250E7B78D7}"/>
              </a:ext>
            </a:extLst>
          </p:cNvPr>
          <p:cNvSpPr/>
          <p:nvPr/>
        </p:nvSpPr>
        <p:spPr>
          <a:xfrm>
            <a:off x="3210940" y="3278518"/>
            <a:ext cx="490089" cy="49799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39" name="Rechteck 38">
            <a:extLst>
              <a:ext uri="{FF2B5EF4-FFF2-40B4-BE49-F238E27FC236}">
                <a16:creationId xmlns:a16="http://schemas.microsoft.com/office/drawing/2014/main" id="{52125E10-7966-467B-888B-0B60FD0C07BE}"/>
              </a:ext>
            </a:extLst>
          </p:cNvPr>
          <p:cNvSpPr/>
          <p:nvPr/>
        </p:nvSpPr>
        <p:spPr>
          <a:xfrm>
            <a:off x="3644790" y="3428489"/>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40" name="Textfeld 39">
            <a:extLst>
              <a:ext uri="{FF2B5EF4-FFF2-40B4-BE49-F238E27FC236}">
                <a16:creationId xmlns:a16="http://schemas.microsoft.com/office/drawing/2014/main" id="{0EE5F4D4-6136-4871-AE6C-28F9FDDC21B6}"/>
              </a:ext>
            </a:extLst>
          </p:cNvPr>
          <p:cNvSpPr txBox="1"/>
          <p:nvPr/>
        </p:nvSpPr>
        <p:spPr>
          <a:xfrm>
            <a:off x="1086033" y="1461025"/>
            <a:ext cx="1671122" cy="460191"/>
          </a:xfrm>
          <a:prstGeom prst="rect">
            <a:avLst/>
          </a:prstGeom>
          <a:noFill/>
        </p:spPr>
        <p:txBody>
          <a:bodyPr wrap="square" rtlCol="0">
            <a:spAutoFit/>
          </a:bodyPr>
          <a:lstStyle/>
          <a:p>
            <a:pPr defTabSz="914049"/>
            <a:r>
              <a:rPr lang="en-GB" sz="984" b="1">
                <a:solidFill>
                  <a:prstClr val="black"/>
                </a:solidFill>
                <a:latin typeface="Arial" panose="020B0604020202020204"/>
              </a:rPr>
              <a:t>Luminaire luminous flux</a:t>
            </a:r>
          </a:p>
          <a:p>
            <a:pPr defTabSz="914049"/>
            <a:endParaRPr lang="de-DE" sz="422">
              <a:solidFill>
                <a:prstClr val="black"/>
              </a:solidFill>
              <a:latin typeface="Arial" panose="020B0604020202020204"/>
            </a:endParaRPr>
          </a:p>
          <a:p>
            <a:pPr defTabSz="914049"/>
            <a:r>
              <a:rPr lang="en-GB" sz="984">
                <a:solidFill>
                  <a:prstClr val="black"/>
                </a:solidFill>
                <a:latin typeface="Arial" panose="020B0604020202020204"/>
              </a:rPr>
              <a:t>up to 5,100 lm</a:t>
            </a:r>
          </a:p>
        </p:txBody>
      </p:sp>
      <p:sp>
        <p:nvSpPr>
          <p:cNvPr id="41" name="Textfeld 40">
            <a:extLst>
              <a:ext uri="{FF2B5EF4-FFF2-40B4-BE49-F238E27FC236}">
                <a16:creationId xmlns:a16="http://schemas.microsoft.com/office/drawing/2014/main" id="{EAC3B151-8F47-420C-BA9B-7CC303683956}"/>
              </a:ext>
            </a:extLst>
          </p:cNvPr>
          <p:cNvSpPr txBox="1"/>
          <p:nvPr/>
        </p:nvSpPr>
        <p:spPr>
          <a:xfrm>
            <a:off x="3870460" y="1453252"/>
            <a:ext cx="1671122" cy="460191"/>
          </a:xfrm>
          <a:prstGeom prst="rect">
            <a:avLst/>
          </a:prstGeom>
          <a:noFill/>
        </p:spPr>
        <p:txBody>
          <a:bodyPr wrap="square" rtlCol="0">
            <a:spAutoFit/>
          </a:bodyPr>
          <a:lstStyle/>
          <a:p>
            <a:pPr defTabSz="914049"/>
            <a:r>
              <a:rPr lang="en-GB" sz="984" b="1" dirty="0">
                <a:solidFill>
                  <a:prstClr val="black"/>
                </a:solidFill>
                <a:latin typeface="Arial" panose="020B0604020202020204"/>
              </a:rPr>
              <a:t>Height</a:t>
            </a:r>
          </a:p>
          <a:p>
            <a:pPr defTabSz="914049"/>
            <a:endParaRPr lang="de-DE" sz="422" dirty="0">
              <a:solidFill>
                <a:prstClr val="black"/>
              </a:solidFill>
              <a:latin typeface="Arial" panose="020B0604020202020204"/>
            </a:endParaRPr>
          </a:p>
          <a:p>
            <a:pPr defTabSz="914049"/>
            <a:r>
              <a:rPr lang="en-GB" sz="984" dirty="0">
                <a:solidFill>
                  <a:prstClr val="black"/>
                </a:solidFill>
                <a:latin typeface="Arial" panose="020B0604020202020204"/>
              </a:rPr>
              <a:t>up to 7 m</a:t>
            </a:r>
          </a:p>
        </p:txBody>
      </p:sp>
      <p:sp>
        <p:nvSpPr>
          <p:cNvPr id="42" name="Textfeld 41">
            <a:extLst>
              <a:ext uri="{FF2B5EF4-FFF2-40B4-BE49-F238E27FC236}">
                <a16:creationId xmlns:a16="http://schemas.microsoft.com/office/drawing/2014/main" id="{B4828E6B-4240-4662-821E-48F0B6A2BE7D}"/>
              </a:ext>
            </a:extLst>
          </p:cNvPr>
          <p:cNvSpPr txBox="1"/>
          <p:nvPr/>
        </p:nvSpPr>
        <p:spPr>
          <a:xfrm>
            <a:off x="1099870" y="2381733"/>
            <a:ext cx="1625148" cy="460191"/>
          </a:xfrm>
          <a:prstGeom prst="rect">
            <a:avLst/>
          </a:prstGeom>
          <a:noFill/>
        </p:spPr>
        <p:txBody>
          <a:bodyPr wrap="square" rtlCol="0">
            <a:spAutoFit/>
          </a:bodyPr>
          <a:lstStyle/>
          <a:p>
            <a:pPr defTabSz="914049"/>
            <a:r>
              <a:rPr lang="en-GB" sz="984" b="1">
                <a:solidFill>
                  <a:prstClr val="black"/>
                </a:solidFill>
                <a:latin typeface="Arial" panose="020B0604020202020204"/>
              </a:rPr>
              <a:t>Service life</a:t>
            </a:r>
          </a:p>
          <a:p>
            <a:pPr defTabSz="914049"/>
            <a:endParaRPr lang="de-DE" sz="422">
              <a:solidFill>
                <a:prstClr val="black"/>
              </a:solidFill>
              <a:latin typeface="Arial" panose="020B0604020202020204"/>
            </a:endParaRPr>
          </a:p>
          <a:p>
            <a:pPr defTabSz="914049"/>
            <a:r>
              <a:rPr lang="en-GB" sz="984">
                <a:solidFill>
                  <a:prstClr val="black"/>
                </a:solidFill>
                <a:latin typeface="Arial" panose="020B0604020202020204"/>
              </a:rPr>
              <a:t>100,000 h / CLO</a:t>
            </a:r>
          </a:p>
        </p:txBody>
      </p:sp>
      <p:sp>
        <p:nvSpPr>
          <p:cNvPr id="43" name="Textfeld 42">
            <a:extLst>
              <a:ext uri="{FF2B5EF4-FFF2-40B4-BE49-F238E27FC236}">
                <a16:creationId xmlns:a16="http://schemas.microsoft.com/office/drawing/2014/main" id="{2E5DD38E-9008-4CE8-954F-DE45BFC5189C}"/>
              </a:ext>
            </a:extLst>
          </p:cNvPr>
          <p:cNvSpPr txBox="1"/>
          <p:nvPr/>
        </p:nvSpPr>
        <p:spPr>
          <a:xfrm>
            <a:off x="3870460" y="2361470"/>
            <a:ext cx="1625148" cy="460191"/>
          </a:xfrm>
          <a:prstGeom prst="rect">
            <a:avLst/>
          </a:prstGeom>
          <a:noFill/>
        </p:spPr>
        <p:txBody>
          <a:bodyPr wrap="square" rtlCol="0">
            <a:spAutoFit/>
          </a:bodyPr>
          <a:lstStyle/>
          <a:p>
            <a:pPr defTabSz="914049"/>
            <a:r>
              <a:rPr lang="en-GB" sz="984" b="1">
                <a:solidFill>
                  <a:prstClr val="black"/>
                </a:solidFill>
                <a:latin typeface="Arial" panose="020B0604020202020204"/>
              </a:rPr>
              <a:t>Switching types</a:t>
            </a:r>
          </a:p>
          <a:p>
            <a:pPr defTabSz="914049"/>
            <a:endParaRPr lang="de-DE" sz="422">
              <a:solidFill>
                <a:prstClr val="black"/>
              </a:solidFill>
              <a:latin typeface="Arial" panose="020B0604020202020204"/>
            </a:endParaRPr>
          </a:p>
          <a:p>
            <a:pPr defTabSz="914049"/>
            <a:r>
              <a:rPr lang="en-GB" sz="984">
                <a:solidFill>
                  <a:prstClr val="black"/>
                </a:solidFill>
                <a:latin typeface="Arial" panose="020B0604020202020204"/>
              </a:rPr>
              <a:t>LR, LRA, ETDD, SLR</a:t>
            </a:r>
          </a:p>
        </p:txBody>
      </p:sp>
      <p:sp>
        <p:nvSpPr>
          <p:cNvPr id="44" name="Textfeld 43">
            <a:extLst>
              <a:ext uri="{FF2B5EF4-FFF2-40B4-BE49-F238E27FC236}">
                <a16:creationId xmlns:a16="http://schemas.microsoft.com/office/drawing/2014/main" id="{9807D7E7-CF6B-479A-B32C-F507D13EA8A3}"/>
              </a:ext>
            </a:extLst>
          </p:cNvPr>
          <p:cNvSpPr txBox="1"/>
          <p:nvPr/>
        </p:nvSpPr>
        <p:spPr>
          <a:xfrm>
            <a:off x="1133760" y="3248506"/>
            <a:ext cx="1715332" cy="698140"/>
          </a:xfrm>
          <a:prstGeom prst="rect">
            <a:avLst/>
          </a:prstGeom>
          <a:noFill/>
        </p:spPr>
        <p:txBody>
          <a:bodyPr wrap="square" rtlCol="0">
            <a:spAutoFit/>
          </a:bodyPr>
          <a:lstStyle/>
          <a:p>
            <a:pPr defTabSz="914049"/>
            <a:r>
              <a:rPr lang="en-GB" sz="984" b="1" dirty="0">
                <a:solidFill>
                  <a:prstClr val="black"/>
                </a:solidFill>
                <a:latin typeface="Arial" panose="020B0604020202020204"/>
              </a:rPr>
              <a:t>Light distribution options</a:t>
            </a:r>
          </a:p>
          <a:p>
            <a:pPr defTabSz="914049"/>
            <a:r>
              <a:rPr lang="en-GB" sz="984" dirty="0">
                <a:solidFill>
                  <a:prstClr val="black"/>
                </a:solidFill>
                <a:latin typeface="Arial" panose="020B0604020202020204"/>
              </a:rPr>
              <a:t>asymmetric</a:t>
            </a:r>
          </a:p>
          <a:p>
            <a:pPr defTabSz="914049"/>
            <a:r>
              <a:rPr lang="en-GB" sz="984" dirty="0">
                <a:solidFill>
                  <a:prstClr val="black"/>
                </a:solidFill>
                <a:latin typeface="Arial" panose="020B0604020202020204"/>
              </a:rPr>
              <a:t>rotationally symmetric</a:t>
            </a:r>
          </a:p>
          <a:p>
            <a:pPr defTabSz="914049"/>
            <a:r>
              <a:rPr lang="en-GB" sz="984" dirty="0">
                <a:solidFill>
                  <a:prstClr val="black"/>
                </a:solidFill>
                <a:latin typeface="Arial" panose="020B0604020202020204"/>
              </a:rPr>
              <a:t>MLT</a:t>
            </a:r>
          </a:p>
        </p:txBody>
      </p:sp>
      <p:sp>
        <p:nvSpPr>
          <p:cNvPr id="45" name="Textfeld 44">
            <a:extLst>
              <a:ext uri="{FF2B5EF4-FFF2-40B4-BE49-F238E27FC236}">
                <a16:creationId xmlns:a16="http://schemas.microsoft.com/office/drawing/2014/main" id="{94D584B0-0A8E-4D2A-8116-0BBE236CF845}"/>
              </a:ext>
            </a:extLst>
          </p:cNvPr>
          <p:cNvSpPr txBox="1"/>
          <p:nvPr/>
        </p:nvSpPr>
        <p:spPr>
          <a:xfrm>
            <a:off x="3893447" y="3215156"/>
            <a:ext cx="1625148" cy="460191"/>
          </a:xfrm>
          <a:prstGeom prst="rect">
            <a:avLst/>
          </a:prstGeom>
          <a:noFill/>
        </p:spPr>
        <p:txBody>
          <a:bodyPr wrap="square" rtlCol="0">
            <a:spAutoFit/>
          </a:bodyPr>
          <a:lstStyle/>
          <a:p>
            <a:pPr defTabSz="914049"/>
            <a:r>
              <a:rPr lang="en-GB" sz="984" b="1">
                <a:solidFill>
                  <a:prstClr val="black"/>
                </a:solidFill>
                <a:latin typeface="Arial" panose="020B0604020202020204"/>
              </a:rPr>
              <a:t>Diameter</a:t>
            </a:r>
          </a:p>
          <a:p>
            <a:pPr defTabSz="914049"/>
            <a:endParaRPr lang="de-DE" sz="422">
              <a:solidFill>
                <a:prstClr val="black"/>
              </a:solidFill>
              <a:latin typeface="Arial" panose="020B0604020202020204"/>
            </a:endParaRPr>
          </a:p>
          <a:p>
            <a:pPr defTabSz="914049"/>
            <a:r>
              <a:rPr lang="en-GB" sz="984">
                <a:solidFill>
                  <a:prstClr val="black"/>
                </a:solidFill>
                <a:latin typeface="Arial" panose="020B0604020202020204"/>
              </a:rPr>
              <a:t>193.7 mm</a:t>
            </a:r>
          </a:p>
        </p:txBody>
      </p:sp>
      <p:sp>
        <p:nvSpPr>
          <p:cNvPr id="46" name="Rechteck 45">
            <a:extLst>
              <a:ext uri="{FF2B5EF4-FFF2-40B4-BE49-F238E27FC236}">
                <a16:creationId xmlns:a16="http://schemas.microsoft.com/office/drawing/2014/main" id="{4A53A2EF-889A-4DDB-A314-CF11D8EC2F49}"/>
              </a:ext>
            </a:extLst>
          </p:cNvPr>
          <p:cNvSpPr/>
          <p:nvPr/>
        </p:nvSpPr>
        <p:spPr>
          <a:xfrm>
            <a:off x="355396" y="4096848"/>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47" name="Rechteck 46">
            <a:extLst>
              <a:ext uri="{FF2B5EF4-FFF2-40B4-BE49-F238E27FC236}">
                <a16:creationId xmlns:a16="http://schemas.microsoft.com/office/drawing/2014/main" id="{047E6D74-9DAC-49BB-89C8-2EF56C6F517F}"/>
              </a:ext>
            </a:extLst>
          </p:cNvPr>
          <p:cNvSpPr/>
          <p:nvPr/>
        </p:nvSpPr>
        <p:spPr>
          <a:xfrm>
            <a:off x="3041510" y="4096848"/>
            <a:ext cx="2498170" cy="767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48" name="Rechteck 47">
            <a:extLst>
              <a:ext uri="{FF2B5EF4-FFF2-40B4-BE49-F238E27FC236}">
                <a16:creationId xmlns:a16="http://schemas.microsoft.com/office/drawing/2014/main" id="{185B4278-52BE-401D-8609-8A57CF97D6FF}"/>
              </a:ext>
            </a:extLst>
          </p:cNvPr>
          <p:cNvSpPr/>
          <p:nvPr/>
        </p:nvSpPr>
        <p:spPr>
          <a:xfrm>
            <a:off x="499533" y="4204096"/>
            <a:ext cx="490089" cy="48063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49" name="Rechteck 48">
            <a:extLst>
              <a:ext uri="{FF2B5EF4-FFF2-40B4-BE49-F238E27FC236}">
                <a16:creationId xmlns:a16="http://schemas.microsoft.com/office/drawing/2014/main" id="{7302AF43-A5FA-4423-87B9-C6216604201F}"/>
              </a:ext>
            </a:extLst>
          </p:cNvPr>
          <p:cNvSpPr/>
          <p:nvPr/>
        </p:nvSpPr>
        <p:spPr>
          <a:xfrm>
            <a:off x="933383" y="4359298"/>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50" name="Rechteck 49">
            <a:extLst>
              <a:ext uri="{FF2B5EF4-FFF2-40B4-BE49-F238E27FC236}">
                <a16:creationId xmlns:a16="http://schemas.microsoft.com/office/drawing/2014/main" id="{DE0E724B-84EB-4D5F-A7C5-ADDBF74D19A1}"/>
              </a:ext>
            </a:extLst>
          </p:cNvPr>
          <p:cNvSpPr/>
          <p:nvPr/>
        </p:nvSpPr>
        <p:spPr>
          <a:xfrm>
            <a:off x="3210940" y="4204096"/>
            <a:ext cx="490089" cy="48063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266">
              <a:solidFill>
                <a:srgbClr val="44546A"/>
              </a:solidFill>
              <a:latin typeface="Arial" panose="020B0604020202020204"/>
            </a:endParaRPr>
          </a:p>
        </p:txBody>
      </p:sp>
      <p:sp>
        <p:nvSpPr>
          <p:cNvPr id="51" name="Rechteck 50">
            <a:extLst>
              <a:ext uri="{FF2B5EF4-FFF2-40B4-BE49-F238E27FC236}">
                <a16:creationId xmlns:a16="http://schemas.microsoft.com/office/drawing/2014/main" id="{C50759B0-0764-498D-9FCA-12A67636B8D0}"/>
              </a:ext>
            </a:extLst>
          </p:cNvPr>
          <p:cNvSpPr/>
          <p:nvPr/>
        </p:nvSpPr>
        <p:spPr>
          <a:xfrm>
            <a:off x="3644790" y="4351263"/>
            <a:ext cx="120514" cy="184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de-DE" sz="1827">
              <a:solidFill>
                <a:prstClr val="white"/>
              </a:solidFill>
              <a:latin typeface="Arial" panose="020B0604020202020204"/>
            </a:endParaRPr>
          </a:p>
        </p:txBody>
      </p:sp>
      <p:sp>
        <p:nvSpPr>
          <p:cNvPr id="52" name="Textfeld 51">
            <a:extLst>
              <a:ext uri="{FF2B5EF4-FFF2-40B4-BE49-F238E27FC236}">
                <a16:creationId xmlns:a16="http://schemas.microsoft.com/office/drawing/2014/main" id="{6A20E878-8C01-4FE2-B33D-3A4677431F88}"/>
              </a:ext>
            </a:extLst>
          </p:cNvPr>
          <p:cNvSpPr txBox="1"/>
          <p:nvPr/>
        </p:nvSpPr>
        <p:spPr>
          <a:xfrm>
            <a:off x="1120810" y="4137930"/>
            <a:ext cx="1625148" cy="611642"/>
          </a:xfrm>
          <a:prstGeom prst="rect">
            <a:avLst/>
          </a:prstGeom>
          <a:noFill/>
        </p:spPr>
        <p:txBody>
          <a:bodyPr wrap="square" rtlCol="0">
            <a:spAutoFit/>
          </a:bodyPr>
          <a:lstStyle/>
          <a:p>
            <a:pPr defTabSz="914049"/>
            <a:r>
              <a:rPr lang="en-GB" sz="984" b="1" dirty="0">
                <a:solidFill>
                  <a:prstClr val="black"/>
                </a:solidFill>
                <a:latin typeface="Arial" panose="020B0604020202020204"/>
              </a:rPr>
              <a:t>Designed for</a:t>
            </a:r>
          </a:p>
          <a:p>
            <a:pPr defTabSz="914049"/>
            <a:endParaRPr lang="de-DE" sz="422" dirty="0">
              <a:solidFill>
                <a:prstClr val="black"/>
              </a:solidFill>
              <a:latin typeface="Arial" panose="020B0604020202020204"/>
            </a:endParaRPr>
          </a:p>
          <a:p>
            <a:pPr defTabSz="914049"/>
            <a:r>
              <a:rPr lang="en-GB" sz="984" dirty="0">
                <a:solidFill>
                  <a:prstClr val="black"/>
                </a:solidFill>
                <a:latin typeface="Arial" panose="020B0604020202020204"/>
              </a:rPr>
              <a:t>wind zone 4, terrain category 1</a:t>
            </a:r>
          </a:p>
        </p:txBody>
      </p:sp>
      <p:sp>
        <p:nvSpPr>
          <p:cNvPr id="53" name="Textfeld 52">
            <a:extLst>
              <a:ext uri="{FF2B5EF4-FFF2-40B4-BE49-F238E27FC236}">
                <a16:creationId xmlns:a16="http://schemas.microsoft.com/office/drawing/2014/main" id="{19B274F4-9049-4A3D-9E16-9B4D65719073}"/>
              </a:ext>
            </a:extLst>
          </p:cNvPr>
          <p:cNvSpPr txBox="1"/>
          <p:nvPr/>
        </p:nvSpPr>
        <p:spPr>
          <a:xfrm>
            <a:off x="3904351" y="4231786"/>
            <a:ext cx="1625148" cy="460191"/>
          </a:xfrm>
          <a:prstGeom prst="rect">
            <a:avLst/>
          </a:prstGeom>
          <a:noFill/>
        </p:spPr>
        <p:txBody>
          <a:bodyPr wrap="square" rtlCol="0">
            <a:spAutoFit/>
          </a:bodyPr>
          <a:lstStyle/>
          <a:p>
            <a:pPr defTabSz="914049"/>
            <a:r>
              <a:rPr lang="en-GB" sz="984" b="1">
                <a:solidFill>
                  <a:prstClr val="black"/>
                </a:solidFill>
                <a:latin typeface="Arial" panose="020B0604020202020204"/>
              </a:rPr>
              <a:t>Material</a:t>
            </a:r>
          </a:p>
          <a:p>
            <a:pPr defTabSz="914049"/>
            <a:endParaRPr lang="de-DE" sz="422">
              <a:solidFill>
                <a:prstClr val="black"/>
              </a:solidFill>
              <a:latin typeface="Arial" panose="020B0604020202020204"/>
            </a:endParaRPr>
          </a:p>
          <a:p>
            <a:pPr defTabSz="914049"/>
            <a:r>
              <a:rPr lang="en-GB" sz="984">
                <a:solidFill>
                  <a:prstClr val="black"/>
                </a:solidFill>
                <a:latin typeface="Arial" panose="020B0604020202020204"/>
              </a:rPr>
              <a:t>steel supporting column</a:t>
            </a:r>
          </a:p>
        </p:txBody>
      </p:sp>
      <p:pic>
        <p:nvPicPr>
          <p:cNvPr id="54" name="Grafik 53">
            <a:extLst>
              <a:ext uri="{FF2B5EF4-FFF2-40B4-BE49-F238E27FC236}">
                <a16:creationId xmlns:a16="http://schemas.microsoft.com/office/drawing/2014/main" id="{F191BD0F-D106-4240-815B-FEF75F3537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119" y="3337585"/>
            <a:ext cx="392806" cy="388341"/>
          </a:xfrm>
          <a:prstGeom prst="rect">
            <a:avLst/>
          </a:prstGeom>
        </p:spPr>
      </p:pic>
      <p:pic>
        <p:nvPicPr>
          <p:cNvPr id="56" name="Grafik 55">
            <a:extLst>
              <a:ext uri="{FF2B5EF4-FFF2-40B4-BE49-F238E27FC236}">
                <a16:creationId xmlns:a16="http://schemas.microsoft.com/office/drawing/2014/main" id="{167665FE-2C5A-4466-A5A1-F37A5E81E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657" y="1521084"/>
            <a:ext cx="397268" cy="401732"/>
          </a:xfrm>
          <a:prstGeom prst="rect">
            <a:avLst/>
          </a:prstGeom>
        </p:spPr>
      </p:pic>
      <p:pic>
        <p:nvPicPr>
          <p:cNvPr id="58" name="Grafik 57">
            <a:extLst>
              <a:ext uri="{FF2B5EF4-FFF2-40B4-BE49-F238E27FC236}">
                <a16:creationId xmlns:a16="http://schemas.microsoft.com/office/drawing/2014/main" id="{70304823-9042-4692-91CF-BBD2E2BEBC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119" y="2432945"/>
            <a:ext cx="392806" cy="397268"/>
          </a:xfrm>
          <a:prstGeom prst="rect">
            <a:avLst/>
          </a:prstGeom>
        </p:spPr>
      </p:pic>
      <p:pic>
        <p:nvPicPr>
          <p:cNvPr id="59" name="Grafik 58">
            <a:extLst>
              <a:ext uri="{FF2B5EF4-FFF2-40B4-BE49-F238E27FC236}">
                <a16:creationId xmlns:a16="http://schemas.microsoft.com/office/drawing/2014/main" id="{17038C98-3F7B-4D96-A4D0-5CF0D6973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6642" y="2443974"/>
            <a:ext cx="358088" cy="370436"/>
          </a:xfrm>
          <a:prstGeom prst="rect">
            <a:avLst/>
          </a:prstGeom>
        </p:spPr>
      </p:pic>
      <p:pic>
        <p:nvPicPr>
          <p:cNvPr id="1034" name="Picture 10" descr="Wind - Free weather icons">
            <a:extLst>
              <a:ext uri="{FF2B5EF4-FFF2-40B4-BE49-F238E27FC236}">
                <a16:creationId xmlns:a16="http://schemas.microsoft.com/office/drawing/2014/main" id="{8867BA5E-FA34-46FA-B72B-901C9B938B7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9132" y="4252049"/>
            <a:ext cx="391785" cy="3917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öhe - Kostenlose schnittstelle Icons">
            <a:extLst>
              <a:ext uri="{FF2B5EF4-FFF2-40B4-BE49-F238E27FC236}">
                <a16:creationId xmlns:a16="http://schemas.microsoft.com/office/drawing/2014/main" id="{44A252BD-23AC-4C0C-8A51-3F3FE18247E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03277" y="1545961"/>
            <a:ext cx="307788" cy="3077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rchschnittszeichen | Tastenkombination für PC / Windows Tastatur">
            <a:extLst>
              <a:ext uri="{FF2B5EF4-FFF2-40B4-BE49-F238E27FC236}">
                <a16:creationId xmlns:a16="http://schemas.microsoft.com/office/drawing/2014/main" id="{5C931791-9AFE-483B-A47E-9B26CD32A55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00806" y="3395750"/>
            <a:ext cx="296772" cy="2967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 Stahlbau - MeTa Tec">
            <a:extLst>
              <a:ext uri="{FF2B5EF4-FFF2-40B4-BE49-F238E27FC236}">
                <a16:creationId xmlns:a16="http://schemas.microsoft.com/office/drawing/2014/main" id="{2C7E76FF-ED54-4D56-B7C9-963911F8891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02817" y="4268726"/>
            <a:ext cx="314558" cy="3498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Zhaga-D4i certification - Digital Illumination Interface Alliance">
            <a:extLst>
              <a:ext uri="{FF2B5EF4-FFF2-40B4-BE49-F238E27FC236}">
                <a16:creationId xmlns:a16="http://schemas.microsoft.com/office/drawing/2014/main" id="{E86F6A92-137D-46BE-84BF-79A35D3A0CC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97395" y="2814410"/>
            <a:ext cx="480210" cy="15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5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C3215FC-AA30-4FF0-BEE9-5F25782615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4029" y="1496017"/>
            <a:ext cx="1209664" cy="3466722"/>
          </a:xfrm>
          <a:prstGeom prst="rect">
            <a:avLst/>
          </a:prstGeom>
        </p:spPr>
      </p:pic>
      <p:sp>
        <p:nvSpPr>
          <p:cNvPr id="3" name="Titel 2">
            <a:extLst>
              <a:ext uri="{FF2B5EF4-FFF2-40B4-BE49-F238E27FC236}">
                <a16:creationId xmlns:a16="http://schemas.microsoft.com/office/drawing/2014/main" id="{B26E4B4A-958B-4837-8269-411CA79F25A3}"/>
              </a:ext>
            </a:extLst>
          </p:cNvPr>
          <p:cNvSpPr>
            <a:spLocks noGrp="1"/>
          </p:cNvSpPr>
          <p:nvPr>
            <p:ph type="title"/>
          </p:nvPr>
        </p:nvSpPr>
        <p:spPr/>
        <p:txBody>
          <a:bodyPr/>
          <a:lstStyle/>
          <a:p>
            <a:r>
              <a:rPr lang="en-GB" sz="2000"/>
              <a:t>DIMENSIONAL DRAWINGS</a:t>
            </a:r>
          </a:p>
        </p:txBody>
      </p:sp>
      <p:pic>
        <p:nvPicPr>
          <p:cNvPr id="6" name="Grafik 5">
            <a:extLst>
              <a:ext uri="{FF2B5EF4-FFF2-40B4-BE49-F238E27FC236}">
                <a16:creationId xmlns:a16="http://schemas.microsoft.com/office/drawing/2014/main" id="{1A803080-74BF-4E4D-ADBC-72FC1C8EC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556" y="1561165"/>
            <a:ext cx="1243564" cy="3390654"/>
          </a:xfrm>
          <a:prstGeom prst="rect">
            <a:avLst/>
          </a:prstGeom>
        </p:spPr>
      </p:pic>
      <p:sp>
        <p:nvSpPr>
          <p:cNvPr id="8" name="Rechteck 7">
            <a:extLst>
              <a:ext uri="{FF2B5EF4-FFF2-40B4-BE49-F238E27FC236}">
                <a16:creationId xmlns:a16="http://schemas.microsoft.com/office/drawing/2014/main" id="{4F53E61B-FD31-42E4-9100-6D8BBD4CD31F}"/>
              </a:ext>
            </a:extLst>
          </p:cNvPr>
          <p:cNvSpPr/>
          <p:nvPr/>
        </p:nvSpPr>
        <p:spPr>
          <a:xfrm>
            <a:off x="382385" y="1278531"/>
            <a:ext cx="2261062" cy="3750985"/>
          </a:xfrm>
          <a:prstGeom prst="rect">
            <a:avLst/>
          </a:prstGeom>
          <a:no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CC1724E-3CB4-401F-9D90-3164DA354849}"/>
              </a:ext>
            </a:extLst>
          </p:cNvPr>
          <p:cNvSpPr/>
          <p:nvPr/>
        </p:nvSpPr>
        <p:spPr>
          <a:xfrm>
            <a:off x="3017224" y="1278530"/>
            <a:ext cx="2261062" cy="3750985"/>
          </a:xfrm>
          <a:prstGeom prst="rect">
            <a:avLst/>
          </a:prstGeom>
          <a:no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0B0043A7-209D-4D7D-B044-F332AC4132BA}"/>
              </a:ext>
            </a:extLst>
          </p:cNvPr>
          <p:cNvSpPr txBox="1"/>
          <p:nvPr/>
        </p:nvSpPr>
        <p:spPr>
          <a:xfrm>
            <a:off x="382384" y="1278530"/>
            <a:ext cx="2261063" cy="300082"/>
          </a:xfrm>
          <a:prstGeom prst="rect">
            <a:avLst/>
          </a:prstGeom>
          <a:noFill/>
        </p:spPr>
        <p:txBody>
          <a:bodyPr wrap="square" rtlCol="0">
            <a:spAutoFit/>
          </a:bodyPr>
          <a:lstStyle/>
          <a:p>
            <a:pPr algn="ctr"/>
            <a:r>
              <a:rPr lang="en-GB"/>
              <a:t>Flange plate</a:t>
            </a:r>
          </a:p>
        </p:txBody>
      </p:sp>
      <p:sp>
        <p:nvSpPr>
          <p:cNvPr id="11" name="Textfeld 10">
            <a:extLst>
              <a:ext uri="{FF2B5EF4-FFF2-40B4-BE49-F238E27FC236}">
                <a16:creationId xmlns:a16="http://schemas.microsoft.com/office/drawing/2014/main" id="{CC34B15A-5002-440E-B874-8521A96E374F}"/>
              </a:ext>
            </a:extLst>
          </p:cNvPr>
          <p:cNvSpPr txBox="1"/>
          <p:nvPr/>
        </p:nvSpPr>
        <p:spPr>
          <a:xfrm>
            <a:off x="3017225" y="1292706"/>
            <a:ext cx="2261062" cy="300082"/>
          </a:xfrm>
          <a:prstGeom prst="rect">
            <a:avLst/>
          </a:prstGeom>
          <a:noFill/>
        </p:spPr>
        <p:txBody>
          <a:bodyPr wrap="square" rtlCol="0">
            <a:spAutoFit/>
          </a:bodyPr>
          <a:lstStyle/>
          <a:p>
            <a:pPr algn="ctr"/>
            <a:r>
              <a:rPr lang="en-GB"/>
              <a:t>Underground support</a:t>
            </a:r>
          </a:p>
        </p:txBody>
      </p:sp>
      <p:pic>
        <p:nvPicPr>
          <p:cNvPr id="12" name="Bildplatzhalter 11" descr="Ein Bild, das Toilettenartikel, kosmetisch, hoch enthält.&#10;&#10;Automatisch generierte Beschreibung">
            <a:extLst>
              <a:ext uri="{FF2B5EF4-FFF2-40B4-BE49-F238E27FC236}">
                <a16:creationId xmlns:a16="http://schemas.microsoft.com/office/drawing/2014/main" id="{900B0095-BC97-4C4E-BB15-528EC5A8A7F8}"/>
              </a:ext>
            </a:extLst>
          </p:cNvPr>
          <p:cNvPicPr>
            <a:picLocks noGrp="1" noChangeAspect="1"/>
          </p:cNvPicPr>
          <p:nvPr>
            <p:ph type="pic" sz="quarter" idx="10"/>
          </p:nvPr>
        </p:nvPicPr>
        <p:blipFill>
          <a:blip r:embed="rId4"/>
          <a:srcRect l="1927" r="1927"/>
          <a:stretch>
            <a:fillRect/>
          </a:stretch>
        </p:blipFill>
        <p:spPr/>
      </p:pic>
    </p:spTree>
    <p:extLst>
      <p:ext uri="{BB962C8B-B14F-4D97-AF65-F5344CB8AC3E}">
        <p14:creationId xmlns:p14="http://schemas.microsoft.com/office/powerpoint/2010/main" val="24228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descr="Ein Bild, das draußen, Gebäude, Haus enthält.&#10;&#10;Automatisch generierte Beschreibung">
            <a:extLst>
              <a:ext uri="{FF2B5EF4-FFF2-40B4-BE49-F238E27FC236}">
                <a16:creationId xmlns:a16="http://schemas.microsoft.com/office/drawing/2014/main" id="{DEA45146-4CDD-4BA1-94E5-FED298A6ECCF}"/>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 t="20907" r="37970" b="13529"/>
          <a:stretch/>
        </p:blipFill>
        <p:spPr>
          <a:xfrm>
            <a:off x="340354" y="1374986"/>
            <a:ext cx="5249862" cy="3699934"/>
          </a:xfrm>
          <a:prstGeom prst="rect">
            <a:avLst/>
          </a:prstGeom>
        </p:spPr>
      </p:pic>
      <p:pic>
        <p:nvPicPr>
          <p:cNvPr id="8" name="Grafik 7" descr="Ein Bild, das draußen, Gebäude, Haus enthält.&#10;&#10;Automatisch generierte Beschreibung">
            <a:extLst>
              <a:ext uri="{FF2B5EF4-FFF2-40B4-BE49-F238E27FC236}">
                <a16:creationId xmlns:a16="http://schemas.microsoft.com/office/drawing/2014/main" id="{8B6EBF49-23C2-48F6-B734-D73A49496D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031" t="20907" b="13529"/>
          <a:stretch/>
        </p:blipFill>
        <p:spPr>
          <a:xfrm>
            <a:off x="5590216" y="1374986"/>
            <a:ext cx="3213431" cy="3699934"/>
          </a:xfrm>
          <a:prstGeom prst="rect">
            <a:avLst/>
          </a:prstGeom>
        </p:spPr>
      </p:pic>
      <p:sp>
        <p:nvSpPr>
          <p:cNvPr id="21" name="직사각형 65">
            <a:extLst>
              <a:ext uri="{FF2B5EF4-FFF2-40B4-BE49-F238E27FC236}">
                <a16:creationId xmlns:a16="http://schemas.microsoft.com/office/drawing/2014/main" id="{9470E4CD-57C3-46E3-A695-CB6384A1D54D}"/>
              </a:ext>
            </a:extLst>
          </p:cNvPr>
          <p:cNvSpPr/>
          <p:nvPr/>
        </p:nvSpPr>
        <p:spPr>
          <a:xfrm>
            <a:off x="505845" y="1414552"/>
            <a:ext cx="4944873" cy="6928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직사각형 66">
            <a:extLst>
              <a:ext uri="{FF2B5EF4-FFF2-40B4-BE49-F238E27FC236}">
                <a16:creationId xmlns:a16="http://schemas.microsoft.com/office/drawing/2014/main" id="{86A533BE-061B-4E25-87A7-9D66385067A7}"/>
              </a:ext>
            </a:extLst>
          </p:cNvPr>
          <p:cNvSpPr/>
          <p:nvPr/>
        </p:nvSpPr>
        <p:spPr>
          <a:xfrm>
            <a:off x="1366144" y="1456424"/>
            <a:ext cx="3946229" cy="59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0" name="Group 39">
            <a:extLst>
              <a:ext uri="{FF2B5EF4-FFF2-40B4-BE49-F238E27FC236}">
                <a16:creationId xmlns:a16="http://schemas.microsoft.com/office/drawing/2014/main" id="{A24315D1-2DEA-4567-A575-BE7509FDF5C7}"/>
              </a:ext>
            </a:extLst>
          </p:cNvPr>
          <p:cNvGrpSpPr/>
          <p:nvPr/>
        </p:nvGrpSpPr>
        <p:grpSpPr>
          <a:xfrm>
            <a:off x="1550351" y="1448829"/>
            <a:ext cx="3757455" cy="632666"/>
            <a:chOff x="5834153" y="2831408"/>
            <a:chExt cx="2279127" cy="1049169"/>
          </a:xfrm>
        </p:grpSpPr>
        <p:sp>
          <p:nvSpPr>
            <p:cNvPr id="31" name="TextBox 40">
              <a:extLst>
                <a:ext uri="{FF2B5EF4-FFF2-40B4-BE49-F238E27FC236}">
                  <a16:creationId xmlns:a16="http://schemas.microsoft.com/office/drawing/2014/main" id="{0F7A0071-EA4A-44DB-B4C9-D38BA4C16BED}"/>
                </a:ext>
              </a:extLst>
            </p:cNvPr>
            <p:cNvSpPr txBox="1"/>
            <p:nvPr/>
          </p:nvSpPr>
          <p:spPr>
            <a:xfrm>
              <a:off x="5834153" y="2831408"/>
              <a:ext cx="2277028" cy="459356"/>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UNIQUE DESIGN</a:t>
              </a:r>
            </a:p>
          </p:txBody>
        </p:sp>
        <p:sp>
          <p:nvSpPr>
            <p:cNvPr id="32" name="TextBox 41">
              <a:extLst>
                <a:ext uri="{FF2B5EF4-FFF2-40B4-BE49-F238E27FC236}">
                  <a16:creationId xmlns:a16="http://schemas.microsoft.com/office/drawing/2014/main" id="{21D3899F-9E22-4B7B-9971-C3A597C1F046}"/>
                </a:ext>
              </a:extLst>
            </p:cNvPr>
            <p:cNvSpPr txBox="1"/>
            <p:nvPr/>
          </p:nvSpPr>
          <p:spPr>
            <a:xfrm>
              <a:off x="5836252" y="3114984"/>
              <a:ext cx="2277028" cy="765593"/>
            </a:xfrm>
            <a:prstGeom prst="rect">
              <a:avLst/>
            </a:prstGeom>
            <a:noFill/>
          </p:spPr>
          <p:txBody>
            <a:bodyPr wrap="square" rtlCol="0">
              <a:spAutoFit/>
            </a:bodyPr>
            <a:lstStyle/>
            <a:p>
              <a:pPr lvl="0"/>
              <a:r>
                <a:rPr lang="en-GB" sz="1200"/>
                <a:t>Highly aesthetic workmanship, no visible screws in the module transitions</a:t>
              </a:r>
            </a:p>
          </p:txBody>
        </p:sp>
      </p:grpSp>
      <p:sp>
        <p:nvSpPr>
          <p:cNvPr id="2" name="Titel 1">
            <a:extLst>
              <a:ext uri="{FF2B5EF4-FFF2-40B4-BE49-F238E27FC236}">
                <a16:creationId xmlns:a16="http://schemas.microsoft.com/office/drawing/2014/main" id="{38E1568C-4187-4BCA-8E00-A13B886307D5}"/>
              </a:ext>
            </a:extLst>
          </p:cNvPr>
          <p:cNvSpPr>
            <a:spLocks noGrp="1"/>
          </p:cNvSpPr>
          <p:nvPr>
            <p:ph type="title"/>
          </p:nvPr>
        </p:nvSpPr>
        <p:spPr/>
        <p:txBody>
          <a:bodyPr/>
          <a:lstStyle/>
          <a:p>
            <a:r>
              <a:rPr lang="en-GB" sz="2000"/>
              <a:t>CONSTELA – 5 REASONS FOR CS19</a:t>
            </a:r>
          </a:p>
        </p:txBody>
      </p:sp>
      <p:cxnSp>
        <p:nvCxnSpPr>
          <p:cNvPr id="40" name="Gerader Verbinder 39">
            <a:extLst>
              <a:ext uri="{FF2B5EF4-FFF2-40B4-BE49-F238E27FC236}">
                <a16:creationId xmlns:a16="http://schemas.microsoft.com/office/drawing/2014/main" id="{1B6E83D8-3CCD-4C58-8865-C0F1FDB662BC}"/>
              </a:ext>
            </a:extLst>
          </p:cNvPr>
          <p:cNvCxnSpPr>
            <a:cxnSpLocks/>
          </p:cNvCxnSpPr>
          <p:nvPr/>
        </p:nvCxnSpPr>
        <p:spPr>
          <a:xfrm flipH="1">
            <a:off x="7405375" y="1484362"/>
            <a:ext cx="1" cy="68184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8433942F-34D6-4E3C-9097-67BD269F22F2}"/>
              </a:ext>
            </a:extLst>
          </p:cNvPr>
          <p:cNvCxnSpPr>
            <a:cxnSpLocks/>
            <a:stCxn id="42" idx="2"/>
          </p:cNvCxnSpPr>
          <p:nvPr/>
        </p:nvCxnSpPr>
        <p:spPr>
          <a:xfrm flipH="1">
            <a:off x="7405376" y="4326754"/>
            <a:ext cx="1" cy="58407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CB77D61B-B715-4C12-BE39-24E14DD43084}"/>
              </a:ext>
            </a:extLst>
          </p:cNvPr>
          <p:cNvSpPr txBox="1"/>
          <p:nvPr/>
        </p:nvSpPr>
        <p:spPr>
          <a:xfrm>
            <a:off x="6450516" y="1972263"/>
            <a:ext cx="1909721" cy="2354491"/>
          </a:xfrm>
          <a:prstGeom prst="rect">
            <a:avLst/>
          </a:prstGeom>
          <a:noFill/>
        </p:spPr>
        <p:txBody>
          <a:bodyPr wrap="square" rtlCol="0">
            <a:spAutoFit/>
          </a:bodyPr>
          <a:lstStyle/>
          <a:p>
            <a:pPr algn="ctr"/>
            <a:r>
              <a:rPr lang="en-GB" sz="9600" b="1">
                <a:solidFill>
                  <a:schemeClr val="bg1"/>
                </a:solidFill>
              </a:rPr>
              <a:t>5</a:t>
            </a:r>
          </a:p>
          <a:p>
            <a:pPr algn="ctr"/>
            <a:r>
              <a:rPr lang="en-GB">
                <a:solidFill>
                  <a:schemeClr val="bg1"/>
                </a:solidFill>
              </a:rPr>
              <a:t>REASONS</a:t>
            </a:r>
          </a:p>
          <a:p>
            <a:pPr algn="ctr"/>
            <a:r>
              <a:rPr lang="en-GB">
                <a:solidFill>
                  <a:schemeClr val="bg1"/>
                </a:solidFill>
              </a:rPr>
              <a:t>FOR</a:t>
            </a:r>
          </a:p>
          <a:p>
            <a:pPr algn="ctr"/>
            <a:r>
              <a:rPr lang="en-GB" sz="2400" b="1">
                <a:solidFill>
                  <a:schemeClr val="bg1"/>
                </a:solidFill>
              </a:rPr>
              <a:t>CS 19</a:t>
            </a:r>
          </a:p>
        </p:txBody>
      </p:sp>
      <p:sp>
        <p:nvSpPr>
          <p:cNvPr id="43" name="직사각형 65">
            <a:extLst>
              <a:ext uri="{FF2B5EF4-FFF2-40B4-BE49-F238E27FC236}">
                <a16:creationId xmlns:a16="http://schemas.microsoft.com/office/drawing/2014/main" id="{930E487C-9F19-4A96-A20A-B828C2C0442C}"/>
              </a:ext>
            </a:extLst>
          </p:cNvPr>
          <p:cNvSpPr/>
          <p:nvPr/>
        </p:nvSpPr>
        <p:spPr>
          <a:xfrm>
            <a:off x="505845" y="2155503"/>
            <a:ext cx="4944873" cy="6928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직사각형 66">
            <a:extLst>
              <a:ext uri="{FF2B5EF4-FFF2-40B4-BE49-F238E27FC236}">
                <a16:creationId xmlns:a16="http://schemas.microsoft.com/office/drawing/2014/main" id="{97D85A6C-78F6-41FB-9EA6-FEC22D489ABF}"/>
              </a:ext>
            </a:extLst>
          </p:cNvPr>
          <p:cNvSpPr/>
          <p:nvPr/>
        </p:nvSpPr>
        <p:spPr>
          <a:xfrm>
            <a:off x="1366144" y="2197375"/>
            <a:ext cx="3946229" cy="59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5" name="Group 39">
            <a:extLst>
              <a:ext uri="{FF2B5EF4-FFF2-40B4-BE49-F238E27FC236}">
                <a16:creationId xmlns:a16="http://schemas.microsoft.com/office/drawing/2014/main" id="{0A4C6758-8BC0-4F02-B576-3B1F45D4DAEB}"/>
              </a:ext>
            </a:extLst>
          </p:cNvPr>
          <p:cNvGrpSpPr/>
          <p:nvPr/>
        </p:nvGrpSpPr>
        <p:grpSpPr>
          <a:xfrm>
            <a:off x="1550351" y="2189780"/>
            <a:ext cx="3757455" cy="632666"/>
            <a:chOff x="5834153" y="2831408"/>
            <a:chExt cx="2279127" cy="1049169"/>
          </a:xfrm>
        </p:grpSpPr>
        <p:sp>
          <p:nvSpPr>
            <p:cNvPr id="46" name="TextBox 40">
              <a:extLst>
                <a:ext uri="{FF2B5EF4-FFF2-40B4-BE49-F238E27FC236}">
                  <a16:creationId xmlns:a16="http://schemas.microsoft.com/office/drawing/2014/main" id="{7A0DACAD-EE16-49E1-A6D7-9B89EA0B447E}"/>
                </a:ext>
              </a:extLst>
            </p:cNvPr>
            <p:cNvSpPr txBox="1"/>
            <p:nvPr/>
          </p:nvSpPr>
          <p:spPr>
            <a:xfrm>
              <a:off x="5834153" y="2831408"/>
              <a:ext cx="2277028" cy="459356"/>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CS19 IS MORE THAN JUST LIGHT</a:t>
              </a:r>
            </a:p>
          </p:txBody>
        </p:sp>
        <p:sp>
          <p:nvSpPr>
            <p:cNvPr id="47" name="TextBox 41">
              <a:extLst>
                <a:ext uri="{FF2B5EF4-FFF2-40B4-BE49-F238E27FC236}">
                  <a16:creationId xmlns:a16="http://schemas.microsoft.com/office/drawing/2014/main" id="{D4164AB5-BC6E-48DC-95EE-E84EFE44A006}"/>
                </a:ext>
              </a:extLst>
            </p:cNvPr>
            <p:cNvSpPr txBox="1"/>
            <p:nvPr/>
          </p:nvSpPr>
          <p:spPr>
            <a:xfrm>
              <a:off x="5836252" y="3114984"/>
              <a:ext cx="2277028" cy="765593"/>
            </a:xfrm>
            <a:prstGeom prst="rect">
              <a:avLst/>
            </a:prstGeom>
            <a:noFill/>
          </p:spPr>
          <p:txBody>
            <a:bodyPr wrap="square" rtlCol="0">
              <a:spAutoFit/>
            </a:bodyPr>
            <a:lstStyle/>
            <a:p>
              <a:pPr lvl="0"/>
              <a:r>
                <a:rPr lang="en-GB" sz="1200"/>
                <a:t>Spotlight, WiFi, camera, loudspeaker modules as standard</a:t>
              </a:r>
            </a:p>
          </p:txBody>
        </p:sp>
      </p:grpSp>
      <p:sp>
        <p:nvSpPr>
          <p:cNvPr id="49" name="직사각형 65">
            <a:extLst>
              <a:ext uri="{FF2B5EF4-FFF2-40B4-BE49-F238E27FC236}">
                <a16:creationId xmlns:a16="http://schemas.microsoft.com/office/drawing/2014/main" id="{4FCB7A0C-FCCA-4D1D-BD1D-D86F77EC4EF2}"/>
              </a:ext>
            </a:extLst>
          </p:cNvPr>
          <p:cNvSpPr/>
          <p:nvPr/>
        </p:nvSpPr>
        <p:spPr>
          <a:xfrm>
            <a:off x="505845" y="2878287"/>
            <a:ext cx="4944873" cy="6928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직사각형 66">
            <a:extLst>
              <a:ext uri="{FF2B5EF4-FFF2-40B4-BE49-F238E27FC236}">
                <a16:creationId xmlns:a16="http://schemas.microsoft.com/office/drawing/2014/main" id="{AA230DB3-BE93-42F3-8504-9EC5EB6C3055}"/>
              </a:ext>
            </a:extLst>
          </p:cNvPr>
          <p:cNvSpPr/>
          <p:nvPr/>
        </p:nvSpPr>
        <p:spPr>
          <a:xfrm>
            <a:off x="1366144" y="2920159"/>
            <a:ext cx="3946229" cy="59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1" name="Group 39">
            <a:extLst>
              <a:ext uri="{FF2B5EF4-FFF2-40B4-BE49-F238E27FC236}">
                <a16:creationId xmlns:a16="http://schemas.microsoft.com/office/drawing/2014/main" id="{51FD2529-D729-4D77-A85C-BE2B3787BC0D}"/>
              </a:ext>
            </a:extLst>
          </p:cNvPr>
          <p:cNvGrpSpPr/>
          <p:nvPr/>
        </p:nvGrpSpPr>
        <p:grpSpPr>
          <a:xfrm>
            <a:off x="1550351" y="2912564"/>
            <a:ext cx="3757455" cy="632666"/>
            <a:chOff x="5834153" y="2831408"/>
            <a:chExt cx="2279127" cy="1049169"/>
          </a:xfrm>
        </p:grpSpPr>
        <p:sp>
          <p:nvSpPr>
            <p:cNvPr id="52" name="TextBox 40">
              <a:extLst>
                <a:ext uri="{FF2B5EF4-FFF2-40B4-BE49-F238E27FC236}">
                  <a16:creationId xmlns:a16="http://schemas.microsoft.com/office/drawing/2014/main" id="{26D2D4D7-A63C-462F-B81F-C74DE859470D}"/>
                </a:ext>
              </a:extLst>
            </p:cNvPr>
            <p:cNvSpPr txBox="1"/>
            <p:nvPr/>
          </p:nvSpPr>
          <p:spPr>
            <a:xfrm>
              <a:off x="5834153" y="2831408"/>
              <a:ext cx="2277028" cy="459356"/>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INDIVIDUAL CONFIGURATION </a:t>
              </a:r>
            </a:p>
          </p:txBody>
        </p:sp>
        <p:sp>
          <p:nvSpPr>
            <p:cNvPr id="53" name="TextBox 41">
              <a:extLst>
                <a:ext uri="{FF2B5EF4-FFF2-40B4-BE49-F238E27FC236}">
                  <a16:creationId xmlns:a16="http://schemas.microsoft.com/office/drawing/2014/main" id="{7AEF072A-2D18-49D6-A8F8-C056A24AD1F5}"/>
                </a:ext>
              </a:extLst>
            </p:cNvPr>
            <p:cNvSpPr txBox="1"/>
            <p:nvPr/>
          </p:nvSpPr>
          <p:spPr>
            <a:xfrm>
              <a:off x="5836252" y="3114984"/>
              <a:ext cx="2277028" cy="765593"/>
            </a:xfrm>
            <a:prstGeom prst="rect">
              <a:avLst/>
            </a:prstGeom>
            <a:noFill/>
          </p:spPr>
          <p:txBody>
            <a:bodyPr wrap="square" rtlCol="0">
              <a:spAutoFit/>
            </a:bodyPr>
            <a:lstStyle/>
            <a:p>
              <a:pPr lvl="0"/>
              <a:r>
                <a:rPr lang="en-GB" sz="1200"/>
                <a:t>Numerous configuration options with up to 6 modules in one light column</a:t>
              </a:r>
            </a:p>
          </p:txBody>
        </p:sp>
      </p:grpSp>
      <p:sp>
        <p:nvSpPr>
          <p:cNvPr id="55" name="직사각형 65">
            <a:extLst>
              <a:ext uri="{FF2B5EF4-FFF2-40B4-BE49-F238E27FC236}">
                <a16:creationId xmlns:a16="http://schemas.microsoft.com/office/drawing/2014/main" id="{1F5FED89-856B-4E1D-983B-623730ED51E0}"/>
              </a:ext>
            </a:extLst>
          </p:cNvPr>
          <p:cNvSpPr/>
          <p:nvPr/>
        </p:nvSpPr>
        <p:spPr>
          <a:xfrm>
            <a:off x="505845" y="3619238"/>
            <a:ext cx="4944873" cy="6928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직사각형 66">
            <a:extLst>
              <a:ext uri="{FF2B5EF4-FFF2-40B4-BE49-F238E27FC236}">
                <a16:creationId xmlns:a16="http://schemas.microsoft.com/office/drawing/2014/main" id="{A3E81E45-33F0-40A1-9056-7C283453E716}"/>
              </a:ext>
            </a:extLst>
          </p:cNvPr>
          <p:cNvSpPr/>
          <p:nvPr/>
        </p:nvSpPr>
        <p:spPr>
          <a:xfrm>
            <a:off x="1366144" y="3661110"/>
            <a:ext cx="3946229" cy="59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7" name="Group 39">
            <a:extLst>
              <a:ext uri="{FF2B5EF4-FFF2-40B4-BE49-F238E27FC236}">
                <a16:creationId xmlns:a16="http://schemas.microsoft.com/office/drawing/2014/main" id="{7271ECC5-465F-4E39-A9AF-B1146504ADB8}"/>
              </a:ext>
            </a:extLst>
          </p:cNvPr>
          <p:cNvGrpSpPr/>
          <p:nvPr/>
        </p:nvGrpSpPr>
        <p:grpSpPr>
          <a:xfrm>
            <a:off x="1550351" y="3653515"/>
            <a:ext cx="3757455" cy="632666"/>
            <a:chOff x="5834153" y="2831408"/>
            <a:chExt cx="2279127" cy="1049169"/>
          </a:xfrm>
        </p:grpSpPr>
        <p:sp>
          <p:nvSpPr>
            <p:cNvPr id="58" name="TextBox 40">
              <a:extLst>
                <a:ext uri="{FF2B5EF4-FFF2-40B4-BE49-F238E27FC236}">
                  <a16:creationId xmlns:a16="http://schemas.microsoft.com/office/drawing/2014/main" id="{2E706AB3-9CA1-41A0-B379-B6A73371C30F}"/>
                </a:ext>
              </a:extLst>
            </p:cNvPr>
            <p:cNvSpPr txBox="1"/>
            <p:nvPr/>
          </p:nvSpPr>
          <p:spPr>
            <a:xfrm>
              <a:off x="5834153" y="2831408"/>
              <a:ext cx="2277028" cy="459356"/>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INSTALLATION FLEXIBILITY</a:t>
              </a:r>
            </a:p>
          </p:txBody>
        </p:sp>
        <p:sp>
          <p:nvSpPr>
            <p:cNvPr id="59" name="TextBox 41">
              <a:extLst>
                <a:ext uri="{FF2B5EF4-FFF2-40B4-BE49-F238E27FC236}">
                  <a16:creationId xmlns:a16="http://schemas.microsoft.com/office/drawing/2014/main" id="{DCC9E32D-4DF2-42FB-B71F-D80C66A4F969}"/>
                </a:ext>
              </a:extLst>
            </p:cNvPr>
            <p:cNvSpPr txBox="1"/>
            <p:nvPr/>
          </p:nvSpPr>
          <p:spPr>
            <a:xfrm>
              <a:off x="5836252" y="3114984"/>
              <a:ext cx="2277028" cy="765593"/>
            </a:xfrm>
            <a:prstGeom prst="rect">
              <a:avLst/>
            </a:prstGeom>
            <a:noFill/>
          </p:spPr>
          <p:txBody>
            <a:bodyPr wrap="square" rtlCol="0">
              <a:spAutoFit/>
            </a:bodyPr>
            <a:lstStyle/>
            <a:p>
              <a:pPr lvl="0"/>
              <a:r>
                <a:rPr lang="en-GB" sz="1200"/>
                <a:t>Installation aid and the possibility to rotate the modules 360° during installation</a:t>
              </a:r>
            </a:p>
          </p:txBody>
        </p:sp>
      </p:grpSp>
      <p:sp>
        <p:nvSpPr>
          <p:cNvPr id="61" name="직사각형 65">
            <a:extLst>
              <a:ext uri="{FF2B5EF4-FFF2-40B4-BE49-F238E27FC236}">
                <a16:creationId xmlns:a16="http://schemas.microsoft.com/office/drawing/2014/main" id="{D5DD4182-C13C-421F-A247-9790DCEF1F27}"/>
              </a:ext>
            </a:extLst>
          </p:cNvPr>
          <p:cNvSpPr/>
          <p:nvPr/>
        </p:nvSpPr>
        <p:spPr>
          <a:xfrm>
            <a:off x="505845" y="4346840"/>
            <a:ext cx="4944873" cy="6928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직사각형 66">
            <a:extLst>
              <a:ext uri="{FF2B5EF4-FFF2-40B4-BE49-F238E27FC236}">
                <a16:creationId xmlns:a16="http://schemas.microsoft.com/office/drawing/2014/main" id="{CE753AA6-51D6-4778-962F-0F1EF0B8E7FD}"/>
              </a:ext>
            </a:extLst>
          </p:cNvPr>
          <p:cNvSpPr/>
          <p:nvPr/>
        </p:nvSpPr>
        <p:spPr>
          <a:xfrm>
            <a:off x="1366144" y="4388712"/>
            <a:ext cx="3946229" cy="59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3" name="Group 39">
            <a:extLst>
              <a:ext uri="{FF2B5EF4-FFF2-40B4-BE49-F238E27FC236}">
                <a16:creationId xmlns:a16="http://schemas.microsoft.com/office/drawing/2014/main" id="{2EF36758-024B-4F10-A75D-586D601EE806}"/>
              </a:ext>
            </a:extLst>
          </p:cNvPr>
          <p:cNvGrpSpPr/>
          <p:nvPr/>
        </p:nvGrpSpPr>
        <p:grpSpPr>
          <a:xfrm>
            <a:off x="1550351" y="4381117"/>
            <a:ext cx="3757455" cy="632666"/>
            <a:chOff x="5834153" y="2831408"/>
            <a:chExt cx="2279127" cy="1049169"/>
          </a:xfrm>
        </p:grpSpPr>
        <p:sp>
          <p:nvSpPr>
            <p:cNvPr id="64" name="TextBox 40">
              <a:extLst>
                <a:ext uri="{FF2B5EF4-FFF2-40B4-BE49-F238E27FC236}">
                  <a16:creationId xmlns:a16="http://schemas.microsoft.com/office/drawing/2014/main" id="{91A50662-8FA6-46D4-8614-8F19833695EF}"/>
                </a:ext>
              </a:extLst>
            </p:cNvPr>
            <p:cNvSpPr txBox="1"/>
            <p:nvPr/>
          </p:nvSpPr>
          <p:spPr>
            <a:xfrm>
              <a:off x="5834153" y="2831408"/>
              <a:ext cx="2277028" cy="459356"/>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RAPID AVAILABILITY</a:t>
              </a:r>
            </a:p>
          </p:txBody>
        </p:sp>
        <p:sp>
          <p:nvSpPr>
            <p:cNvPr id="65" name="TextBox 41">
              <a:extLst>
                <a:ext uri="{FF2B5EF4-FFF2-40B4-BE49-F238E27FC236}">
                  <a16:creationId xmlns:a16="http://schemas.microsoft.com/office/drawing/2014/main" id="{1BD9C79D-F331-4625-9243-C512AD03DD4E}"/>
                </a:ext>
              </a:extLst>
            </p:cNvPr>
            <p:cNvSpPr txBox="1"/>
            <p:nvPr/>
          </p:nvSpPr>
          <p:spPr>
            <a:xfrm>
              <a:off x="5836252" y="3114984"/>
              <a:ext cx="2277028" cy="765593"/>
            </a:xfrm>
            <a:prstGeom prst="rect">
              <a:avLst/>
            </a:prstGeom>
            <a:noFill/>
          </p:spPr>
          <p:txBody>
            <a:bodyPr wrap="square" rtlCol="0">
              <a:spAutoFit/>
            </a:bodyPr>
            <a:lstStyle/>
            <a:p>
              <a:pPr lvl="0"/>
              <a:r>
                <a:rPr lang="en-GB" sz="1200"/>
                <a:t>Rapid availability of standard versions thanks to a sophisticated logistics concept</a:t>
              </a:r>
            </a:p>
          </p:txBody>
        </p:sp>
      </p:grpSp>
      <p:sp>
        <p:nvSpPr>
          <p:cNvPr id="5" name="Textfeld 4">
            <a:extLst>
              <a:ext uri="{FF2B5EF4-FFF2-40B4-BE49-F238E27FC236}">
                <a16:creationId xmlns:a16="http://schemas.microsoft.com/office/drawing/2014/main" id="{30F1257F-B026-448C-A910-F04316FD0AAE}"/>
              </a:ext>
            </a:extLst>
          </p:cNvPr>
          <p:cNvSpPr txBox="1"/>
          <p:nvPr/>
        </p:nvSpPr>
        <p:spPr>
          <a:xfrm>
            <a:off x="667566" y="1462219"/>
            <a:ext cx="559080" cy="584775"/>
          </a:xfrm>
          <a:prstGeom prst="rect">
            <a:avLst/>
          </a:prstGeom>
          <a:noFill/>
        </p:spPr>
        <p:txBody>
          <a:bodyPr wrap="square" rtlCol="0">
            <a:spAutoFit/>
          </a:bodyPr>
          <a:lstStyle/>
          <a:p>
            <a:pPr algn="ctr"/>
            <a:r>
              <a:rPr lang="en-GB" sz="3200">
                <a:solidFill>
                  <a:schemeClr val="bg1"/>
                </a:solidFill>
              </a:rPr>
              <a:t>1</a:t>
            </a:r>
          </a:p>
        </p:txBody>
      </p:sp>
      <p:sp>
        <p:nvSpPr>
          <p:cNvPr id="67" name="Textfeld 66">
            <a:extLst>
              <a:ext uri="{FF2B5EF4-FFF2-40B4-BE49-F238E27FC236}">
                <a16:creationId xmlns:a16="http://schemas.microsoft.com/office/drawing/2014/main" id="{5D9619F9-4AF0-4EB1-AF76-C565BC8607CF}"/>
              </a:ext>
            </a:extLst>
          </p:cNvPr>
          <p:cNvSpPr txBox="1"/>
          <p:nvPr/>
        </p:nvSpPr>
        <p:spPr>
          <a:xfrm>
            <a:off x="662040" y="2209531"/>
            <a:ext cx="559080" cy="584775"/>
          </a:xfrm>
          <a:prstGeom prst="rect">
            <a:avLst/>
          </a:prstGeom>
          <a:noFill/>
        </p:spPr>
        <p:txBody>
          <a:bodyPr wrap="square" rtlCol="0">
            <a:spAutoFit/>
          </a:bodyPr>
          <a:lstStyle/>
          <a:p>
            <a:pPr algn="ctr"/>
            <a:r>
              <a:rPr lang="en-GB" sz="3200">
                <a:solidFill>
                  <a:schemeClr val="bg1"/>
                </a:solidFill>
              </a:rPr>
              <a:t>2</a:t>
            </a:r>
          </a:p>
        </p:txBody>
      </p:sp>
      <p:sp>
        <p:nvSpPr>
          <p:cNvPr id="68" name="Textfeld 67">
            <a:extLst>
              <a:ext uri="{FF2B5EF4-FFF2-40B4-BE49-F238E27FC236}">
                <a16:creationId xmlns:a16="http://schemas.microsoft.com/office/drawing/2014/main" id="{7432A67E-9CB7-4B31-B3A3-E2B74056BC66}"/>
              </a:ext>
            </a:extLst>
          </p:cNvPr>
          <p:cNvSpPr txBox="1"/>
          <p:nvPr/>
        </p:nvSpPr>
        <p:spPr>
          <a:xfrm>
            <a:off x="662040" y="2920159"/>
            <a:ext cx="559080" cy="584775"/>
          </a:xfrm>
          <a:prstGeom prst="rect">
            <a:avLst/>
          </a:prstGeom>
          <a:noFill/>
        </p:spPr>
        <p:txBody>
          <a:bodyPr wrap="square" rtlCol="0">
            <a:spAutoFit/>
          </a:bodyPr>
          <a:lstStyle/>
          <a:p>
            <a:pPr algn="ctr"/>
            <a:r>
              <a:rPr lang="en-GB" sz="3200">
                <a:solidFill>
                  <a:schemeClr val="bg1"/>
                </a:solidFill>
              </a:rPr>
              <a:t>3</a:t>
            </a:r>
          </a:p>
        </p:txBody>
      </p:sp>
      <p:sp>
        <p:nvSpPr>
          <p:cNvPr id="69" name="Textfeld 68">
            <a:extLst>
              <a:ext uri="{FF2B5EF4-FFF2-40B4-BE49-F238E27FC236}">
                <a16:creationId xmlns:a16="http://schemas.microsoft.com/office/drawing/2014/main" id="{C2490CF8-7007-4AB4-B382-E4DE0F7B7AD9}"/>
              </a:ext>
            </a:extLst>
          </p:cNvPr>
          <p:cNvSpPr txBox="1"/>
          <p:nvPr/>
        </p:nvSpPr>
        <p:spPr>
          <a:xfrm>
            <a:off x="656514" y="3667471"/>
            <a:ext cx="559080" cy="584775"/>
          </a:xfrm>
          <a:prstGeom prst="rect">
            <a:avLst/>
          </a:prstGeom>
          <a:noFill/>
        </p:spPr>
        <p:txBody>
          <a:bodyPr wrap="square" rtlCol="0">
            <a:spAutoFit/>
          </a:bodyPr>
          <a:lstStyle/>
          <a:p>
            <a:pPr algn="ctr"/>
            <a:r>
              <a:rPr lang="en-GB" sz="3200">
                <a:solidFill>
                  <a:schemeClr val="bg1"/>
                </a:solidFill>
              </a:rPr>
              <a:t>4</a:t>
            </a:r>
          </a:p>
        </p:txBody>
      </p:sp>
      <p:sp>
        <p:nvSpPr>
          <p:cNvPr id="70" name="Textfeld 69">
            <a:extLst>
              <a:ext uri="{FF2B5EF4-FFF2-40B4-BE49-F238E27FC236}">
                <a16:creationId xmlns:a16="http://schemas.microsoft.com/office/drawing/2014/main" id="{3751BCE1-3846-428D-812B-394EE86B3DCE}"/>
              </a:ext>
            </a:extLst>
          </p:cNvPr>
          <p:cNvSpPr txBox="1"/>
          <p:nvPr/>
        </p:nvSpPr>
        <p:spPr>
          <a:xfrm>
            <a:off x="661130" y="4411794"/>
            <a:ext cx="559080" cy="584775"/>
          </a:xfrm>
          <a:prstGeom prst="rect">
            <a:avLst/>
          </a:prstGeom>
          <a:noFill/>
        </p:spPr>
        <p:txBody>
          <a:bodyPr wrap="square" rtlCol="0">
            <a:spAutoFit/>
          </a:bodyPr>
          <a:lstStyle/>
          <a:p>
            <a:pPr algn="ctr"/>
            <a:r>
              <a:rPr lang="en-GB" sz="3200">
                <a:solidFill>
                  <a:schemeClr val="bg1"/>
                </a:solidFill>
              </a:rPr>
              <a:t>5</a:t>
            </a:r>
          </a:p>
        </p:txBody>
      </p:sp>
    </p:spTree>
    <p:extLst>
      <p:ext uri="{BB962C8B-B14F-4D97-AF65-F5344CB8AC3E}">
        <p14:creationId xmlns:p14="http://schemas.microsoft.com/office/powerpoint/2010/main" val="399090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D37F92-2327-40B1-BB57-8283C16E17A9}"/>
              </a:ext>
            </a:extLst>
          </p:cNvPr>
          <p:cNvSpPr>
            <a:spLocks noGrp="1"/>
          </p:cNvSpPr>
          <p:nvPr>
            <p:ph type="title"/>
          </p:nvPr>
        </p:nvSpPr>
        <p:spPr/>
        <p:txBody>
          <a:bodyPr/>
          <a:lstStyle/>
          <a:p>
            <a:r>
              <a:rPr lang="en-GB"/>
              <a:t>FURTHER FEATURES</a:t>
            </a:r>
          </a:p>
        </p:txBody>
      </p:sp>
      <p:sp>
        <p:nvSpPr>
          <p:cNvPr id="13" name="Rounded Rectangle 7">
            <a:extLst>
              <a:ext uri="{FF2B5EF4-FFF2-40B4-BE49-F238E27FC236}">
                <a16:creationId xmlns:a16="http://schemas.microsoft.com/office/drawing/2014/main" id="{C69D12DE-EB16-4D97-BEBC-D75336F6686F}"/>
              </a:ext>
            </a:extLst>
          </p:cNvPr>
          <p:cNvSpPr/>
          <p:nvPr/>
        </p:nvSpPr>
        <p:spPr>
          <a:xfrm>
            <a:off x="358140" y="1535218"/>
            <a:ext cx="3623187" cy="1053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4" name="Rounded Rectangle 8">
            <a:extLst>
              <a:ext uri="{FF2B5EF4-FFF2-40B4-BE49-F238E27FC236}">
                <a16:creationId xmlns:a16="http://schemas.microsoft.com/office/drawing/2014/main" id="{444C9AE9-B606-4C3D-8ADD-3A30C99FFCD1}"/>
              </a:ext>
            </a:extLst>
          </p:cNvPr>
          <p:cNvSpPr/>
          <p:nvPr/>
        </p:nvSpPr>
        <p:spPr>
          <a:xfrm>
            <a:off x="358140" y="2639768"/>
            <a:ext cx="3623187" cy="104457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5" name="Rounded Rectangle 9">
            <a:extLst>
              <a:ext uri="{FF2B5EF4-FFF2-40B4-BE49-F238E27FC236}">
                <a16:creationId xmlns:a16="http://schemas.microsoft.com/office/drawing/2014/main" id="{F14F8925-A4CF-4833-B2E3-2289260C858A}"/>
              </a:ext>
            </a:extLst>
          </p:cNvPr>
          <p:cNvSpPr/>
          <p:nvPr/>
        </p:nvSpPr>
        <p:spPr>
          <a:xfrm>
            <a:off x="358140" y="3735889"/>
            <a:ext cx="3623187" cy="104457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schemeClr val="tx1">
                  <a:lumMod val="75000"/>
                  <a:lumOff val="25000"/>
                </a:schemeClr>
              </a:solidFill>
            </a:endParaRPr>
          </a:p>
        </p:txBody>
      </p:sp>
      <p:sp>
        <p:nvSpPr>
          <p:cNvPr id="16" name="Rounded Rectangle 10">
            <a:extLst>
              <a:ext uri="{FF2B5EF4-FFF2-40B4-BE49-F238E27FC236}">
                <a16:creationId xmlns:a16="http://schemas.microsoft.com/office/drawing/2014/main" id="{D6BE1667-46A3-4E4B-A4EA-11604B6E599D}"/>
              </a:ext>
            </a:extLst>
          </p:cNvPr>
          <p:cNvSpPr/>
          <p:nvPr/>
        </p:nvSpPr>
        <p:spPr>
          <a:xfrm>
            <a:off x="5142352" y="1539433"/>
            <a:ext cx="3643507" cy="104457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7" name="Rounded Rectangle 11">
            <a:extLst>
              <a:ext uri="{FF2B5EF4-FFF2-40B4-BE49-F238E27FC236}">
                <a16:creationId xmlns:a16="http://schemas.microsoft.com/office/drawing/2014/main" id="{92E0FA21-0EF1-481F-9582-B2DFD48CDDB2}"/>
              </a:ext>
            </a:extLst>
          </p:cNvPr>
          <p:cNvSpPr/>
          <p:nvPr/>
        </p:nvSpPr>
        <p:spPr>
          <a:xfrm>
            <a:off x="5142352" y="2637661"/>
            <a:ext cx="3643507" cy="104457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8" name="Rounded Rectangle 12">
            <a:extLst>
              <a:ext uri="{FF2B5EF4-FFF2-40B4-BE49-F238E27FC236}">
                <a16:creationId xmlns:a16="http://schemas.microsoft.com/office/drawing/2014/main" id="{A4E14121-5107-4307-801D-1D9FB02724EB}"/>
              </a:ext>
            </a:extLst>
          </p:cNvPr>
          <p:cNvSpPr/>
          <p:nvPr/>
        </p:nvSpPr>
        <p:spPr>
          <a:xfrm>
            <a:off x="5142352" y="3735889"/>
            <a:ext cx="3643507" cy="104457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nvGrpSpPr>
          <p:cNvPr id="19" name="Group 17">
            <a:extLst>
              <a:ext uri="{FF2B5EF4-FFF2-40B4-BE49-F238E27FC236}">
                <a16:creationId xmlns:a16="http://schemas.microsoft.com/office/drawing/2014/main" id="{2C59C325-0E5E-4E3C-BB38-1B47A8C98857}"/>
              </a:ext>
            </a:extLst>
          </p:cNvPr>
          <p:cNvGrpSpPr/>
          <p:nvPr/>
        </p:nvGrpSpPr>
        <p:grpSpPr>
          <a:xfrm>
            <a:off x="486415" y="3840180"/>
            <a:ext cx="3342040" cy="623247"/>
            <a:chOff x="3017859" y="4283314"/>
            <a:chExt cx="1890849" cy="830994"/>
          </a:xfrm>
        </p:grpSpPr>
        <p:sp>
          <p:nvSpPr>
            <p:cNvPr id="20" name="TextBox 18">
              <a:extLst>
                <a:ext uri="{FF2B5EF4-FFF2-40B4-BE49-F238E27FC236}">
                  <a16:creationId xmlns:a16="http://schemas.microsoft.com/office/drawing/2014/main" id="{920F8D70-9275-43B1-8476-4A86A3043E67}"/>
                </a:ext>
              </a:extLst>
            </p:cNvPr>
            <p:cNvSpPr txBox="1"/>
            <p:nvPr/>
          </p:nvSpPr>
          <p:spPr>
            <a:xfrm>
              <a:off x="3021856" y="4560312"/>
              <a:ext cx="1886852" cy="553996"/>
            </a:xfrm>
            <a:prstGeom prst="rect">
              <a:avLst/>
            </a:prstGeom>
            <a:noFill/>
          </p:spPr>
          <p:txBody>
            <a:bodyPr wrap="square" rtlCol="0">
              <a:spAutoFit/>
            </a:bodyPr>
            <a:lstStyle/>
            <a:p>
              <a:pPr algn="r"/>
              <a:r>
                <a:rPr lang="en-GB" sz="1050">
                  <a:solidFill>
                    <a:schemeClr val="tx1">
                      <a:lumMod val="75000"/>
                      <a:lumOff val="25000"/>
                    </a:schemeClr>
                  </a:solidFill>
                  <a:cs typeface="Arial" pitchFamily="34" charset="0"/>
                </a:rPr>
                <a:t>Germany as a production location guarantees high quality.</a:t>
              </a:r>
            </a:p>
          </p:txBody>
        </p:sp>
        <p:sp>
          <p:nvSpPr>
            <p:cNvPr id="21" name="TextBox 19">
              <a:extLst>
                <a:ext uri="{FF2B5EF4-FFF2-40B4-BE49-F238E27FC236}">
                  <a16:creationId xmlns:a16="http://schemas.microsoft.com/office/drawing/2014/main" id="{51240234-9187-4605-B327-F4025B959EDB}"/>
                </a:ext>
              </a:extLst>
            </p:cNvPr>
            <p:cNvSpPr txBox="1"/>
            <p:nvPr/>
          </p:nvSpPr>
          <p:spPr>
            <a:xfrm>
              <a:off x="3017859" y="4283314"/>
              <a:ext cx="1870812" cy="369332"/>
            </a:xfrm>
            <a:prstGeom prst="rect">
              <a:avLst/>
            </a:prstGeom>
            <a:noFill/>
          </p:spPr>
          <p:txBody>
            <a:bodyPr wrap="square" rtlCol="0">
              <a:spAutoFit/>
            </a:bodyPr>
            <a:lstStyle/>
            <a:p>
              <a:pPr algn="r"/>
              <a:r>
                <a:rPr lang="en-GB" sz="1200" b="1">
                  <a:solidFill>
                    <a:schemeClr val="tx1">
                      <a:lumMod val="75000"/>
                      <a:lumOff val="25000"/>
                    </a:schemeClr>
                  </a:solidFill>
                  <a:cs typeface="Arial" pitchFamily="34" charset="0"/>
                </a:rPr>
                <a:t>MADE IN GERMANY</a:t>
              </a:r>
            </a:p>
          </p:txBody>
        </p:sp>
      </p:grpSp>
      <p:grpSp>
        <p:nvGrpSpPr>
          <p:cNvPr id="22" name="Group 20">
            <a:extLst>
              <a:ext uri="{FF2B5EF4-FFF2-40B4-BE49-F238E27FC236}">
                <a16:creationId xmlns:a16="http://schemas.microsoft.com/office/drawing/2014/main" id="{23C97340-E3C4-4FAF-B88E-AC4796EEB3F3}"/>
              </a:ext>
            </a:extLst>
          </p:cNvPr>
          <p:cNvGrpSpPr/>
          <p:nvPr/>
        </p:nvGrpSpPr>
        <p:grpSpPr>
          <a:xfrm>
            <a:off x="328498" y="2737652"/>
            <a:ext cx="3499958" cy="784830"/>
            <a:chOff x="2526329" y="4283314"/>
            <a:chExt cx="2382379" cy="1046438"/>
          </a:xfrm>
        </p:grpSpPr>
        <p:sp>
          <p:nvSpPr>
            <p:cNvPr id="23" name="TextBox 21">
              <a:extLst>
                <a:ext uri="{FF2B5EF4-FFF2-40B4-BE49-F238E27FC236}">
                  <a16:creationId xmlns:a16="http://schemas.microsoft.com/office/drawing/2014/main" id="{54A29E66-F955-4B79-9094-69B294BDB90C}"/>
                </a:ext>
              </a:extLst>
            </p:cNvPr>
            <p:cNvSpPr txBox="1"/>
            <p:nvPr/>
          </p:nvSpPr>
          <p:spPr>
            <a:xfrm>
              <a:off x="2582453" y="4560312"/>
              <a:ext cx="2326255" cy="769440"/>
            </a:xfrm>
            <a:prstGeom prst="rect">
              <a:avLst/>
            </a:prstGeom>
            <a:noFill/>
          </p:spPr>
          <p:txBody>
            <a:bodyPr wrap="square" rtlCol="0">
              <a:spAutoFit/>
            </a:bodyPr>
            <a:lstStyle/>
            <a:p>
              <a:pPr algn="r"/>
              <a:r>
                <a:rPr lang="en-GB" sz="1050">
                  <a:solidFill>
                    <a:schemeClr val="tx1">
                      <a:lumMod val="75000"/>
                      <a:lumOff val="25000"/>
                    </a:schemeClr>
                  </a:solidFill>
                  <a:cs typeface="Arial" pitchFamily="34" charset="0"/>
                </a:rPr>
                <a:t>In terms of the components used, we rely on the highest quality, just as with the selection of our suppliers for the smart components. </a:t>
              </a:r>
            </a:p>
          </p:txBody>
        </p:sp>
        <p:sp>
          <p:nvSpPr>
            <p:cNvPr id="24" name="TextBox 22">
              <a:extLst>
                <a:ext uri="{FF2B5EF4-FFF2-40B4-BE49-F238E27FC236}">
                  <a16:creationId xmlns:a16="http://schemas.microsoft.com/office/drawing/2014/main" id="{76E49FB0-A18A-4AF3-82E4-766680DCAA9A}"/>
                </a:ext>
              </a:extLst>
            </p:cNvPr>
            <p:cNvSpPr txBox="1"/>
            <p:nvPr/>
          </p:nvSpPr>
          <p:spPr>
            <a:xfrm>
              <a:off x="2526329" y="4283314"/>
              <a:ext cx="2362342" cy="369332"/>
            </a:xfrm>
            <a:prstGeom prst="rect">
              <a:avLst/>
            </a:prstGeom>
            <a:noFill/>
          </p:spPr>
          <p:txBody>
            <a:bodyPr wrap="square" rtlCol="0">
              <a:spAutoFit/>
            </a:bodyPr>
            <a:lstStyle/>
            <a:p>
              <a:pPr algn="r"/>
              <a:r>
                <a:rPr lang="en-GB" sz="1200" b="1">
                  <a:solidFill>
                    <a:schemeClr val="tx1">
                      <a:lumMod val="75000"/>
                      <a:lumOff val="25000"/>
                    </a:schemeClr>
                  </a:solidFill>
                  <a:cs typeface="Arial" pitchFamily="34" charset="0"/>
                </a:rPr>
                <a:t>HIGHEST COMPONENT QUALITY</a:t>
              </a:r>
            </a:p>
          </p:txBody>
        </p:sp>
      </p:grpSp>
      <p:grpSp>
        <p:nvGrpSpPr>
          <p:cNvPr id="25" name="Group 23">
            <a:extLst>
              <a:ext uri="{FF2B5EF4-FFF2-40B4-BE49-F238E27FC236}">
                <a16:creationId xmlns:a16="http://schemas.microsoft.com/office/drawing/2014/main" id="{CA9EE0F7-70C4-42CB-B743-2AB32EEEBC33}"/>
              </a:ext>
            </a:extLst>
          </p:cNvPr>
          <p:cNvGrpSpPr/>
          <p:nvPr/>
        </p:nvGrpSpPr>
        <p:grpSpPr>
          <a:xfrm>
            <a:off x="69767" y="1635128"/>
            <a:ext cx="3927902" cy="933084"/>
            <a:chOff x="2576267" y="4283314"/>
            <a:chExt cx="2437440" cy="1244109"/>
          </a:xfrm>
        </p:grpSpPr>
        <p:sp>
          <p:nvSpPr>
            <p:cNvPr id="26" name="TextBox 24">
              <a:extLst>
                <a:ext uri="{FF2B5EF4-FFF2-40B4-BE49-F238E27FC236}">
                  <a16:creationId xmlns:a16="http://schemas.microsoft.com/office/drawing/2014/main" id="{F7A3DF1C-A4D1-4E65-9F34-B92ADF15293C}"/>
                </a:ext>
              </a:extLst>
            </p:cNvPr>
            <p:cNvSpPr txBox="1"/>
            <p:nvPr/>
          </p:nvSpPr>
          <p:spPr>
            <a:xfrm>
              <a:off x="2834822" y="4501504"/>
              <a:ext cx="2053850" cy="1025919"/>
            </a:xfrm>
            <a:prstGeom prst="rect">
              <a:avLst/>
            </a:prstGeom>
            <a:noFill/>
          </p:spPr>
          <p:txBody>
            <a:bodyPr wrap="square" rtlCol="0">
              <a:spAutoFit/>
            </a:bodyPr>
            <a:lstStyle/>
            <a:p>
              <a:pPr algn="r"/>
              <a:r>
                <a:rPr lang="en-GB" sz="1100">
                  <a:solidFill>
                    <a:schemeClr val="tx1">
                      <a:lumMod val="75000"/>
                      <a:lumOff val="25000"/>
                    </a:schemeClr>
                  </a:solidFill>
                  <a:cs typeface="Arial" pitchFamily="34" charset="0"/>
                </a:rPr>
                <a:t>Be it by the sea or atop a mountain – even with a light point height of 7 m, ConStela CS19 can be used in wind zone 4 and terrain category 1.  </a:t>
              </a:r>
            </a:p>
          </p:txBody>
        </p:sp>
        <p:sp>
          <p:nvSpPr>
            <p:cNvPr id="27" name="TextBox 25">
              <a:extLst>
                <a:ext uri="{FF2B5EF4-FFF2-40B4-BE49-F238E27FC236}">
                  <a16:creationId xmlns:a16="http://schemas.microsoft.com/office/drawing/2014/main" id="{928376C3-8D7B-41B2-BD75-3EBE7D6A6E93}"/>
                </a:ext>
              </a:extLst>
            </p:cNvPr>
            <p:cNvSpPr txBox="1"/>
            <p:nvPr/>
          </p:nvSpPr>
          <p:spPr>
            <a:xfrm>
              <a:off x="2576267" y="4283314"/>
              <a:ext cx="2437440" cy="369332"/>
            </a:xfrm>
            <a:prstGeom prst="rect">
              <a:avLst/>
            </a:prstGeom>
            <a:noFill/>
          </p:spPr>
          <p:txBody>
            <a:bodyPr wrap="square" rtlCol="0">
              <a:spAutoFit/>
            </a:bodyPr>
            <a:lstStyle/>
            <a:p>
              <a:pPr algn="r"/>
              <a:r>
                <a:rPr lang="en-GB" sz="1150" b="1" dirty="0">
                  <a:solidFill>
                    <a:schemeClr val="tx1">
                      <a:lumMod val="75000"/>
                      <a:lumOff val="25000"/>
                    </a:schemeClr>
                  </a:solidFill>
                  <a:cs typeface="Arial" pitchFamily="34" charset="0"/>
                </a:rPr>
                <a:t>OPERATION IN THE ROUGHEST ENVIRONMENTS</a:t>
              </a:r>
            </a:p>
          </p:txBody>
        </p:sp>
      </p:grpSp>
      <p:grpSp>
        <p:nvGrpSpPr>
          <p:cNvPr id="28" name="Group 26">
            <a:extLst>
              <a:ext uri="{FF2B5EF4-FFF2-40B4-BE49-F238E27FC236}">
                <a16:creationId xmlns:a16="http://schemas.microsoft.com/office/drawing/2014/main" id="{7448148C-6003-4455-99CF-FAD54DC3553D}"/>
              </a:ext>
            </a:extLst>
          </p:cNvPr>
          <p:cNvGrpSpPr/>
          <p:nvPr/>
        </p:nvGrpSpPr>
        <p:grpSpPr>
          <a:xfrm>
            <a:off x="5280490" y="1635128"/>
            <a:ext cx="3379696" cy="946413"/>
            <a:chOff x="3017859" y="4283314"/>
            <a:chExt cx="2034652" cy="1261881"/>
          </a:xfrm>
        </p:grpSpPr>
        <p:sp>
          <p:nvSpPr>
            <p:cNvPr id="29" name="TextBox 27">
              <a:extLst>
                <a:ext uri="{FF2B5EF4-FFF2-40B4-BE49-F238E27FC236}">
                  <a16:creationId xmlns:a16="http://schemas.microsoft.com/office/drawing/2014/main" id="{C18429A0-727F-4BD8-ABB6-2C6FC7350AF5}"/>
                </a:ext>
              </a:extLst>
            </p:cNvPr>
            <p:cNvSpPr txBox="1"/>
            <p:nvPr/>
          </p:nvSpPr>
          <p:spPr>
            <a:xfrm>
              <a:off x="3021855" y="4560312"/>
              <a:ext cx="2030656" cy="984883"/>
            </a:xfrm>
            <a:prstGeom prst="rect">
              <a:avLst/>
            </a:prstGeom>
            <a:noFill/>
          </p:spPr>
          <p:txBody>
            <a:bodyPr wrap="square" rtlCol="0">
              <a:spAutoFit/>
            </a:bodyPr>
            <a:lstStyle/>
            <a:p>
              <a:r>
                <a:rPr lang="en-GB" sz="1050">
                  <a:solidFill>
                    <a:schemeClr val="tx1">
                      <a:lumMod val="75000"/>
                      <a:lumOff val="25000"/>
                    </a:schemeClr>
                  </a:solidFill>
                  <a:cs typeface="Arial" pitchFamily="34" charset="0"/>
                </a:rPr>
                <a:t>A selection of different RAL tones enables an individual colour design for the light column, facilitating city colours or company CI adaptation.</a:t>
              </a:r>
            </a:p>
          </p:txBody>
        </p:sp>
        <p:sp>
          <p:nvSpPr>
            <p:cNvPr id="30" name="TextBox 28">
              <a:extLst>
                <a:ext uri="{FF2B5EF4-FFF2-40B4-BE49-F238E27FC236}">
                  <a16:creationId xmlns:a16="http://schemas.microsoft.com/office/drawing/2014/main" id="{08EB7F0E-3692-4A19-BEEF-C62B1D8DFEBD}"/>
                </a:ext>
              </a:extLst>
            </p:cNvPr>
            <p:cNvSpPr txBox="1"/>
            <p:nvPr/>
          </p:nvSpPr>
          <p:spPr>
            <a:xfrm>
              <a:off x="3017859" y="4283314"/>
              <a:ext cx="2030657" cy="369332"/>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INDIVIDUAL POSSIBILITIES</a:t>
              </a:r>
            </a:p>
          </p:txBody>
        </p:sp>
      </p:grpSp>
      <p:grpSp>
        <p:nvGrpSpPr>
          <p:cNvPr id="31" name="Group 29">
            <a:extLst>
              <a:ext uri="{FF2B5EF4-FFF2-40B4-BE49-F238E27FC236}">
                <a16:creationId xmlns:a16="http://schemas.microsoft.com/office/drawing/2014/main" id="{32A0FB4A-13B4-417E-A74B-F00880ACCE99}"/>
              </a:ext>
            </a:extLst>
          </p:cNvPr>
          <p:cNvGrpSpPr/>
          <p:nvPr/>
        </p:nvGrpSpPr>
        <p:grpSpPr>
          <a:xfrm>
            <a:off x="5280489" y="2737654"/>
            <a:ext cx="3604896" cy="623247"/>
            <a:chOff x="3017859" y="4283314"/>
            <a:chExt cx="1870812" cy="830994"/>
          </a:xfrm>
        </p:grpSpPr>
        <p:sp>
          <p:nvSpPr>
            <p:cNvPr id="32" name="TextBox 30">
              <a:extLst>
                <a:ext uri="{FF2B5EF4-FFF2-40B4-BE49-F238E27FC236}">
                  <a16:creationId xmlns:a16="http://schemas.microsoft.com/office/drawing/2014/main" id="{FEA868A0-95C1-421D-9352-E4C6BA417E66}"/>
                </a:ext>
              </a:extLst>
            </p:cNvPr>
            <p:cNvSpPr txBox="1"/>
            <p:nvPr/>
          </p:nvSpPr>
          <p:spPr>
            <a:xfrm>
              <a:off x="3021856" y="4560312"/>
              <a:ext cx="1749944" cy="553996"/>
            </a:xfrm>
            <a:prstGeom prst="rect">
              <a:avLst/>
            </a:prstGeom>
            <a:noFill/>
          </p:spPr>
          <p:txBody>
            <a:bodyPr wrap="square" rtlCol="0">
              <a:spAutoFit/>
            </a:bodyPr>
            <a:lstStyle/>
            <a:p>
              <a:r>
                <a:rPr lang="en-GB" sz="1050">
                  <a:solidFill>
                    <a:schemeClr val="tx1">
                      <a:lumMod val="75000"/>
                      <a:lumOff val="25000"/>
                    </a:schemeClr>
                  </a:solidFill>
                  <a:cs typeface="Arial" pitchFamily="34" charset="0"/>
                </a:rPr>
                <a:t>TRILUX has always stood for realising individual solutions in cooperation with customers.</a:t>
              </a:r>
            </a:p>
          </p:txBody>
        </p:sp>
        <p:sp>
          <p:nvSpPr>
            <p:cNvPr id="33" name="TextBox 31">
              <a:extLst>
                <a:ext uri="{FF2B5EF4-FFF2-40B4-BE49-F238E27FC236}">
                  <a16:creationId xmlns:a16="http://schemas.microsoft.com/office/drawing/2014/main" id="{166E0759-039A-4AB3-8432-B1F1E763A243}"/>
                </a:ext>
              </a:extLst>
            </p:cNvPr>
            <p:cNvSpPr txBox="1"/>
            <p:nvPr/>
          </p:nvSpPr>
          <p:spPr>
            <a:xfrm>
              <a:off x="3017859" y="4283314"/>
              <a:ext cx="1870812" cy="369332"/>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CUSTOMISED SOLUTIONS</a:t>
              </a:r>
            </a:p>
          </p:txBody>
        </p:sp>
      </p:grpSp>
      <p:grpSp>
        <p:nvGrpSpPr>
          <p:cNvPr id="34" name="Group 32">
            <a:extLst>
              <a:ext uri="{FF2B5EF4-FFF2-40B4-BE49-F238E27FC236}">
                <a16:creationId xmlns:a16="http://schemas.microsoft.com/office/drawing/2014/main" id="{B001F88A-92CF-4F92-A647-60E6555984B5}"/>
              </a:ext>
            </a:extLst>
          </p:cNvPr>
          <p:cNvGrpSpPr/>
          <p:nvPr/>
        </p:nvGrpSpPr>
        <p:grpSpPr>
          <a:xfrm>
            <a:off x="5280490" y="3840181"/>
            <a:ext cx="3473276" cy="784830"/>
            <a:chOff x="3017859" y="4283314"/>
            <a:chExt cx="2347775" cy="1046437"/>
          </a:xfrm>
        </p:grpSpPr>
        <p:sp>
          <p:nvSpPr>
            <p:cNvPr id="35" name="TextBox 33">
              <a:extLst>
                <a:ext uri="{FF2B5EF4-FFF2-40B4-BE49-F238E27FC236}">
                  <a16:creationId xmlns:a16="http://schemas.microsoft.com/office/drawing/2014/main" id="{1FB97A1A-0E3A-47E6-82FA-F93114A82950}"/>
                </a:ext>
              </a:extLst>
            </p:cNvPr>
            <p:cNvSpPr txBox="1"/>
            <p:nvPr/>
          </p:nvSpPr>
          <p:spPr>
            <a:xfrm>
              <a:off x="3021856" y="4560312"/>
              <a:ext cx="2343778" cy="769439"/>
            </a:xfrm>
            <a:prstGeom prst="rect">
              <a:avLst/>
            </a:prstGeom>
            <a:noFill/>
          </p:spPr>
          <p:txBody>
            <a:bodyPr wrap="square" rtlCol="0">
              <a:spAutoFit/>
            </a:bodyPr>
            <a:lstStyle/>
            <a:p>
              <a:r>
                <a:rPr lang="en-GB" sz="1050">
                  <a:solidFill>
                    <a:schemeClr val="tx1">
                      <a:lumMod val="75000"/>
                      <a:lumOff val="25000"/>
                    </a:schemeClr>
                  </a:solidFill>
                  <a:cs typeface="Arial" pitchFamily="34" charset="0"/>
                </a:rPr>
                <a:t>Special paint finishes such as anti-graffiti paint or seawater-resistant paint facilitate use even under adverse external conditions.</a:t>
              </a:r>
            </a:p>
          </p:txBody>
        </p:sp>
        <p:sp>
          <p:nvSpPr>
            <p:cNvPr id="36" name="TextBox 34">
              <a:extLst>
                <a:ext uri="{FF2B5EF4-FFF2-40B4-BE49-F238E27FC236}">
                  <a16:creationId xmlns:a16="http://schemas.microsoft.com/office/drawing/2014/main" id="{15A8CF26-83BD-4063-AE45-554EBCA32539}"/>
                </a:ext>
              </a:extLst>
            </p:cNvPr>
            <p:cNvSpPr txBox="1"/>
            <p:nvPr/>
          </p:nvSpPr>
          <p:spPr>
            <a:xfrm>
              <a:off x="3017859" y="4283314"/>
              <a:ext cx="1870812" cy="369332"/>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ANTI-GRAFFITI PAINT</a:t>
              </a:r>
            </a:p>
          </p:txBody>
        </p:sp>
      </p:grpSp>
      <p:sp>
        <p:nvSpPr>
          <p:cNvPr id="40" name="TextBox 38">
            <a:extLst>
              <a:ext uri="{FF2B5EF4-FFF2-40B4-BE49-F238E27FC236}">
                <a16:creationId xmlns:a16="http://schemas.microsoft.com/office/drawing/2014/main" id="{473AB341-27BF-49ED-A135-C726205F5E60}"/>
              </a:ext>
            </a:extLst>
          </p:cNvPr>
          <p:cNvSpPr txBox="1"/>
          <p:nvPr/>
        </p:nvSpPr>
        <p:spPr>
          <a:xfrm>
            <a:off x="3972506" y="3177559"/>
            <a:ext cx="460922" cy="584775"/>
          </a:xfrm>
          <a:prstGeom prst="rect">
            <a:avLst/>
          </a:prstGeom>
          <a:noFill/>
        </p:spPr>
        <p:txBody>
          <a:bodyPr wrap="square" lIns="81000" rIns="81000" rtlCol="0">
            <a:spAutoFit/>
          </a:bodyPr>
          <a:lstStyle/>
          <a:p>
            <a:pPr algn="ctr"/>
            <a:r>
              <a:rPr lang="en-GB" sz="3200" b="1">
                <a:solidFill>
                  <a:schemeClr val="bg1"/>
                </a:solidFill>
                <a:cs typeface="Arial" pitchFamily="34" charset="0"/>
              </a:rPr>
              <a:t>4</a:t>
            </a:r>
          </a:p>
        </p:txBody>
      </p:sp>
      <p:sp>
        <p:nvSpPr>
          <p:cNvPr id="41" name="TextBox 39">
            <a:extLst>
              <a:ext uri="{FF2B5EF4-FFF2-40B4-BE49-F238E27FC236}">
                <a16:creationId xmlns:a16="http://schemas.microsoft.com/office/drawing/2014/main" id="{CC6C5CFA-FE55-4AD5-A575-34E8D5A58082}"/>
              </a:ext>
            </a:extLst>
          </p:cNvPr>
          <p:cNvSpPr txBox="1"/>
          <p:nvPr/>
        </p:nvSpPr>
        <p:spPr>
          <a:xfrm>
            <a:off x="4684668" y="3626028"/>
            <a:ext cx="460922" cy="584775"/>
          </a:xfrm>
          <a:prstGeom prst="rect">
            <a:avLst/>
          </a:prstGeom>
          <a:noFill/>
        </p:spPr>
        <p:txBody>
          <a:bodyPr wrap="square" lIns="81000" rIns="81000" rtlCol="0">
            <a:spAutoFit/>
          </a:bodyPr>
          <a:lstStyle/>
          <a:p>
            <a:pPr algn="ctr"/>
            <a:r>
              <a:rPr lang="en-GB" sz="3200" b="1">
                <a:solidFill>
                  <a:schemeClr val="bg1"/>
                </a:solidFill>
                <a:cs typeface="Arial" pitchFamily="34" charset="0"/>
              </a:rPr>
              <a:t>5</a:t>
            </a:r>
          </a:p>
        </p:txBody>
      </p:sp>
      <p:sp>
        <p:nvSpPr>
          <p:cNvPr id="42" name="TextBox 40">
            <a:extLst>
              <a:ext uri="{FF2B5EF4-FFF2-40B4-BE49-F238E27FC236}">
                <a16:creationId xmlns:a16="http://schemas.microsoft.com/office/drawing/2014/main" id="{98E5274E-70FB-48D1-B2EB-013E26C24456}"/>
              </a:ext>
            </a:extLst>
          </p:cNvPr>
          <p:cNvSpPr txBox="1"/>
          <p:nvPr/>
        </p:nvSpPr>
        <p:spPr>
          <a:xfrm>
            <a:off x="3975815" y="4182685"/>
            <a:ext cx="460922" cy="584775"/>
          </a:xfrm>
          <a:prstGeom prst="rect">
            <a:avLst/>
          </a:prstGeom>
          <a:noFill/>
        </p:spPr>
        <p:txBody>
          <a:bodyPr wrap="square" lIns="81000" rIns="81000" rtlCol="0">
            <a:spAutoFit/>
          </a:bodyPr>
          <a:lstStyle/>
          <a:p>
            <a:pPr algn="ctr"/>
            <a:r>
              <a:rPr lang="en-GB" sz="3200" b="1">
                <a:solidFill>
                  <a:schemeClr val="bg1"/>
                </a:solidFill>
                <a:cs typeface="Arial" pitchFamily="34" charset="0"/>
              </a:rPr>
              <a:t>6</a:t>
            </a:r>
          </a:p>
        </p:txBody>
      </p:sp>
      <p:sp>
        <p:nvSpPr>
          <p:cNvPr id="43" name="Right Triangle 41">
            <a:extLst>
              <a:ext uri="{FF2B5EF4-FFF2-40B4-BE49-F238E27FC236}">
                <a16:creationId xmlns:a16="http://schemas.microsoft.com/office/drawing/2014/main" id="{B28F61C4-1A8B-4FF8-AA1C-AFBB4916F4AB}"/>
              </a:ext>
            </a:extLst>
          </p:cNvPr>
          <p:cNvSpPr/>
          <p:nvPr/>
        </p:nvSpPr>
        <p:spPr>
          <a:xfrm>
            <a:off x="368731" y="2149649"/>
            <a:ext cx="393546" cy="393546"/>
          </a:xfrm>
          <a:prstGeom prst="rtTriangle">
            <a:avLst/>
          </a:prstGeom>
          <a:solidFill>
            <a:schemeClr val="bg1">
              <a:lumMod val="65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sp>
        <p:nvSpPr>
          <p:cNvPr id="44" name="Right Triangle 42">
            <a:extLst>
              <a:ext uri="{FF2B5EF4-FFF2-40B4-BE49-F238E27FC236}">
                <a16:creationId xmlns:a16="http://schemas.microsoft.com/office/drawing/2014/main" id="{1747DBEC-9286-4490-B319-F34F3E31DBF8}"/>
              </a:ext>
            </a:extLst>
          </p:cNvPr>
          <p:cNvSpPr/>
          <p:nvPr/>
        </p:nvSpPr>
        <p:spPr>
          <a:xfrm rot="10800000">
            <a:off x="8407135" y="1535218"/>
            <a:ext cx="393546" cy="393546"/>
          </a:xfrm>
          <a:prstGeom prst="rtTriangle">
            <a:avLst/>
          </a:prstGeom>
          <a:solidFill>
            <a:schemeClr val="bg1">
              <a:lumMod val="50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sp>
        <p:nvSpPr>
          <p:cNvPr id="45" name="Right Triangle 43">
            <a:extLst>
              <a:ext uri="{FF2B5EF4-FFF2-40B4-BE49-F238E27FC236}">
                <a16:creationId xmlns:a16="http://schemas.microsoft.com/office/drawing/2014/main" id="{4E02E801-A3DB-4161-8C1D-2D714BCF7CC7}"/>
              </a:ext>
            </a:extLst>
          </p:cNvPr>
          <p:cNvSpPr/>
          <p:nvPr/>
        </p:nvSpPr>
        <p:spPr>
          <a:xfrm>
            <a:off x="368731" y="3249442"/>
            <a:ext cx="393546" cy="393546"/>
          </a:xfrm>
          <a:prstGeom prst="rtTriangle">
            <a:avLst/>
          </a:prstGeom>
          <a:solidFill>
            <a:schemeClr val="bg1">
              <a:lumMod val="65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sp>
        <p:nvSpPr>
          <p:cNvPr id="46" name="Right Triangle 44">
            <a:extLst>
              <a:ext uri="{FF2B5EF4-FFF2-40B4-BE49-F238E27FC236}">
                <a16:creationId xmlns:a16="http://schemas.microsoft.com/office/drawing/2014/main" id="{26164512-BDDA-4EC6-83AB-9661CDD0ACA1}"/>
              </a:ext>
            </a:extLst>
          </p:cNvPr>
          <p:cNvSpPr/>
          <p:nvPr/>
        </p:nvSpPr>
        <p:spPr>
          <a:xfrm rot="10800000">
            <a:off x="8407135" y="2641025"/>
            <a:ext cx="393546" cy="393546"/>
          </a:xfrm>
          <a:prstGeom prst="rtTriangle">
            <a:avLst/>
          </a:prstGeom>
          <a:solidFill>
            <a:schemeClr val="bg1">
              <a:lumMod val="50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sp>
        <p:nvSpPr>
          <p:cNvPr id="47" name="Right Triangle 45">
            <a:extLst>
              <a:ext uri="{FF2B5EF4-FFF2-40B4-BE49-F238E27FC236}">
                <a16:creationId xmlns:a16="http://schemas.microsoft.com/office/drawing/2014/main" id="{5ED1DEFD-9D9A-4D76-90AB-856429BDAF1F}"/>
              </a:ext>
            </a:extLst>
          </p:cNvPr>
          <p:cNvSpPr/>
          <p:nvPr/>
        </p:nvSpPr>
        <p:spPr>
          <a:xfrm>
            <a:off x="368731" y="4349234"/>
            <a:ext cx="393546" cy="393546"/>
          </a:xfrm>
          <a:prstGeom prst="rtTriangle">
            <a:avLst/>
          </a:prstGeom>
          <a:solidFill>
            <a:schemeClr val="bg1">
              <a:lumMod val="65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sp>
        <p:nvSpPr>
          <p:cNvPr id="48" name="Right Triangle 46">
            <a:extLst>
              <a:ext uri="{FF2B5EF4-FFF2-40B4-BE49-F238E27FC236}">
                <a16:creationId xmlns:a16="http://schemas.microsoft.com/office/drawing/2014/main" id="{F1F49279-B573-4884-BE24-92B844816D80}"/>
              </a:ext>
            </a:extLst>
          </p:cNvPr>
          <p:cNvSpPr/>
          <p:nvPr/>
        </p:nvSpPr>
        <p:spPr>
          <a:xfrm rot="10800000">
            <a:off x="8407135" y="3746833"/>
            <a:ext cx="393546" cy="393546"/>
          </a:xfrm>
          <a:prstGeom prst="rtTriangle">
            <a:avLst/>
          </a:prstGeom>
          <a:solidFill>
            <a:schemeClr val="bg1">
              <a:lumMod val="50000"/>
            </a:schemeClr>
          </a:solidFill>
          <a:ln>
            <a:noFill/>
          </a:ln>
          <a:effectLst>
            <a:outerShdw blurRad="50800" dist="38100" dir="5400000" algn="ctr" rotWithShape="0">
              <a:srgbClr val="000000">
                <a:alpha val="43000"/>
              </a:srgbClr>
            </a:outerShdw>
          </a:effectLst>
        </p:spPr>
        <p:txBody>
          <a:bodyPr vert="horz" wrap="square" lIns="68580" tIns="34290" rIns="68580" bIns="34290" numCol="1" anchor="t" anchorCtr="0" compatLnSpc="1">
            <a:prstTxWarp prst="textNoShape">
              <a:avLst/>
            </a:prstTxWarp>
          </a:bodyPr>
          <a:lstStyle/>
          <a:p>
            <a:endParaRPr lang="ko-KR" altLang="en-US" sz="2025"/>
          </a:p>
        </p:txBody>
      </p:sp>
      <p:pic>
        <p:nvPicPr>
          <p:cNvPr id="49" name="Picture 12" descr="Wie entsteht Wind? Eine Erklärung - [GEO]">
            <a:extLst>
              <a:ext uri="{FF2B5EF4-FFF2-40B4-BE49-F238E27FC236}">
                <a16:creationId xmlns:a16="http://schemas.microsoft.com/office/drawing/2014/main" id="{609860A2-CFD7-427E-B069-EB20BAB00A5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0715" t="780" r="1235" b="-780"/>
          <a:stretch/>
        </p:blipFill>
        <p:spPr bwMode="auto">
          <a:xfrm>
            <a:off x="4060988" y="1586754"/>
            <a:ext cx="960147" cy="965477"/>
          </a:xfrm>
          <a:prstGeom prst="rtTriangle">
            <a:avLst/>
          </a:prstGeom>
          <a:noFill/>
          <a:extLst>
            <a:ext uri="{909E8E84-426E-40DD-AFC4-6F175D3DCCD1}">
              <a14:hiddenFill xmlns:a14="http://schemas.microsoft.com/office/drawing/2010/main">
                <a:solidFill>
                  <a:srgbClr val="FFFFFF"/>
                </a:solidFill>
              </a14:hiddenFill>
            </a:ext>
          </a:extLst>
        </p:spPr>
      </p:pic>
      <p:pic>
        <p:nvPicPr>
          <p:cNvPr id="50" name="Picture 18" descr="Alle RAL-Farben + RAL-Farbfächer kaufen | RALfarbpalette.de">
            <a:extLst>
              <a:ext uri="{FF2B5EF4-FFF2-40B4-BE49-F238E27FC236}">
                <a16:creationId xmlns:a16="http://schemas.microsoft.com/office/drawing/2014/main" id="{99833339-8992-438D-8CA6-B65C501FB9D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56426" r="80550"/>
          <a:stretch/>
        </p:blipFill>
        <p:spPr bwMode="auto">
          <a:xfrm rot="10800000">
            <a:off x="4104898" y="1570554"/>
            <a:ext cx="971051" cy="990123"/>
          </a:xfrm>
          <a:prstGeom prst="rtTriangle">
            <a:avLst/>
          </a:prstGeom>
          <a:noFill/>
          <a:extLst>
            <a:ext uri="{909E8E84-426E-40DD-AFC4-6F175D3DCCD1}">
              <a14:hiddenFill xmlns:a14="http://schemas.microsoft.com/office/drawing/2010/main">
                <a:solidFill>
                  <a:srgbClr val="FFFFFF"/>
                </a:solidFill>
              </a14:hiddenFill>
            </a:ext>
          </a:extLst>
        </p:spPr>
      </p:pic>
      <p:pic>
        <p:nvPicPr>
          <p:cNvPr id="51" name="Picture 20" descr="ENEC-Zeichen für Produkte der Elektrotechnik | BSI">
            <a:extLst>
              <a:ext uri="{FF2B5EF4-FFF2-40B4-BE49-F238E27FC236}">
                <a16:creationId xmlns:a16="http://schemas.microsoft.com/office/drawing/2014/main" id="{E27D9721-9195-4546-AF82-5675DC7F18D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4363" r="17775"/>
          <a:stretch/>
        </p:blipFill>
        <p:spPr bwMode="auto">
          <a:xfrm>
            <a:off x="4051219" y="2711666"/>
            <a:ext cx="950320" cy="880063"/>
          </a:xfrm>
          <a:prstGeom prst="rtTriangle">
            <a:avLst/>
          </a:prstGeom>
          <a:noFill/>
          <a:extLst>
            <a:ext uri="{909E8E84-426E-40DD-AFC4-6F175D3DCCD1}">
              <a14:hiddenFill xmlns:a14="http://schemas.microsoft.com/office/drawing/2010/main">
                <a:solidFill>
                  <a:srgbClr val="FFFFFF"/>
                </a:solidFill>
              </a14:hiddenFill>
            </a:ext>
          </a:extLst>
        </p:spPr>
      </p:pic>
      <p:pic>
        <p:nvPicPr>
          <p:cNvPr id="2052" name="Picture 4" descr="Made in Germany und die Bedeutung - Gannikus.de">
            <a:extLst>
              <a:ext uri="{FF2B5EF4-FFF2-40B4-BE49-F238E27FC236}">
                <a16:creationId xmlns:a16="http://schemas.microsoft.com/office/drawing/2014/main" id="{5024622C-E7A7-42F7-812C-37B6C1FCAB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61003" y="3778718"/>
            <a:ext cx="940536" cy="946147"/>
          </a:xfrm>
          <a:prstGeom prst="rtTriangle">
            <a:avLst/>
          </a:prstGeom>
          <a:noFill/>
          <a:extLst>
            <a:ext uri="{909E8E84-426E-40DD-AFC4-6F175D3DCCD1}">
              <a14:hiddenFill xmlns:a14="http://schemas.microsoft.com/office/drawing/2010/main">
                <a:solidFill>
                  <a:srgbClr val="FFFFFF"/>
                </a:solidFill>
              </a14:hiddenFill>
            </a:ext>
          </a:extLst>
        </p:spPr>
      </p:pic>
      <p:pic>
        <p:nvPicPr>
          <p:cNvPr id="2054" name="Picture 6" descr="Graffiti in Saalfeld / Thüringen – Urban Art Tanke – dosenkunst.de">
            <a:extLst>
              <a:ext uri="{FF2B5EF4-FFF2-40B4-BE49-F238E27FC236}">
                <a16:creationId xmlns:a16="http://schemas.microsoft.com/office/drawing/2014/main" id="{2F711574-BD72-4F09-9E01-78A14D2535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0800000">
            <a:off x="4143721" y="3857803"/>
            <a:ext cx="932227" cy="818098"/>
          </a:xfrm>
          <a:prstGeom prst="rtTriangle">
            <a:avLst/>
          </a:prstGeom>
          <a:noFill/>
          <a:extLst>
            <a:ext uri="{909E8E84-426E-40DD-AFC4-6F175D3DCCD1}">
              <a14:hiddenFill xmlns:a14="http://schemas.microsoft.com/office/drawing/2010/main">
                <a:solidFill>
                  <a:srgbClr val="FFFFFF"/>
                </a:solidFill>
              </a14:hiddenFill>
            </a:ext>
          </a:extLst>
        </p:spPr>
      </p:pic>
      <p:pic>
        <p:nvPicPr>
          <p:cNvPr id="2056" name="Picture 8" descr="Individuelle Klebstoff-Lösungen">
            <a:extLst>
              <a:ext uri="{FF2B5EF4-FFF2-40B4-BE49-F238E27FC236}">
                <a16:creationId xmlns:a16="http://schemas.microsoft.com/office/drawing/2014/main" id="{4D51C1DB-8905-4F0D-95C6-34CE4D812C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1374" t="-2038" r="-21374" b="2038"/>
          <a:stretch/>
        </p:blipFill>
        <p:spPr bwMode="auto">
          <a:xfrm rot="10800000">
            <a:off x="4018246" y="2687434"/>
            <a:ext cx="1039401" cy="922209"/>
          </a:xfrm>
          <a:prstGeom prst="r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67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platzhalter 24" descr="Ein Bild, das Mikrofon enthält.&#10;&#10;Automatisch generierte Beschreibung">
            <a:extLst>
              <a:ext uri="{FF2B5EF4-FFF2-40B4-BE49-F238E27FC236}">
                <a16:creationId xmlns:a16="http://schemas.microsoft.com/office/drawing/2014/main" id="{8B5CC81F-60C4-4F2F-AF2E-1C3972AA5646}"/>
              </a:ext>
            </a:extLst>
          </p:cNvPr>
          <p:cNvPicPr>
            <a:picLocks noGrp="1" noChangeAspect="1"/>
          </p:cNvPicPr>
          <p:nvPr>
            <p:ph type="pic" sz="quarter" idx="10"/>
          </p:nvPr>
        </p:nvPicPr>
        <p:blipFill>
          <a:blip r:embed="rId2"/>
          <a:srcRect l="16131" r="16131"/>
          <a:stretch>
            <a:fillRect/>
          </a:stretch>
        </p:blipFill>
        <p:spPr/>
      </p:pic>
      <p:sp>
        <p:nvSpPr>
          <p:cNvPr id="3" name="Titel 2">
            <a:extLst>
              <a:ext uri="{FF2B5EF4-FFF2-40B4-BE49-F238E27FC236}">
                <a16:creationId xmlns:a16="http://schemas.microsoft.com/office/drawing/2014/main" id="{86B9A156-7190-4A13-A3B2-7031520708D9}"/>
              </a:ext>
            </a:extLst>
          </p:cNvPr>
          <p:cNvSpPr>
            <a:spLocks noGrp="1"/>
          </p:cNvSpPr>
          <p:nvPr>
            <p:ph type="title"/>
          </p:nvPr>
        </p:nvSpPr>
        <p:spPr>
          <a:xfrm>
            <a:off x="271667" y="817023"/>
            <a:ext cx="5733908" cy="545954"/>
          </a:xfrm>
        </p:spPr>
        <p:txBody>
          <a:bodyPr/>
          <a:lstStyle/>
          <a:p>
            <a:r>
              <a:rPr lang="de-DE" dirty="0"/>
              <a:t>ADDITIONAL MODULES POSSIBLE</a:t>
            </a:r>
          </a:p>
        </p:txBody>
      </p:sp>
      <p:sp>
        <p:nvSpPr>
          <p:cNvPr id="6" name="Rechteck 5">
            <a:extLst>
              <a:ext uri="{FF2B5EF4-FFF2-40B4-BE49-F238E27FC236}">
                <a16:creationId xmlns:a16="http://schemas.microsoft.com/office/drawing/2014/main" id="{DCC1205E-8B78-4386-8427-586EDC974CFD}"/>
              </a:ext>
            </a:extLst>
          </p:cNvPr>
          <p:cNvSpPr/>
          <p:nvPr/>
        </p:nvSpPr>
        <p:spPr>
          <a:xfrm>
            <a:off x="391414" y="1231990"/>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0FF52C7-AB84-4DE2-8F04-F83AE8A492CB}"/>
              </a:ext>
            </a:extLst>
          </p:cNvPr>
          <p:cNvSpPr/>
          <p:nvPr/>
        </p:nvSpPr>
        <p:spPr>
          <a:xfrm>
            <a:off x="391414" y="2208837"/>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3D3BE3-2C84-403B-902C-0EF058CD4D4E}"/>
              </a:ext>
            </a:extLst>
          </p:cNvPr>
          <p:cNvSpPr/>
          <p:nvPr/>
        </p:nvSpPr>
        <p:spPr>
          <a:xfrm>
            <a:off x="391414" y="3185684"/>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428CAB9-A761-4CDB-9785-5A3D7ECB8B8D}"/>
              </a:ext>
            </a:extLst>
          </p:cNvPr>
          <p:cNvSpPr/>
          <p:nvPr/>
        </p:nvSpPr>
        <p:spPr>
          <a:xfrm>
            <a:off x="391414" y="4162531"/>
            <a:ext cx="954484" cy="954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40">
            <a:extLst>
              <a:ext uri="{FF2B5EF4-FFF2-40B4-BE49-F238E27FC236}">
                <a16:creationId xmlns:a16="http://schemas.microsoft.com/office/drawing/2014/main" id="{6C2C7A88-E8EF-4DD2-93A8-D9AA1C26F455}"/>
              </a:ext>
            </a:extLst>
          </p:cNvPr>
          <p:cNvSpPr txBox="1"/>
          <p:nvPr/>
        </p:nvSpPr>
        <p:spPr>
          <a:xfrm>
            <a:off x="1393746" y="1185598"/>
            <a:ext cx="3172762" cy="246221"/>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GOBO Spotlight</a:t>
            </a:r>
            <a:endParaRPr lang="ko-KR" altLang="en-US" sz="1000" b="1" dirty="0">
              <a:solidFill>
                <a:schemeClr val="tx1">
                  <a:lumMod val="65000"/>
                  <a:lumOff val="35000"/>
                </a:schemeClr>
              </a:solidFill>
              <a:cs typeface="Arial" pitchFamily="34" charset="0"/>
            </a:endParaRPr>
          </a:p>
        </p:txBody>
      </p:sp>
      <p:sp>
        <p:nvSpPr>
          <p:cNvPr id="15" name="TextBox 41">
            <a:extLst>
              <a:ext uri="{FF2B5EF4-FFF2-40B4-BE49-F238E27FC236}">
                <a16:creationId xmlns:a16="http://schemas.microsoft.com/office/drawing/2014/main" id="{263A6FE8-DD75-431D-853F-0C7EF8E8D2D9}"/>
              </a:ext>
            </a:extLst>
          </p:cNvPr>
          <p:cNvSpPr txBox="1"/>
          <p:nvPr/>
        </p:nvSpPr>
        <p:spPr>
          <a:xfrm>
            <a:off x="1393738" y="1462598"/>
            <a:ext cx="3719281" cy="246221"/>
          </a:xfrm>
          <a:prstGeom prst="rect">
            <a:avLst/>
          </a:prstGeom>
          <a:noFill/>
        </p:spPr>
        <p:txBody>
          <a:bodyPr wrap="square" rtlCol="0">
            <a:spAutoFit/>
          </a:bodyPr>
          <a:lstStyle/>
          <a:p>
            <a:pPr lvl="0"/>
            <a:r>
              <a:rPr lang="en-US" sz="1000" dirty="0"/>
              <a:t>Project lettering or logos from the stele onto the floor or façade</a:t>
            </a:r>
            <a:endParaRPr lang="de-DE" sz="1000" dirty="0"/>
          </a:p>
        </p:txBody>
      </p:sp>
      <p:sp>
        <p:nvSpPr>
          <p:cNvPr id="16" name="TextBox 40">
            <a:extLst>
              <a:ext uri="{FF2B5EF4-FFF2-40B4-BE49-F238E27FC236}">
                <a16:creationId xmlns:a16="http://schemas.microsoft.com/office/drawing/2014/main" id="{D15D1D4D-E8CD-4801-95C7-5D5215955A02}"/>
              </a:ext>
            </a:extLst>
          </p:cNvPr>
          <p:cNvSpPr txBox="1"/>
          <p:nvPr/>
        </p:nvSpPr>
        <p:spPr>
          <a:xfrm>
            <a:off x="1401294" y="2154727"/>
            <a:ext cx="3172762" cy="246221"/>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External monitor</a:t>
            </a:r>
            <a:endParaRPr lang="ko-KR" altLang="en-US" sz="1000" b="1" dirty="0">
              <a:solidFill>
                <a:schemeClr val="tx1">
                  <a:lumMod val="65000"/>
                  <a:lumOff val="35000"/>
                </a:schemeClr>
              </a:solidFill>
              <a:cs typeface="Arial" pitchFamily="34" charset="0"/>
            </a:endParaRPr>
          </a:p>
        </p:txBody>
      </p:sp>
      <p:sp>
        <p:nvSpPr>
          <p:cNvPr id="17" name="TextBox 41">
            <a:extLst>
              <a:ext uri="{FF2B5EF4-FFF2-40B4-BE49-F238E27FC236}">
                <a16:creationId xmlns:a16="http://schemas.microsoft.com/office/drawing/2014/main" id="{7D9B550C-5B65-4CC4-9856-EB167D0FFC03}"/>
              </a:ext>
            </a:extLst>
          </p:cNvPr>
          <p:cNvSpPr txBox="1"/>
          <p:nvPr/>
        </p:nvSpPr>
        <p:spPr>
          <a:xfrm>
            <a:off x="1401299" y="2462046"/>
            <a:ext cx="3805237" cy="553998"/>
          </a:xfrm>
          <a:prstGeom prst="rect">
            <a:avLst/>
          </a:prstGeom>
          <a:noFill/>
        </p:spPr>
        <p:txBody>
          <a:bodyPr wrap="square" rtlCol="0">
            <a:spAutoFit/>
          </a:bodyPr>
          <a:lstStyle/>
          <a:p>
            <a:pPr lvl="0"/>
            <a:r>
              <a:rPr lang="en-US" sz="1000" dirty="0"/>
              <a:t>Corporate films or information can be played on the monitor. Information on historical buildings can be shown in the city marketing area.</a:t>
            </a:r>
            <a:endParaRPr lang="de-DE" sz="1000" dirty="0"/>
          </a:p>
        </p:txBody>
      </p:sp>
      <p:sp>
        <p:nvSpPr>
          <p:cNvPr id="18" name="TextBox 40">
            <a:extLst>
              <a:ext uri="{FF2B5EF4-FFF2-40B4-BE49-F238E27FC236}">
                <a16:creationId xmlns:a16="http://schemas.microsoft.com/office/drawing/2014/main" id="{66CF6796-82DC-4CFB-BB59-1332677004D0}"/>
              </a:ext>
            </a:extLst>
          </p:cNvPr>
          <p:cNvSpPr txBox="1"/>
          <p:nvPr/>
        </p:nvSpPr>
        <p:spPr>
          <a:xfrm>
            <a:off x="1399231" y="3134434"/>
            <a:ext cx="3172762" cy="246221"/>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Charging station for e-mobility</a:t>
            </a:r>
            <a:endParaRPr lang="ko-KR" altLang="en-US" sz="1000" b="1" dirty="0">
              <a:solidFill>
                <a:schemeClr val="tx1">
                  <a:lumMod val="65000"/>
                  <a:lumOff val="35000"/>
                </a:schemeClr>
              </a:solidFill>
              <a:cs typeface="Arial" pitchFamily="34" charset="0"/>
            </a:endParaRPr>
          </a:p>
        </p:txBody>
      </p:sp>
      <p:sp>
        <p:nvSpPr>
          <p:cNvPr id="19" name="TextBox 41">
            <a:extLst>
              <a:ext uri="{FF2B5EF4-FFF2-40B4-BE49-F238E27FC236}">
                <a16:creationId xmlns:a16="http://schemas.microsoft.com/office/drawing/2014/main" id="{EEBF3558-D739-48CB-BEB8-5C5185AAA90B}"/>
              </a:ext>
            </a:extLst>
          </p:cNvPr>
          <p:cNvSpPr txBox="1"/>
          <p:nvPr/>
        </p:nvSpPr>
        <p:spPr>
          <a:xfrm>
            <a:off x="1399224" y="3411434"/>
            <a:ext cx="3789990" cy="553998"/>
          </a:xfrm>
          <a:prstGeom prst="rect">
            <a:avLst/>
          </a:prstGeom>
          <a:noFill/>
        </p:spPr>
        <p:txBody>
          <a:bodyPr wrap="square" rtlCol="0">
            <a:spAutoFit/>
          </a:bodyPr>
          <a:lstStyle/>
          <a:p>
            <a:pPr lvl="0"/>
            <a:r>
              <a:rPr lang="en-US" sz="1000" dirty="0"/>
              <a:t>Implementation of a wallbox at the light column for charging electronic vehicles. A charging power of 11kw can be provided from the CS19.</a:t>
            </a:r>
            <a:endParaRPr lang="de-DE" sz="1000" dirty="0"/>
          </a:p>
        </p:txBody>
      </p:sp>
      <p:sp>
        <p:nvSpPr>
          <p:cNvPr id="20" name="TextBox 40">
            <a:extLst>
              <a:ext uri="{FF2B5EF4-FFF2-40B4-BE49-F238E27FC236}">
                <a16:creationId xmlns:a16="http://schemas.microsoft.com/office/drawing/2014/main" id="{C1AF00FA-8475-4A0A-80DD-AC0843B9C75B}"/>
              </a:ext>
            </a:extLst>
          </p:cNvPr>
          <p:cNvSpPr txBox="1"/>
          <p:nvPr/>
        </p:nvSpPr>
        <p:spPr>
          <a:xfrm>
            <a:off x="1399228" y="4121541"/>
            <a:ext cx="3172762" cy="246221"/>
          </a:xfrm>
          <a:prstGeom prst="rect">
            <a:avLst/>
          </a:prstGeom>
          <a:noFill/>
        </p:spPr>
        <p:txBody>
          <a:bodyPr wrap="square" rtlCol="0">
            <a:spAutoFit/>
          </a:bodyPr>
          <a:lstStyle/>
          <a:p>
            <a:r>
              <a:rPr lang="en-US" altLang="ko-KR" sz="1000" b="1" dirty="0">
                <a:solidFill>
                  <a:schemeClr val="tx1">
                    <a:lumMod val="65000"/>
                    <a:lumOff val="35000"/>
                  </a:schemeClr>
                </a:solidFill>
                <a:cs typeface="Arial" pitchFamily="34" charset="0"/>
              </a:rPr>
              <a:t>Environmental sensors</a:t>
            </a:r>
            <a:endParaRPr lang="ko-KR" altLang="en-US" sz="1000" b="1" dirty="0">
              <a:solidFill>
                <a:schemeClr val="tx1">
                  <a:lumMod val="65000"/>
                  <a:lumOff val="35000"/>
                </a:schemeClr>
              </a:solidFill>
              <a:cs typeface="Arial" pitchFamily="34" charset="0"/>
            </a:endParaRPr>
          </a:p>
        </p:txBody>
      </p:sp>
      <p:sp>
        <p:nvSpPr>
          <p:cNvPr id="21" name="TextBox 41">
            <a:extLst>
              <a:ext uri="{FF2B5EF4-FFF2-40B4-BE49-F238E27FC236}">
                <a16:creationId xmlns:a16="http://schemas.microsoft.com/office/drawing/2014/main" id="{7928CFEC-B2B6-4B7B-AC11-2F1FBF16DAC2}"/>
              </a:ext>
            </a:extLst>
          </p:cNvPr>
          <p:cNvSpPr txBox="1"/>
          <p:nvPr/>
        </p:nvSpPr>
        <p:spPr>
          <a:xfrm>
            <a:off x="1399221" y="4398541"/>
            <a:ext cx="3805236" cy="707886"/>
          </a:xfrm>
          <a:prstGeom prst="rect">
            <a:avLst/>
          </a:prstGeom>
          <a:noFill/>
        </p:spPr>
        <p:txBody>
          <a:bodyPr wrap="square" rtlCol="0">
            <a:spAutoFit/>
          </a:bodyPr>
          <a:lstStyle/>
          <a:p>
            <a:pPr lvl="0"/>
            <a:r>
              <a:rPr lang="en-US" sz="1000" dirty="0"/>
              <a:t>Permanent measurement of nitrogen dioxide (NO2), particulate matter (PM2.5 and PM10) and ozone (O3) as well as additional environmental parameters such as temperature, air pressure and humidity (further pollutants on request)</a:t>
            </a:r>
            <a:endParaRPr lang="de-DE" sz="1000" dirty="0"/>
          </a:p>
        </p:txBody>
      </p:sp>
      <p:pic>
        <p:nvPicPr>
          <p:cNvPr id="2050" name="2C9818BD-CDF9-4DAA-B09B-AF4F4584EE55">
            <a:extLst>
              <a:ext uri="{FF2B5EF4-FFF2-40B4-BE49-F238E27FC236}">
                <a16:creationId xmlns:a16="http://schemas.microsoft.com/office/drawing/2014/main" id="{50673725-8EA2-49F8-A3DC-532A1E099D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216" y="1204360"/>
            <a:ext cx="993295" cy="99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D453D2E1-7B7A-41B4-87F1-1377218A6EF8">
            <a:extLst>
              <a:ext uri="{FF2B5EF4-FFF2-40B4-BE49-F238E27FC236}">
                <a16:creationId xmlns:a16="http://schemas.microsoft.com/office/drawing/2014/main" id="{380956C6-B8C4-486E-B6A7-03688F4265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299" y="2262772"/>
            <a:ext cx="844599" cy="8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4E6FED11-A4AD-4B75-81E1-42513D938C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963" y="4216521"/>
            <a:ext cx="655385" cy="810956"/>
          </a:xfrm>
          <a:prstGeom prst="rect">
            <a:avLst/>
          </a:prstGeom>
        </p:spPr>
      </p:pic>
      <p:pic>
        <p:nvPicPr>
          <p:cNvPr id="2053" name="Picture 5" descr="innogy präsentiert Smart Poles: Intelligente Lichtmasten sind Notruf,  Bewegungsmelder, WLAN, Parkleitsystem und mehr - Essen-Süd">
            <a:extLst>
              <a:ext uri="{FF2B5EF4-FFF2-40B4-BE49-F238E27FC236}">
                <a16:creationId xmlns:a16="http://schemas.microsoft.com/office/drawing/2014/main" id="{90A29D51-6CB0-4AD9-A068-C5A67D83019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t="18378" r="-649"/>
          <a:stretch/>
        </p:blipFill>
        <p:spPr bwMode="auto">
          <a:xfrm>
            <a:off x="580687" y="3276600"/>
            <a:ext cx="615661" cy="80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1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06F47CF-FD9F-4239-86DC-C85F940434BD}"/>
              </a:ext>
            </a:extLst>
          </p:cNvPr>
          <p:cNvSpPr>
            <a:spLocks noGrp="1"/>
          </p:cNvSpPr>
          <p:nvPr>
            <p:ph type="title"/>
          </p:nvPr>
        </p:nvSpPr>
        <p:spPr/>
        <p:txBody>
          <a:bodyPr/>
          <a:lstStyle/>
          <a:p>
            <a:r>
              <a:rPr lang="en-GB"/>
              <a:t>THANK YOU FOR YOUR ATTENTION!</a:t>
            </a:r>
            <a:br>
              <a:rPr lang="en-GB"/>
            </a:br>
            <a:br>
              <a:rPr lang="en-GB"/>
            </a:br>
            <a:r>
              <a:rPr lang="en-GB" sz="830" b="0"/>
              <a:t>www.trilux.com</a:t>
            </a:r>
          </a:p>
        </p:txBody>
      </p:sp>
    </p:spTree>
    <p:extLst>
      <p:ext uri="{BB962C8B-B14F-4D97-AF65-F5344CB8AC3E}">
        <p14:creationId xmlns:p14="http://schemas.microsoft.com/office/powerpoint/2010/main" val="386792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AEE4FF-76E6-40B5-AE6E-18E4E21554B5}"/>
              </a:ext>
            </a:extLst>
          </p:cNvPr>
          <p:cNvSpPr>
            <a:spLocks noGrp="1"/>
          </p:cNvSpPr>
          <p:nvPr>
            <p:ph type="title"/>
          </p:nvPr>
        </p:nvSpPr>
        <p:spPr/>
        <p:txBody>
          <a:bodyPr/>
          <a:lstStyle/>
          <a:p>
            <a:r>
              <a:rPr lang="de-DE" dirty="0"/>
              <a:t>BACK UP</a:t>
            </a:r>
          </a:p>
        </p:txBody>
      </p:sp>
    </p:spTree>
    <p:extLst>
      <p:ext uri="{BB962C8B-B14F-4D97-AF65-F5344CB8AC3E}">
        <p14:creationId xmlns:p14="http://schemas.microsoft.com/office/powerpoint/2010/main" val="210922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0F2F2FA-CF02-4814-B33C-2F4633F73033}"/>
              </a:ext>
            </a:extLst>
          </p:cNvPr>
          <p:cNvPicPr>
            <a:picLocks noChangeAspect="1"/>
          </p:cNvPicPr>
          <p:nvPr/>
        </p:nvPicPr>
        <p:blipFill>
          <a:blip r:embed="rId2"/>
          <a:stretch>
            <a:fillRect/>
          </a:stretch>
        </p:blipFill>
        <p:spPr>
          <a:xfrm>
            <a:off x="3995003" y="2480955"/>
            <a:ext cx="952549" cy="2463927"/>
          </a:xfrm>
          <a:prstGeom prst="rect">
            <a:avLst/>
          </a:prstGeom>
        </p:spPr>
      </p:pic>
      <p:pic>
        <p:nvPicPr>
          <p:cNvPr id="8" name="Grafik 7">
            <a:extLst>
              <a:ext uri="{FF2B5EF4-FFF2-40B4-BE49-F238E27FC236}">
                <a16:creationId xmlns:a16="http://schemas.microsoft.com/office/drawing/2014/main" id="{5908E8F6-22B4-4CD2-A196-A10AAE61FE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1059" y="1947102"/>
            <a:ext cx="1070845" cy="3070735"/>
          </a:xfrm>
          <a:prstGeom prst="rect">
            <a:avLst/>
          </a:prstGeom>
        </p:spPr>
      </p:pic>
      <p:sp>
        <p:nvSpPr>
          <p:cNvPr id="3" name="Titel 2">
            <a:extLst>
              <a:ext uri="{FF2B5EF4-FFF2-40B4-BE49-F238E27FC236}">
                <a16:creationId xmlns:a16="http://schemas.microsoft.com/office/drawing/2014/main" id="{90E57A4D-BA6E-4517-BD48-C26756E1DCD1}"/>
              </a:ext>
            </a:extLst>
          </p:cNvPr>
          <p:cNvSpPr>
            <a:spLocks noGrp="1"/>
          </p:cNvSpPr>
          <p:nvPr>
            <p:ph type="title"/>
          </p:nvPr>
        </p:nvSpPr>
        <p:spPr/>
        <p:txBody>
          <a:bodyPr/>
          <a:lstStyle/>
          <a:p>
            <a:r>
              <a:rPr lang="en-GB" sz="2000"/>
              <a:t>OVERVIEW OF COMPONENTS</a:t>
            </a:r>
          </a:p>
        </p:txBody>
      </p:sp>
      <p:pic>
        <p:nvPicPr>
          <p:cNvPr id="4" name="Grafik 3">
            <a:extLst>
              <a:ext uri="{FF2B5EF4-FFF2-40B4-BE49-F238E27FC236}">
                <a16:creationId xmlns:a16="http://schemas.microsoft.com/office/drawing/2014/main" id="{F8CD3F8C-1B21-48F2-B629-CA9311DAA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820" y="2203430"/>
            <a:ext cx="1057397" cy="2714446"/>
          </a:xfrm>
          <a:prstGeom prst="rect">
            <a:avLst/>
          </a:prstGeom>
        </p:spPr>
      </p:pic>
      <p:pic>
        <p:nvPicPr>
          <p:cNvPr id="5" name="Grafik 4">
            <a:extLst>
              <a:ext uri="{FF2B5EF4-FFF2-40B4-BE49-F238E27FC236}">
                <a16:creationId xmlns:a16="http://schemas.microsoft.com/office/drawing/2014/main" id="{5467CBD0-27FA-4836-8475-E622E08F8EE1}"/>
              </a:ext>
            </a:extLst>
          </p:cNvPr>
          <p:cNvPicPr>
            <a:picLocks noChangeAspect="1"/>
          </p:cNvPicPr>
          <p:nvPr/>
        </p:nvPicPr>
        <p:blipFill>
          <a:blip r:embed="rId5"/>
          <a:stretch>
            <a:fillRect/>
          </a:stretch>
        </p:blipFill>
        <p:spPr>
          <a:xfrm>
            <a:off x="4038047" y="2026185"/>
            <a:ext cx="971600" cy="1136708"/>
          </a:xfrm>
          <a:prstGeom prst="rect">
            <a:avLst/>
          </a:prstGeom>
        </p:spPr>
      </p:pic>
      <p:pic>
        <p:nvPicPr>
          <p:cNvPr id="7" name="Grafik 6">
            <a:extLst>
              <a:ext uri="{FF2B5EF4-FFF2-40B4-BE49-F238E27FC236}">
                <a16:creationId xmlns:a16="http://schemas.microsoft.com/office/drawing/2014/main" id="{4AC1ABFA-372D-4C2D-836E-9647B88ACC0C}"/>
              </a:ext>
            </a:extLst>
          </p:cNvPr>
          <p:cNvPicPr>
            <a:picLocks noChangeAspect="1"/>
          </p:cNvPicPr>
          <p:nvPr/>
        </p:nvPicPr>
        <p:blipFill>
          <a:blip r:embed="rId6"/>
          <a:stretch>
            <a:fillRect/>
          </a:stretch>
        </p:blipFill>
        <p:spPr>
          <a:xfrm>
            <a:off x="5466849" y="2009603"/>
            <a:ext cx="1685553" cy="2349559"/>
          </a:xfrm>
          <a:prstGeom prst="rect">
            <a:avLst/>
          </a:prstGeom>
        </p:spPr>
      </p:pic>
      <p:pic>
        <p:nvPicPr>
          <p:cNvPr id="10" name="Grafik 9">
            <a:extLst>
              <a:ext uri="{FF2B5EF4-FFF2-40B4-BE49-F238E27FC236}">
                <a16:creationId xmlns:a16="http://schemas.microsoft.com/office/drawing/2014/main" id="{C303C687-38A6-49CF-9177-9F28FC0853A9}"/>
              </a:ext>
            </a:extLst>
          </p:cNvPr>
          <p:cNvPicPr>
            <a:picLocks noChangeAspect="1"/>
          </p:cNvPicPr>
          <p:nvPr/>
        </p:nvPicPr>
        <p:blipFill>
          <a:blip r:embed="rId7"/>
          <a:stretch>
            <a:fillRect/>
          </a:stretch>
        </p:blipFill>
        <p:spPr>
          <a:xfrm>
            <a:off x="2943719" y="2595323"/>
            <a:ext cx="952355" cy="2349559"/>
          </a:xfrm>
          <a:prstGeom prst="rect">
            <a:avLst/>
          </a:prstGeom>
        </p:spPr>
      </p:pic>
      <p:pic>
        <p:nvPicPr>
          <p:cNvPr id="11" name="Grafik 10">
            <a:extLst>
              <a:ext uri="{FF2B5EF4-FFF2-40B4-BE49-F238E27FC236}">
                <a16:creationId xmlns:a16="http://schemas.microsoft.com/office/drawing/2014/main" id="{864D5D4E-AE0B-4ACB-B968-EC000821A9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3489" b="49813"/>
          <a:stretch/>
        </p:blipFill>
        <p:spPr>
          <a:xfrm>
            <a:off x="7974776" y="970405"/>
            <a:ext cx="357321" cy="371256"/>
          </a:xfrm>
          <a:prstGeom prst="rect">
            <a:avLst/>
          </a:prstGeom>
        </p:spPr>
      </p:pic>
      <p:pic>
        <p:nvPicPr>
          <p:cNvPr id="12" name="Grafik 11">
            <a:extLst>
              <a:ext uri="{FF2B5EF4-FFF2-40B4-BE49-F238E27FC236}">
                <a16:creationId xmlns:a16="http://schemas.microsoft.com/office/drawing/2014/main" id="{A6ADEF7A-D215-45F4-8E5A-DE87EE5838B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37082" b="25214"/>
          <a:stretch/>
        </p:blipFill>
        <p:spPr>
          <a:xfrm>
            <a:off x="7968469" y="1947102"/>
            <a:ext cx="408007" cy="1196473"/>
          </a:xfrm>
          <a:prstGeom prst="rect">
            <a:avLst/>
          </a:prstGeom>
        </p:spPr>
      </p:pic>
      <p:pic>
        <p:nvPicPr>
          <p:cNvPr id="13" name="Grafik 12">
            <a:extLst>
              <a:ext uri="{FF2B5EF4-FFF2-40B4-BE49-F238E27FC236}">
                <a16:creationId xmlns:a16="http://schemas.microsoft.com/office/drawing/2014/main" id="{36B8CD9E-687E-463E-A6F8-4D113E22C8C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463" t="39943" r="52742" b="23646"/>
          <a:stretch/>
        </p:blipFill>
        <p:spPr>
          <a:xfrm>
            <a:off x="7990456" y="1355592"/>
            <a:ext cx="295479" cy="583163"/>
          </a:xfrm>
          <a:prstGeom prst="rect">
            <a:avLst/>
          </a:prstGeom>
        </p:spPr>
      </p:pic>
      <p:pic>
        <p:nvPicPr>
          <p:cNvPr id="14" name="Grafik 13">
            <a:extLst>
              <a:ext uri="{FF2B5EF4-FFF2-40B4-BE49-F238E27FC236}">
                <a16:creationId xmlns:a16="http://schemas.microsoft.com/office/drawing/2014/main" id="{BEECE4B1-26F4-4734-B5BB-8F79A013B8D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39328" r="35489" b="34737"/>
          <a:stretch/>
        </p:blipFill>
        <p:spPr>
          <a:xfrm>
            <a:off x="8045003" y="40317"/>
            <a:ext cx="240932" cy="870345"/>
          </a:xfrm>
          <a:prstGeom prst="rect">
            <a:avLst/>
          </a:prstGeom>
        </p:spPr>
      </p:pic>
      <p:pic>
        <p:nvPicPr>
          <p:cNvPr id="15" name="Grafik 14">
            <a:extLst>
              <a:ext uri="{FF2B5EF4-FFF2-40B4-BE49-F238E27FC236}">
                <a16:creationId xmlns:a16="http://schemas.microsoft.com/office/drawing/2014/main" id="{A8F452AE-8F8E-4682-B7C8-AFF67C069C9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b="21646"/>
          <a:stretch/>
        </p:blipFill>
        <p:spPr>
          <a:xfrm>
            <a:off x="7681707" y="3184382"/>
            <a:ext cx="955494" cy="1921891"/>
          </a:xfrm>
          <a:prstGeom prst="rect">
            <a:avLst/>
          </a:prstGeom>
        </p:spPr>
      </p:pic>
      <p:sp>
        <p:nvSpPr>
          <p:cNvPr id="16" name="Rechteck 15">
            <a:extLst>
              <a:ext uri="{FF2B5EF4-FFF2-40B4-BE49-F238E27FC236}">
                <a16:creationId xmlns:a16="http://schemas.microsoft.com/office/drawing/2014/main" id="{6FA7CEC7-0D93-4324-AB3D-6E444284CF39}"/>
              </a:ext>
            </a:extLst>
          </p:cNvPr>
          <p:cNvSpPr/>
          <p:nvPr/>
        </p:nvSpPr>
        <p:spPr>
          <a:xfrm>
            <a:off x="382385" y="1278531"/>
            <a:ext cx="2261062" cy="3750985"/>
          </a:xfrm>
          <a:prstGeom prst="rect">
            <a:avLst/>
          </a:prstGeom>
          <a:no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CEC4AC0-AB9E-4670-B099-A4ECFDEFCDB2}"/>
              </a:ext>
            </a:extLst>
          </p:cNvPr>
          <p:cNvSpPr/>
          <p:nvPr/>
        </p:nvSpPr>
        <p:spPr>
          <a:xfrm>
            <a:off x="2785420" y="1278531"/>
            <a:ext cx="2261062" cy="3750985"/>
          </a:xfrm>
          <a:prstGeom prst="rect">
            <a:avLst/>
          </a:prstGeom>
          <a:no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7E410E1-5B27-40DF-9D83-CD265EC3F6E0}"/>
              </a:ext>
            </a:extLst>
          </p:cNvPr>
          <p:cNvSpPr/>
          <p:nvPr/>
        </p:nvSpPr>
        <p:spPr>
          <a:xfrm>
            <a:off x="5158965" y="1278531"/>
            <a:ext cx="2261062" cy="3750985"/>
          </a:xfrm>
          <a:prstGeom prst="rect">
            <a:avLst/>
          </a:prstGeom>
          <a:no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AEB2874-3838-42C2-BC16-B0906BF50764}"/>
              </a:ext>
            </a:extLst>
          </p:cNvPr>
          <p:cNvSpPr txBox="1"/>
          <p:nvPr/>
        </p:nvSpPr>
        <p:spPr>
          <a:xfrm>
            <a:off x="449820" y="1374986"/>
            <a:ext cx="2073920" cy="276999"/>
          </a:xfrm>
          <a:prstGeom prst="rect">
            <a:avLst/>
          </a:prstGeom>
          <a:noFill/>
        </p:spPr>
        <p:txBody>
          <a:bodyPr wrap="square" rtlCol="0">
            <a:spAutoFit/>
          </a:bodyPr>
          <a:lstStyle/>
          <a:p>
            <a:pPr algn="ctr"/>
            <a:r>
              <a:rPr lang="en-GB" sz="1200" b="1"/>
              <a:t>SUPPORTING COLUMNS</a:t>
            </a:r>
          </a:p>
        </p:txBody>
      </p:sp>
      <p:sp>
        <p:nvSpPr>
          <p:cNvPr id="19" name="Textfeld 18">
            <a:extLst>
              <a:ext uri="{FF2B5EF4-FFF2-40B4-BE49-F238E27FC236}">
                <a16:creationId xmlns:a16="http://schemas.microsoft.com/office/drawing/2014/main" id="{37A63A7A-E0EF-4064-8BF8-D7E1E2AFBCC4}"/>
              </a:ext>
            </a:extLst>
          </p:cNvPr>
          <p:cNvSpPr txBox="1"/>
          <p:nvPr/>
        </p:nvSpPr>
        <p:spPr>
          <a:xfrm>
            <a:off x="2887879" y="1355592"/>
            <a:ext cx="2073920" cy="276999"/>
          </a:xfrm>
          <a:prstGeom prst="rect">
            <a:avLst/>
          </a:prstGeom>
          <a:noFill/>
        </p:spPr>
        <p:txBody>
          <a:bodyPr wrap="square" rtlCol="0">
            <a:spAutoFit/>
          </a:bodyPr>
          <a:lstStyle/>
          <a:p>
            <a:pPr algn="ctr"/>
            <a:r>
              <a:rPr lang="en-GB" sz="1200" b="1"/>
              <a:t>INTERMEDIATE ELEMENTS</a:t>
            </a:r>
          </a:p>
        </p:txBody>
      </p:sp>
      <p:sp>
        <p:nvSpPr>
          <p:cNvPr id="20" name="Textfeld 19">
            <a:extLst>
              <a:ext uri="{FF2B5EF4-FFF2-40B4-BE49-F238E27FC236}">
                <a16:creationId xmlns:a16="http://schemas.microsoft.com/office/drawing/2014/main" id="{EDCAA8F7-3640-41FD-9847-67A3F751EF92}"/>
              </a:ext>
            </a:extLst>
          </p:cNvPr>
          <p:cNvSpPr txBox="1"/>
          <p:nvPr/>
        </p:nvSpPr>
        <p:spPr>
          <a:xfrm>
            <a:off x="5261377" y="1339249"/>
            <a:ext cx="2073920" cy="276999"/>
          </a:xfrm>
          <a:prstGeom prst="rect">
            <a:avLst/>
          </a:prstGeom>
          <a:noFill/>
        </p:spPr>
        <p:txBody>
          <a:bodyPr wrap="square" rtlCol="0">
            <a:spAutoFit/>
          </a:bodyPr>
          <a:lstStyle/>
          <a:p>
            <a:pPr algn="ctr"/>
            <a:r>
              <a:rPr lang="en-GB" sz="1200" b="1"/>
              <a:t>LUMINAIRE HEAD</a:t>
            </a:r>
          </a:p>
        </p:txBody>
      </p:sp>
    </p:spTree>
    <p:extLst>
      <p:ext uri="{BB962C8B-B14F-4D97-AF65-F5344CB8AC3E}">
        <p14:creationId xmlns:p14="http://schemas.microsoft.com/office/powerpoint/2010/main" val="211666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descr="Ein Bild, das draußen, Gebäude, Haus enthält.&#10;&#10;Automatisch generierte Beschreibung">
            <a:extLst>
              <a:ext uri="{FF2B5EF4-FFF2-40B4-BE49-F238E27FC236}">
                <a16:creationId xmlns:a16="http://schemas.microsoft.com/office/drawing/2014/main" id="{DEA45146-4CDD-4BA1-94E5-FED298A6ECCF}"/>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1" t="20907" r="37970" b="13529"/>
          <a:stretch/>
        </p:blipFill>
        <p:spPr>
          <a:xfrm>
            <a:off x="340354" y="1374986"/>
            <a:ext cx="5249862" cy="3699934"/>
          </a:xfrm>
          <a:prstGeom prst="rect">
            <a:avLst/>
          </a:prstGeom>
        </p:spPr>
      </p:pic>
      <p:pic>
        <p:nvPicPr>
          <p:cNvPr id="8" name="Grafik 7" descr="Ein Bild, das draußen, Gebäude, Haus enthält.&#10;&#10;Automatisch generierte Beschreibung">
            <a:extLst>
              <a:ext uri="{FF2B5EF4-FFF2-40B4-BE49-F238E27FC236}">
                <a16:creationId xmlns:a16="http://schemas.microsoft.com/office/drawing/2014/main" id="{8B6EBF49-23C2-48F6-B734-D73A49496D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031" t="20907" b="13529"/>
          <a:stretch/>
        </p:blipFill>
        <p:spPr>
          <a:xfrm>
            <a:off x="5590216" y="1374986"/>
            <a:ext cx="3213431" cy="3699934"/>
          </a:xfrm>
          <a:prstGeom prst="rect">
            <a:avLst/>
          </a:prstGeom>
        </p:spPr>
      </p:pic>
      <p:sp>
        <p:nvSpPr>
          <p:cNvPr id="21" name="직사각형 65">
            <a:extLst>
              <a:ext uri="{FF2B5EF4-FFF2-40B4-BE49-F238E27FC236}">
                <a16:creationId xmlns:a16="http://schemas.microsoft.com/office/drawing/2014/main" id="{9470E4CD-57C3-46E3-A695-CB6384A1D54D}"/>
              </a:ext>
            </a:extLst>
          </p:cNvPr>
          <p:cNvSpPr/>
          <p:nvPr/>
        </p:nvSpPr>
        <p:spPr>
          <a:xfrm>
            <a:off x="492849" y="1545803"/>
            <a:ext cx="4944873"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직사각형 66">
            <a:extLst>
              <a:ext uri="{FF2B5EF4-FFF2-40B4-BE49-F238E27FC236}">
                <a16:creationId xmlns:a16="http://schemas.microsoft.com/office/drawing/2014/main" id="{86A533BE-061B-4E25-87A7-9D66385067A7}"/>
              </a:ext>
            </a:extLst>
          </p:cNvPr>
          <p:cNvSpPr/>
          <p:nvPr/>
        </p:nvSpPr>
        <p:spPr>
          <a:xfrm>
            <a:off x="1383315" y="1599803"/>
            <a:ext cx="3916062"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직사각형 68">
            <a:extLst>
              <a:ext uri="{FF2B5EF4-FFF2-40B4-BE49-F238E27FC236}">
                <a16:creationId xmlns:a16="http://schemas.microsoft.com/office/drawing/2014/main" id="{DB54C4F4-ADBE-48C1-AC15-CC8CE18CAC8D}"/>
              </a:ext>
            </a:extLst>
          </p:cNvPr>
          <p:cNvSpPr/>
          <p:nvPr/>
        </p:nvSpPr>
        <p:spPr>
          <a:xfrm>
            <a:off x="492849" y="2790697"/>
            <a:ext cx="4944873"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직사각형 69">
            <a:extLst>
              <a:ext uri="{FF2B5EF4-FFF2-40B4-BE49-F238E27FC236}">
                <a16:creationId xmlns:a16="http://schemas.microsoft.com/office/drawing/2014/main" id="{1AF10539-2D02-4CDF-B5E5-BE0CC5E13CD7}"/>
              </a:ext>
            </a:extLst>
          </p:cNvPr>
          <p:cNvSpPr/>
          <p:nvPr/>
        </p:nvSpPr>
        <p:spPr>
          <a:xfrm>
            <a:off x="1383315" y="2844697"/>
            <a:ext cx="3911498"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직사각형 9">
            <a:extLst>
              <a:ext uri="{FF2B5EF4-FFF2-40B4-BE49-F238E27FC236}">
                <a16:creationId xmlns:a16="http://schemas.microsoft.com/office/drawing/2014/main" id="{3BF6985D-BB25-4873-A12F-F47CA9D6F6CD}"/>
              </a:ext>
            </a:extLst>
          </p:cNvPr>
          <p:cNvSpPr/>
          <p:nvPr/>
        </p:nvSpPr>
        <p:spPr>
          <a:xfrm>
            <a:off x="492849" y="3969087"/>
            <a:ext cx="4944873"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10">
            <a:extLst>
              <a:ext uri="{FF2B5EF4-FFF2-40B4-BE49-F238E27FC236}">
                <a16:creationId xmlns:a16="http://schemas.microsoft.com/office/drawing/2014/main" id="{B020CE96-181F-4F46-9D6B-22243D743507}"/>
              </a:ext>
            </a:extLst>
          </p:cNvPr>
          <p:cNvSpPr/>
          <p:nvPr/>
        </p:nvSpPr>
        <p:spPr>
          <a:xfrm>
            <a:off x="1383315" y="4023087"/>
            <a:ext cx="3916068"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36">
            <a:extLst>
              <a:ext uri="{FF2B5EF4-FFF2-40B4-BE49-F238E27FC236}">
                <a16:creationId xmlns:a16="http://schemas.microsoft.com/office/drawing/2014/main" id="{FBCB18FA-28DD-4F3C-BF2B-801B82DC6B0C}"/>
              </a:ext>
            </a:extLst>
          </p:cNvPr>
          <p:cNvGrpSpPr/>
          <p:nvPr/>
        </p:nvGrpSpPr>
        <p:grpSpPr>
          <a:xfrm>
            <a:off x="1545381" y="4049755"/>
            <a:ext cx="3668743" cy="833031"/>
            <a:chOff x="5839016" y="1694031"/>
            <a:chExt cx="2277032" cy="833031"/>
          </a:xfrm>
        </p:grpSpPr>
        <p:sp>
          <p:nvSpPr>
            <p:cNvPr id="28" name="TextBox 37">
              <a:extLst>
                <a:ext uri="{FF2B5EF4-FFF2-40B4-BE49-F238E27FC236}">
                  <a16:creationId xmlns:a16="http://schemas.microsoft.com/office/drawing/2014/main" id="{697C69BF-59C5-4EEB-9E1A-7F69BD52B6EE}"/>
                </a:ext>
              </a:extLst>
            </p:cNvPr>
            <p:cNvSpPr txBox="1"/>
            <p:nvPr/>
          </p:nvSpPr>
          <p:spPr>
            <a:xfrm>
              <a:off x="5839020" y="1694031"/>
              <a:ext cx="2277028" cy="276999"/>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LIGHT</a:t>
              </a:r>
            </a:p>
          </p:txBody>
        </p:sp>
        <p:sp>
          <p:nvSpPr>
            <p:cNvPr id="29" name="TextBox 38">
              <a:extLst>
                <a:ext uri="{FF2B5EF4-FFF2-40B4-BE49-F238E27FC236}">
                  <a16:creationId xmlns:a16="http://schemas.microsoft.com/office/drawing/2014/main" id="{AB4564B2-1F9A-440E-979D-13E3F9C19D34}"/>
                </a:ext>
              </a:extLst>
            </p:cNvPr>
            <p:cNvSpPr txBox="1"/>
            <p:nvPr/>
          </p:nvSpPr>
          <p:spPr>
            <a:xfrm>
              <a:off x="5839016" y="1880731"/>
              <a:ext cx="2277028" cy="646331"/>
            </a:xfrm>
            <a:prstGeom prst="rect">
              <a:avLst/>
            </a:prstGeom>
            <a:noFill/>
          </p:spPr>
          <p:txBody>
            <a:bodyPr wrap="square" rtlCol="0">
              <a:spAutoFit/>
            </a:bodyPr>
            <a:lstStyle/>
            <a:p>
              <a:pPr lvl="0"/>
              <a:r>
                <a:rPr lang="en-GB" sz="1200" dirty="0"/>
                <a:t>clean illumination of representative squares and entrance areas, </a:t>
              </a:r>
              <a:r>
                <a:rPr lang="en-US" sz="1200" dirty="0"/>
                <a:t>as well as high quality of light and reduction of glare</a:t>
              </a:r>
              <a:endParaRPr lang="en-GB" sz="1200" dirty="0"/>
            </a:p>
          </p:txBody>
        </p:sp>
      </p:grpSp>
      <p:grpSp>
        <p:nvGrpSpPr>
          <p:cNvPr id="30" name="Group 39">
            <a:extLst>
              <a:ext uri="{FF2B5EF4-FFF2-40B4-BE49-F238E27FC236}">
                <a16:creationId xmlns:a16="http://schemas.microsoft.com/office/drawing/2014/main" id="{A24315D1-2DEA-4567-A575-BE7509FDF5C7}"/>
              </a:ext>
            </a:extLst>
          </p:cNvPr>
          <p:cNvGrpSpPr/>
          <p:nvPr/>
        </p:nvGrpSpPr>
        <p:grpSpPr>
          <a:xfrm>
            <a:off x="1545382" y="1626471"/>
            <a:ext cx="3754002" cy="738665"/>
            <a:chOff x="5839020" y="2908341"/>
            <a:chExt cx="2277032" cy="738665"/>
          </a:xfrm>
        </p:grpSpPr>
        <p:sp>
          <p:nvSpPr>
            <p:cNvPr id="31" name="TextBox 40">
              <a:extLst>
                <a:ext uri="{FF2B5EF4-FFF2-40B4-BE49-F238E27FC236}">
                  <a16:creationId xmlns:a16="http://schemas.microsoft.com/office/drawing/2014/main" id="{0F7A0071-EA4A-44DB-B4C9-D38BA4C16BED}"/>
                </a:ext>
              </a:extLst>
            </p:cNvPr>
            <p:cNvSpPr txBox="1"/>
            <p:nvPr/>
          </p:nvSpPr>
          <p:spPr>
            <a:xfrm>
              <a:off x="5839024" y="2908341"/>
              <a:ext cx="2277028" cy="276999"/>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AESTHETICS AND DESIGN</a:t>
              </a:r>
            </a:p>
          </p:txBody>
        </p:sp>
        <p:sp>
          <p:nvSpPr>
            <p:cNvPr id="32" name="TextBox 41">
              <a:extLst>
                <a:ext uri="{FF2B5EF4-FFF2-40B4-BE49-F238E27FC236}">
                  <a16:creationId xmlns:a16="http://schemas.microsoft.com/office/drawing/2014/main" id="{21D3899F-9E22-4B7B-9971-C3A597C1F046}"/>
                </a:ext>
              </a:extLst>
            </p:cNvPr>
            <p:cNvSpPr txBox="1"/>
            <p:nvPr/>
          </p:nvSpPr>
          <p:spPr>
            <a:xfrm>
              <a:off x="5839020" y="3185341"/>
              <a:ext cx="2277028" cy="461665"/>
            </a:xfrm>
            <a:prstGeom prst="rect">
              <a:avLst/>
            </a:prstGeom>
            <a:noFill/>
          </p:spPr>
          <p:txBody>
            <a:bodyPr wrap="square" rtlCol="0">
              <a:spAutoFit/>
            </a:bodyPr>
            <a:lstStyle/>
            <a:p>
              <a:pPr lvl="0"/>
              <a:r>
                <a:rPr lang="en-GB" sz="1200"/>
                <a:t>High aesthetic requirements in terms of light column design</a:t>
              </a:r>
            </a:p>
          </p:txBody>
        </p:sp>
      </p:grpSp>
      <p:grpSp>
        <p:nvGrpSpPr>
          <p:cNvPr id="33" name="Group 42">
            <a:extLst>
              <a:ext uri="{FF2B5EF4-FFF2-40B4-BE49-F238E27FC236}">
                <a16:creationId xmlns:a16="http://schemas.microsoft.com/office/drawing/2014/main" id="{B7D5E386-8E5D-4661-8DBE-D7928D0219DD}"/>
              </a:ext>
            </a:extLst>
          </p:cNvPr>
          <p:cNvGrpSpPr/>
          <p:nvPr/>
        </p:nvGrpSpPr>
        <p:grpSpPr>
          <a:xfrm>
            <a:off x="1545381" y="2871365"/>
            <a:ext cx="3749439" cy="738665"/>
            <a:chOff x="5839024" y="4122651"/>
            <a:chExt cx="2277032" cy="738665"/>
          </a:xfrm>
        </p:grpSpPr>
        <p:sp>
          <p:nvSpPr>
            <p:cNvPr id="34" name="TextBox 43">
              <a:extLst>
                <a:ext uri="{FF2B5EF4-FFF2-40B4-BE49-F238E27FC236}">
                  <a16:creationId xmlns:a16="http://schemas.microsoft.com/office/drawing/2014/main" id="{62D459B1-FED0-4C58-ADA8-70E915B95C72}"/>
                </a:ext>
              </a:extLst>
            </p:cNvPr>
            <p:cNvSpPr txBox="1"/>
            <p:nvPr/>
          </p:nvSpPr>
          <p:spPr>
            <a:xfrm>
              <a:off x="5839028" y="4122651"/>
              <a:ext cx="2277028" cy="276999"/>
            </a:xfrm>
            <a:prstGeom prst="rect">
              <a:avLst/>
            </a:prstGeom>
            <a:noFill/>
          </p:spPr>
          <p:txBody>
            <a:bodyPr wrap="square" rtlCol="0">
              <a:spAutoFit/>
            </a:bodyPr>
            <a:lstStyle/>
            <a:p>
              <a:r>
                <a:rPr lang="en-GB" sz="1200" b="1">
                  <a:solidFill>
                    <a:schemeClr val="tx1">
                      <a:lumMod val="65000"/>
                      <a:lumOff val="35000"/>
                    </a:schemeClr>
                  </a:solidFill>
                  <a:cs typeface="Arial" pitchFamily="34" charset="0"/>
                </a:rPr>
                <a:t>FUTURE</a:t>
              </a:r>
            </a:p>
          </p:txBody>
        </p:sp>
        <p:sp>
          <p:nvSpPr>
            <p:cNvPr id="35" name="TextBox 44">
              <a:extLst>
                <a:ext uri="{FF2B5EF4-FFF2-40B4-BE49-F238E27FC236}">
                  <a16:creationId xmlns:a16="http://schemas.microsoft.com/office/drawing/2014/main" id="{EB8A6500-679B-4C53-AB45-0D83E010A1B2}"/>
                </a:ext>
              </a:extLst>
            </p:cNvPr>
            <p:cNvSpPr txBox="1"/>
            <p:nvPr/>
          </p:nvSpPr>
          <p:spPr>
            <a:xfrm>
              <a:off x="5839024" y="4399651"/>
              <a:ext cx="2277028" cy="461665"/>
            </a:xfrm>
            <a:prstGeom prst="rect">
              <a:avLst/>
            </a:prstGeom>
            <a:noFill/>
          </p:spPr>
          <p:txBody>
            <a:bodyPr wrap="square" rtlCol="0">
              <a:spAutoFit/>
            </a:bodyPr>
            <a:lstStyle/>
            <a:p>
              <a:pPr lvl="0"/>
              <a:r>
                <a:rPr lang="en-GB" sz="1200" dirty="0"/>
                <a:t>Future-safety for Smart City applications and future-oriented companies</a:t>
              </a:r>
            </a:p>
          </p:txBody>
        </p:sp>
      </p:grpSp>
      <p:pic>
        <p:nvPicPr>
          <p:cNvPr id="36" name="Grafik 35" descr="Glühbirne">
            <a:extLst>
              <a:ext uri="{FF2B5EF4-FFF2-40B4-BE49-F238E27FC236}">
                <a16:creationId xmlns:a16="http://schemas.microsoft.com/office/drawing/2014/main" id="{6112DDB7-06BB-4C3D-BE8D-82F66121F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600" y="4123965"/>
            <a:ext cx="561054" cy="561054"/>
          </a:xfrm>
          <a:prstGeom prst="rect">
            <a:avLst/>
          </a:prstGeom>
        </p:spPr>
      </p:pic>
      <p:pic>
        <p:nvPicPr>
          <p:cNvPr id="37" name="Grafik 36" descr="Auge">
            <a:extLst>
              <a:ext uri="{FF2B5EF4-FFF2-40B4-BE49-F238E27FC236}">
                <a16:creationId xmlns:a16="http://schemas.microsoft.com/office/drawing/2014/main" id="{3439F51E-5FEF-44BA-A8D3-FA1238BE2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7611" y="1711079"/>
            <a:ext cx="543043" cy="543043"/>
          </a:xfrm>
          <a:prstGeom prst="rect">
            <a:avLst/>
          </a:prstGeom>
        </p:spPr>
      </p:pic>
      <p:pic>
        <p:nvPicPr>
          <p:cNvPr id="38" name="Grafik 37" descr="Teleskop">
            <a:extLst>
              <a:ext uri="{FF2B5EF4-FFF2-40B4-BE49-F238E27FC236}">
                <a16:creationId xmlns:a16="http://schemas.microsoft.com/office/drawing/2014/main" id="{CAFAF84B-4EA3-4C6B-8090-0BAA275054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7611" y="3053771"/>
            <a:ext cx="461666" cy="461666"/>
          </a:xfrm>
          <a:prstGeom prst="rect">
            <a:avLst/>
          </a:prstGeom>
        </p:spPr>
      </p:pic>
      <p:sp>
        <p:nvSpPr>
          <p:cNvPr id="2" name="Titel 1">
            <a:extLst>
              <a:ext uri="{FF2B5EF4-FFF2-40B4-BE49-F238E27FC236}">
                <a16:creationId xmlns:a16="http://schemas.microsoft.com/office/drawing/2014/main" id="{38E1568C-4187-4BCA-8E00-A13B886307D5}"/>
              </a:ext>
            </a:extLst>
          </p:cNvPr>
          <p:cNvSpPr>
            <a:spLocks noGrp="1"/>
          </p:cNvSpPr>
          <p:nvPr>
            <p:ph type="title"/>
          </p:nvPr>
        </p:nvSpPr>
        <p:spPr/>
        <p:txBody>
          <a:bodyPr/>
          <a:lstStyle/>
          <a:p>
            <a:r>
              <a:rPr lang="en-GB" sz="2000"/>
              <a:t>THE CHALLENGE</a:t>
            </a:r>
          </a:p>
        </p:txBody>
      </p:sp>
    </p:spTree>
    <p:extLst>
      <p:ext uri="{BB962C8B-B14F-4D97-AF65-F5344CB8AC3E}">
        <p14:creationId xmlns:p14="http://schemas.microsoft.com/office/powerpoint/2010/main" val="286890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Weg, draußen, Straße, Person enthält.&#10;&#10;Automatisch generierte Beschreibung">
            <a:extLst>
              <a:ext uri="{FF2B5EF4-FFF2-40B4-BE49-F238E27FC236}">
                <a16:creationId xmlns:a16="http://schemas.microsoft.com/office/drawing/2014/main" id="{EC4FD97D-6921-4F2F-AB12-E70102106F5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0264" b="20264"/>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584775"/>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a:t>
            </a:r>
            <a:r>
              <a:rPr lang="en-GB" sz="1600" b="1" dirty="0">
                <a:cs typeface="Arial" pitchFamily="34" charset="0"/>
              </a:rPr>
              <a:t>.</a:t>
            </a:r>
            <a:r>
              <a:rPr lang="en-GB" sz="1600" b="1" dirty="0">
                <a:solidFill>
                  <a:schemeClr val="bg1">
                    <a:lumMod val="50000"/>
                  </a:schemeClr>
                </a:solidFill>
                <a:cs typeface="Arial" pitchFamily="34" charset="0"/>
              </a:rPr>
              <a:t> </a:t>
            </a:r>
            <a:r>
              <a:rPr lang="en-GB" sz="1600" b="1" dirty="0">
                <a:cs typeface="Arial" pitchFamily="34" charset="0"/>
              </a:rPr>
              <a:t>NICER</a:t>
            </a:r>
            <a:r>
              <a:rPr lang="en-GB" sz="1600" b="1" dirty="0">
                <a:solidFill>
                  <a:schemeClr val="bg1">
                    <a:lumMod val="50000"/>
                  </a:schemeClr>
                </a:solidFill>
                <a:cs typeface="Arial" pitchFamily="34" charset="0"/>
              </a:rPr>
              <a:t>.</a:t>
            </a:r>
          </a:p>
          <a:p>
            <a:r>
              <a:rPr lang="en-GB" sz="1600" b="1" dirty="0">
                <a:cs typeface="Arial" pitchFamily="34" charset="0"/>
              </a:rPr>
              <a:t>.</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MODULAR LIGHT COLUMN SYSTEM</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975130" cy="830997"/>
          </a:xfrm>
          <a:prstGeom prst="rect">
            <a:avLst/>
          </a:prstGeom>
          <a:noFill/>
        </p:spPr>
        <p:txBody>
          <a:bodyPr wrap="square" rtlCol="0">
            <a:spAutoFit/>
          </a:bodyPr>
          <a:lstStyle/>
          <a:p>
            <a:r>
              <a:rPr lang="en-GB" sz="1200" dirty="0"/>
              <a:t>The use of the camera is for security purposes, people counting also enables an analysis of the flow of people. Further options: The system can detect free parking spaces – and direct visitors right to the closest available parking space.  </a:t>
            </a:r>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108762" y="4651237"/>
            <a:ext cx="1535293"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PEOPLE COUNTING</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686669"/>
            <a:ext cx="2804846" cy="600164"/>
          </a:xfrm>
          <a:prstGeom prst="rect">
            <a:avLst/>
          </a:prstGeom>
          <a:noFill/>
        </p:spPr>
        <p:txBody>
          <a:bodyPr wrap="square" rtlCol="0" anchor="ctr">
            <a:spAutoFit/>
          </a:bodyPr>
          <a:lstStyle/>
          <a:p>
            <a:pPr algn="dist"/>
            <a:r>
              <a:rPr lang="en-GB" sz="3300" b="1">
                <a:solidFill>
                  <a:schemeClr val="bg1"/>
                </a:solidFill>
                <a:latin typeface="+mj-lt"/>
                <a:cs typeface="Arial" pitchFamily="34" charset="0"/>
              </a:rPr>
              <a:t>CAMERA</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SMART MODULE</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7">
            <a:extLst>
              <a:ext uri="{FF2B5EF4-FFF2-40B4-BE49-F238E27FC236}">
                <a16:creationId xmlns:a16="http://schemas.microsoft.com/office/drawing/2014/main" id="{6990662A-161D-4C41-BFB4-B76BDF5B3DCF}"/>
              </a:ext>
            </a:extLst>
          </p:cNvPr>
          <p:cNvSpPr txBox="1">
            <a:spLocks/>
          </p:cNvSpPr>
          <p:nvPr/>
        </p:nvSpPr>
        <p:spPr>
          <a:xfrm>
            <a:off x="5665256" y="4651237"/>
            <a:ext cx="1703817"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t>TRAFFIC COUNTING</a:t>
            </a:r>
          </a:p>
        </p:txBody>
      </p:sp>
      <p:sp>
        <p:nvSpPr>
          <p:cNvPr id="19" name="Text Placeholder 27">
            <a:extLst>
              <a:ext uri="{FF2B5EF4-FFF2-40B4-BE49-F238E27FC236}">
                <a16:creationId xmlns:a16="http://schemas.microsoft.com/office/drawing/2014/main" id="{D665E733-A1F5-49E2-84D5-AF7AD5FE0642}"/>
              </a:ext>
            </a:extLst>
          </p:cNvPr>
          <p:cNvSpPr txBox="1">
            <a:spLocks/>
          </p:cNvSpPr>
          <p:nvPr/>
        </p:nvSpPr>
        <p:spPr>
          <a:xfrm>
            <a:off x="7390274" y="4651237"/>
            <a:ext cx="159835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SAFETY</a:t>
            </a:r>
          </a:p>
        </p:txBody>
      </p:sp>
      <p:pic>
        <p:nvPicPr>
          <p:cNvPr id="20" name="0188D75D-2F28-4ACE-BCFE-A4A420E0A924">
            <a:extLst>
              <a:ext uri="{FF2B5EF4-FFF2-40B4-BE49-F238E27FC236}">
                <a16:creationId xmlns:a16="http://schemas.microsoft.com/office/drawing/2014/main" id="{77E8646B-A74D-4D9E-9721-5DC726EEB8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337" y="50474"/>
            <a:ext cx="2804846" cy="28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71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descr="Ein Bild, das draußen, Person, Mädchen, Personen enthält.&#10;&#10;Automatisch generierte Beschreibung">
            <a:extLst>
              <a:ext uri="{FF2B5EF4-FFF2-40B4-BE49-F238E27FC236}">
                <a16:creationId xmlns:a16="http://schemas.microsoft.com/office/drawing/2014/main" id="{C7B67609-5755-42FB-BF14-3A2463FB6C6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8570" b="28570"/>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a:t>
            </a:r>
            <a:r>
              <a:rPr lang="en-GB" sz="1600" b="1" dirty="0">
                <a:cs typeface="Arial" pitchFamily="34" charset="0"/>
              </a:rPr>
              <a:t>.</a:t>
            </a:r>
            <a:r>
              <a:rPr lang="en-GB" sz="1600" b="1" dirty="0">
                <a:solidFill>
                  <a:schemeClr val="bg1">
                    <a:lumMod val="50000"/>
                  </a:schemeClr>
                </a:solidFill>
                <a:cs typeface="Arial" pitchFamily="34" charset="0"/>
              </a:rPr>
              <a:t> </a:t>
            </a:r>
            <a:r>
              <a:rPr lang="en-GB" sz="1600" b="1" dirty="0">
                <a:cs typeface="Arial" pitchFamily="34" charset="0"/>
              </a:rPr>
              <a:t>NICER</a:t>
            </a:r>
            <a:r>
              <a:rPr lang="en-GB" sz="1600" b="1" dirty="0">
                <a:solidFill>
                  <a:schemeClr val="bg1">
                    <a:lumMod val="50000"/>
                  </a:schemeClr>
                </a:solidFill>
                <a:cs typeface="Arial" pitchFamily="34" charset="0"/>
              </a:rPr>
              <a:t>.</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MODULAR LIGHT COLUMN SYSTEM</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975130" cy="600164"/>
          </a:xfrm>
          <a:prstGeom prst="rect">
            <a:avLst/>
          </a:prstGeom>
          <a:noFill/>
        </p:spPr>
        <p:txBody>
          <a:bodyPr wrap="square" rtlCol="0">
            <a:spAutoFit/>
          </a:bodyPr>
          <a:lstStyle/>
          <a:p>
            <a:r>
              <a:rPr lang="en-GB" sz="1100" dirty="0">
                <a:solidFill>
                  <a:schemeClr val="tx1">
                    <a:lumMod val="75000"/>
                    <a:lumOff val="25000"/>
                  </a:schemeClr>
                </a:solidFill>
                <a:cs typeface="Arial" pitchFamily="34" charset="0"/>
              </a:rPr>
              <a:t>500 users can simultaneously dial into the WLAN generated by the light column. This increases the time spent in public places or creates outdoor working places.</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686669"/>
            <a:ext cx="2804846" cy="600164"/>
          </a:xfrm>
          <a:prstGeom prst="rect">
            <a:avLst/>
          </a:prstGeom>
          <a:noFill/>
        </p:spPr>
        <p:txBody>
          <a:bodyPr wrap="square" rtlCol="0" anchor="ctr">
            <a:spAutoFit/>
          </a:bodyPr>
          <a:lstStyle/>
          <a:p>
            <a:pPr algn="dist"/>
            <a:r>
              <a:rPr lang="en-GB" sz="3300" b="1">
                <a:solidFill>
                  <a:schemeClr val="bg1"/>
                </a:solidFill>
                <a:latin typeface="+mj-lt"/>
                <a:cs typeface="Arial" pitchFamily="34" charset="0"/>
              </a:rPr>
              <a:t>FREE WIFI</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SMART MODULE</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Text Placeholder 27">
            <a:extLst>
              <a:ext uri="{FF2B5EF4-FFF2-40B4-BE49-F238E27FC236}">
                <a16:creationId xmlns:a16="http://schemas.microsoft.com/office/drawing/2014/main" id="{D06440E5-436A-4C67-8DAB-11B4C0ACFB10}"/>
              </a:ext>
            </a:extLst>
          </p:cNvPr>
          <p:cNvSpPr txBox="1">
            <a:spLocks/>
          </p:cNvSpPr>
          <p:nvPr/>
        </p:nvSpPr>
        <p:spPr>
          <a:xfrm>
            <a:off x="4108762" y="4651236"/>
            <a:ext cx="1535293" cy="393729"/>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500 USERS AT ONCE</a:t>
            </a:r>
          </a:p>
        </p:txBody>
      </p:sp>
      <p:sp>
        <p:nvSpPr>
          <p:cNvPr id="23" name="Text Placeholder 27">
            <a:extLst>
              <a:ext uri="{FF2B5EF4-FFF2-40B4-BE49-F238E27FC236}">
                <a16:creationId xmlns:a16="http://schemas.microsoft.com/office/drawing/2014/main" id="{61E8CF26-C073-4C75-A0EE-FAC13D059807}"/>
              </a:ext>
            </a:extLst>
          </p:cNvPr>
          <p:cNvSpPr txBox="1">
            <a:spLocks/>
          </p:cNvSpPr>
          <p:nvPr/>
        </p:nvSpPr>
        <p:spPr>
          <a:xfrm>
            <a:off x="5665256" y="4651237"/>
            <a:ext cx="1703817" cy="393728"/>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t>OUTDOOR WORKING PLACES</a:t>
            </a:r>
          </a:p>
        </p:txBody>
      </p:sp>
      <p:sp>
        <p:nvSpPr>
          <p:cNvPr id="25" name="Text Placeholder 27">
            <a:extLst>
              <a:ext uri="{FF2B5EF4-FFF2-40B4-BE49-F238E27FC236}">
                <a16:creationId xmlns:a16="http://schemas.microsoft.com/office/drawing/2014/main" id="{7C0F61CF-D21B-497C-8C12-37C2C477CB6F}"/>
              </a:ext>
            </a:extLst>
          </p:cNvPr>
          <p:cNvSpPr txBox="1">
            <a:spLocks/>
          </p:cNvSpPr>
          <p:nvPr/>
        </p:nvSpPr>
        <p:spPr>
          <a:xfrm>
            <a:off x="7390274" y="4651236"/>
            <a:ext cx="1598354" cy="393727"/>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CONNECTIVITY &amp; NETWORKING</a:t>
            </a:r>
          </a:p>
        </p:txBody>
      </p:sp>
      <p:pic>
        <p:nvPicPr>
          <p:cNvPr id="14" name="8058A53C-D574-4E1F-9825-2A3014247EE9">
            <a:extLst>
              <a:ext uri="{FF2B5EF4-FFF2-40B4-BE49-F238E27FC236}">
                <a16:creationId xmlns:a16="http://schemas.microsoft.com/office/drawing/2014/main" id="{2586B1AE-8EEC-4B07-B93A-EF83424F9B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338" y="-46064"/>
            <a:ext cx="2804846" cy="28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1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Wand, drinnen, Person enthält.&#10;&#10;Automatisch generierte Beschreibung">
            <a:extLst>
              <a:ext uri="{FF2B5EF4-FFF2-40B4-BE49-F238E27FC236}">
                <a16:creationId xmlns:a16="http://schemas.microsoft.com/office/drawing/2014/main" id="{E79F0CC9-FE39-4248-BD00-30325D7B52F0}"/>
              </a:ext>
            </a:extLst>
          </p:cNvPr>
          <p:cNvPicPr>
            <a:picLocks noGrp="1" noChangeAspect="1"/>
          </p:cNvPicPr>
          <p:nvPr>
            <p:ph type="pic" sz="quarter" idx="11"/>
          </p:nvPr>
        </p:nvPicPr>
        <p:blipFill>
          <a:blip r:embed="rId2"/>
          <a:srcRect t="22577" b="22577"/>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a:t>
            </a:r>
            <a:r>
              <a:rPr lang="en-GB" sz="1600" b="1" dirty="0">
                <a:cs typeface="Arial" pitchFamily="34" charset="0"/>
              </a:rPr>
              <a:t>.</a:t>
            </a:r>
            <a:r>
              <a:rPr lang="en-GB" sz="1600" b="1" dirty="0">
                <a:solidFill>
                  <a:schemeClr val="bg1">
                    <a:lumMod val="50000"/>
                  </a:schemeClr>
                </a:solidFill>
                <a:cs typeface="Arial" pitchFamily="34" charset="0"/>
              </a:rPr>
              <a:t> </a:t>
            </a:r>
            <a:r>
              <a:rPr lang="en-GB" sz="1600" b="1" dirty="0">
                <a:cs typeface="Arial" pitchFamily="34" charset="0"/>
              </a:rPr>
              <a:t>NICER</a:t>
            </a:r>
            <a:r>
              <a:rPr lang="en-GB" sz="1600" b="1" dirty="0">
                <a:solidFill>
                  <a:schemeClr val="bg1">
                    <a:lumMod val="50000"/>
                  </a:schemeClr>
                </a:solidFill>
                <a:cs typeface="Arial" pitchFamily="34" charset="0"/>
              </a:rPr>
              <a:t>.</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MODULAR LIGHT COLUMN SYSTEM</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881346" cy="430887"/>
          </a:xfrm>
          <a:prstGeom prst="rect">
            <a:avLst/>
          </a:prstGeom>
          <a:noFill/>
        </p:spPr>
        <p:txBody>
          <a:bodyPr wrap="square" rtlCol="0">
            <a:spAutoFit/>
          </a:bodyPr>
          <a:lstStyle/>
          <a:p>
            <a:r>
              <a:rPr lang="en-GB" sz="1100">
                <a:cs typeface="Arial" pitchFamily="34" charset="0"/>
              </a:rPr>
              <a:t>A loudspeaker can be used to increase the time spent in public places or to announce information.</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755918"/>
            <a:ext cx="2804846" cy="461665"/>
          </a:xfrm>
          <a:prstGeom prst="rect">
            <a:avLst/>
          </a:prstGeom>
          <a:noFill/>
        </p:spPr>
        <p:txBody>
          <a:bodyPr wrap="square" rtlCol="0" anchor="ctr">
            <a:spAutoFit/>
          </a:bodyPr>
          <a:lstStyle/>
          <a:p>
            <a:pPr algn="dist"/>
            <a:r>
              <a:rPr lang="en-GB" sz="2400" b="1">
                <a:solidFill>
                  <a:schemeClr val="bg1"/>
                </a:solidFill>
                <a:latin typeface="+mj-lt"/>
                <a:cs typeface="Arial" pitchFamily="34" charset="0"/>
              </a:rPr>
              <a:t>LOUDSPEAKER</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SMART MODULE</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Text Placeholder 27">
            <a:extLst>
              <a:ext uri="{FF2B5EF4-FFF2-40B4-BE49-F238E27FC236}">
                <a16:creationId xmlns:a16="http://schemas.microsoft.com/office/drawing/2014/main" id="{1F2B56D7-35A4-4CB4-B908-D4FAE85866FC}"/>
              </a:ext>
            </a:extLst>
          </p:cNvPr>
          <p:cNvSpPr txBox="1">
            <a:spLocks/>
          </p:cNvSpPr>
          <p:nvPr/>
        </p:nvSpPr>
        <p:spPr>
          <a:xfrm>
            <a:off x="4108762" y="4651237"/>
            <a:ext cx="1535293"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PEOPLE COUNTING</a:t>
            </a:r>
          </a:p>
        </p:txBody>
      </p:sp>
      <p:sp>
        <p:nvSpPr>
          <p:cNvPr id="20" name="Text Placeholder 27">
            <a:extLst>
              <a:ext uri="{FF2B5EF4-FFF2-40B4-BE49-F238E27FC236}">
                <a16:creationId xmlns:a16="http://schemas.microsoft.com/office/drawing/2014/main" id="{594305FC-DB62-4340-AF3B-440109FCDBBE}"/>
              </a:ext>
            </a:extLst>
          </p:cNvPr>
          <p:cNvSpPr txBox="1">
            <a:spLocks/>
          </p:cNvSpPr>
          <p:nvPr/>
        </p:nvSpPr>
        <p:spPr>
          <a:xfrm>
            <a:off x="5665256" y="4651237"/>
            <a:ext cx="1703817"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t>TRAFFIC COUNTING</a:t>
            </a:r>
          </a:p>
        </p:txBody>
      </p:sp>
      <p:sp>
        <p:nvSpPr>
          <p:cNvPr id="21" name="Text Placeholder 27">
            <a:extLst>
              <a:ext uri="{FF2B5EF4-FFF2-40B4-BE49-F238E27FC236}">
                <a16:creationId xmlns:a16="http://schemas.microsoft.com/office/drawing/2014/main" id="{D74B9351-8F49-4ECC-AFEA-31FF732106F7}"/>
              </a:ext>
            </a:extLst>
          </p:cNvPr>
          <p:cNvSpPr txBox="1">
            <a:spLocks/>
          </p:cNvSpPr>
          <p:nvPr/>
        </p:nvSpPr>
        <p:spPr>
          <a:xfrm>
            <a:off x="7390274" y="4651237"/>
            <a:ext cx="159835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a:cs typeface="Arial" pitchFamily="34" charset="0"/>
              </a:rPr>
              <a:t>SAFETY</a:t>
            </a:r>
          </a:p>
        </p:txBody>
      </p:sp>
      <p:pic>
        <p:nvPicPr>
          <p:cNvPr id="14" name="6CEB2263-3E0F-4ED3-8D9A-9045E40EF4E2">
            <a:extLst>
              <a:ext uri="{FF2B5EF4-FFF2-40B4-BE49-F238E27FC236}">
                <a16:creationId xmlns:a16="http://schemas.microsoft.com/office/drawing/2014/main" id="{6D40799F-183A-4EFE-A081-C393C2509B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337" y="14313"/>
            <a:ext cx="2757979" cy="28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44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5F100D-CB1F-497E-8FD8-BCB8E5F93490}"/>
              </a:ext>
            </a:extLst>
          </p:cNvPr>
          <p:cNvSpPr>
            <a:spLocks noGrp="1"/>
          </p:cNvSpPr>
          <p:nvPr>
            <p:ph type="title"/>
          </p:nvPr>
        </p:nvSpPr>
        <p:spPr/>
        <p:txBody>
          <a:bodyPr/>
          <a:lstStyle/>
          <a:p>
            <a:r>
              <a:rPr lang="de-DE" dirty="0"/>
              <a:t>BACK UP</a:t>
            </a:r>
            <a:br>
              <a:rPr lang="de-DE" dirty="0"/>
            </a:br>
            <a:r>
              <a:rPr lang="de-DE" dirty="0"/>
              <a:t>SUSTAINABILITY AND ENVIRONMENTAL PROTECTION</a:t>
            </a:r>
          </a:p>
        </p:txBody>
      </p:sp>
    </p:spTree>
    <p:extLst>
      <p:ext uri="{BB962C8B-B14F-4D97-AF65-F5344CB8AC3E}">
        <p14:creationId xmlns:p14="http://schemas.microsoft.com/office/powerpoint/2010/main" val="380483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796639F-EE00-4B8A-83ED-62BDD44D71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3080"/>
            <a:ext cx="9144000" cy="3287210"/>
          </a:xfrm>
          <a:prstGeom prst="rect">
            <a:avLst/>
          </a:prstGeom>
        </p:spPr>
      </p:pic>
      <p:sp>
        <p:nvSpPr>
          <p:cNvPr id="4" name="Textfeld 3">
            <a:extLst>
              <a:ext uri="{FF2B5EF4-FFF2-40B4-BE49-F238E27FC236}">
                <a16:creationId xmlns:a16="http://schemas.microsoft.com/office/drawing/2014/main" id="{925F64BC-0A0C-4556-836D-475A426DCC18}"/>
              </a:ext>
            </a:extLst>
          </p:cNvPr>
          <p:cNvSpPr txBox="1"/>
          <p:nvPr/>
        </p:nvSpPr>
        <p:spPr>
          <a:xfrm>
            <a:off x="72637" y="4758794"/>
            <a:ext cx="1974212" cy="300082"/>
          </a:xfrm>
          <a:prstGeom prst="rect">
            <a:avLst/>
          </a:prstGeom>
          <a:noFill/>
        </p:spPr>
        <p:txBody>
          <a:bodyPr wrap="square" rtlCol="0">
            <a:spAutoFit/>
          </a:bodyPr>
          <a:lstStyle/>
          <a:p>
            <a:r>
              <a:rPr lang="de-DE" dirty="0"/>
              <a:t>Further Information:</a:t>
            </a:r>
          </a:p>
        </p:txBody>
      </p:sp>
      <p:sp>
        <p:nvSpPr>
          <p:cNvPr id="5" name="Rechteck 4">
            <a:extLst>
              <a:ext uri="{FF2B5EF4-FFF2-40B4-BE49-F238E27FC236}">
                <a16:creationId xmlns:a16="http://schemas.microsoft.com/office/drawing/2014/main" id="{1C839A35-0813-4010-AF61-E31CD8196DF7}"/>
              </a:ext>
            </a:extLst>
          </p:cNvPr>
          <p:cNvSpPr/>
          <p:nvPr/>
        </p:nvSpPr>
        <p:spPr>
          <a:xfrm>
            <a:off x="1750805" y="4758794"/>
            <a:ext cx="6048796" cy="300082"/>
          </a:xfrm>
          <a:prstGeom prst="rect">
            <a:avLst/>
          </a:prstGeom>
        </p:spPr>
        <p:txBody>
          <a:bodyPr wrap="square">
            <a:spAutoFit/>
          </a:bodyPr>
          <a:lstStyle/>
          <a:p>
            <a:r>
              <a:rPr lang="en-US" dirty="0">
                <a:hlinkClick r:id="rId3"/>
              </a:rPr>
              <a:t>Topics - Sustainability - TRILUX - Company - TRILUX Simplify Your Light</a:t>
            </a:r>
            <a:endParaRPr lang="de-DE" dirty="0"/>
          </a:p>
        </p:txBody>
      </p:sp>
    </p:spTree>
    <p:extLst>
      <p:ext uri="{BB962C8B-B14F-4D97-AF65-F5344CB8AC3E}">
        <p14:creationId xmlns:p14="http://schemas.microsoft.com/office/powerpoint/2010/main" val="244650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descr="Ein Bild, das Person, darstellend, stehend, Gruppe enthält.&#10;&#10;Automatisch generierte Beschreibung">
            <a:extLst>
              <a:ext uri="{FF2B5EF4-FFF2-40B4-BE49-F238E27FC236}">
                <a16:creationId xmlns:a16="http://schemas.microsoft.com/office/drawing/2014/main" id="{BB9CE217-9DF7-4E85-8473-01F26731555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8928" b="8928"/>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7" y="3356285"/>
            <a:ext cx="4975519" cy="338554"/>
          </a:xfrm>
          <a:prstGeom prst="rect">
            <a:avLst/>
          </a:prstGeom>
          <a:noFill/>
        </p:spPr>
        <p:txBody>
          <a:bodyPr wrap="square" rtlCol="0">
            <a:spAutoFit/>
          </a:bodyPr>
          <a:lstStyle/>
          <a:p>
            <a:r>
              <a:rPr lang="en-GB" sz="1600" b="1" dirty="0">
                <a:cs typeface="Arial" pitchFamily="34" charset="0"/>
              </a:rPr>
              <a:t>SMARTER. STRONGER. NICER</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MODULAR LIGHT COLUMN SYSTEM</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417944" cy="1015663"/>
          </a:xfrm>
          <a:prstGeom prst="rect">
            <a:avLst/>
          </a:prstGeom>
          <a:noFill/>
        </p:spPr>
        <p:txBody>
          <a:bodyPr wrap="square" rtlCol="0">
            <a:spAutoFit/>
          </a:bodyPr>
          <a:lstStyle/>
          <a:p>
            <a:r>
              <a:rPr lang="en-GB" sz="1200" dirty="0">
                <a:solidFill>
                  <a:schemeClr val="tx1">
                    <a:lumMod val="75000"/>
                    <a:lumOff val="25000"/>
                  </a:schemeClr>
                </a:solidFill>
                <a:cs typeface="Arial" pitchFamily="34" charset="0"/>
              </a:rPr>
              <a:t>The new TRILUX light column scores points with a unique design and offers many intelligent additional modules that can contribute to Smart City but also support the digitalisation process in industry and retail. It can be used in any area and in any harsh outdoor environment.</a:t>
            </a:r>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093625" y="4825224"/>
            <a:ext cx="133392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000">
                <a:cs typeface="Arial" pitchFamily="34" charset="0"/>
              </a:rPr>
              <a:t>INDIVIDUALITY</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755918"/>
            <a:ext cx="2804846" cy="461665"/>
          </a:xfrm>
          <a:prstGeom prst="rect">
            <a:avLst/>
          </a:prstGeom>
          <a:noFill/>
        </p:spPr>
        <p:txBody>
          <a:bodyPr wrap="square" rtlCol="0" anchor="ctr">
            <a:spAutoFit/>
          </a:bodyPr>
          <a:lstStyle/>
          <a:p>
            <a:pPr algn="dist"/>
            <a:r>
              <a:rPr lang="en-GB" sz="2400" b="1" dirty="0">
                <a:solidFill>
                  <a:schemeClr val="bg1"/>
                </a:solidFill>
                <a:latin typeface="+mj-lt"/>
                <a:cs typeface="Arial" pitchFamily="34" charset="0"/>
              </a:rPr>
              <a:t>LIGHT COLUMN</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CONSTELA</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Text Placeholder 27">
            <a:extLst>
              <a:ext uri="{FF2B5EF4-FFF2-40B4-BE49-F238E27FC236}">
                <a16:creationId xmlns:a16="http://schemas.microsoft.com/office/drawing/2014/main" id="{0BDB1CEE-C100-4354-93C5-CA525FB6BA0F}"/>
              </a:ext>
            </a:extLst>
          </p:cNvPr>
          <p:cNvSpPr txBox="1">
            <a:spLocks/>
          </p:cNvSpPr>
          <p:nvPr/>
        </p:nvSpPr>
        <p:spPr>
          <a:xfrm>
            <a:off x="5844482" y="4825224"/>
            <a:ext cx="133392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000">
                <a:cs typeface="Arial" pitchFamily="34" charset="0"/>
              </a:rPr>
              <a:t>DIGITALISATION</a:t>
            </a:r>
          </a:p>
        </p:txBody>
      </p:sp>
      <p:sp>
        <p:nvSpPr>
          <p:cNvPr id="36" name="Text Placeholder 27">
            <a:extLst>
              <a:ext uri="{FF2B5EF4-FFF2-40B4-BE49-F238E27FC236}">
                <a16:creationId xmlns:a16="http://schemas.microsoft.com/office/drawing/2014/main" id="{DB4328C2-9D44-4C9F-A997-A81912E166F0}"/>
              </a:ext>
            </a:extLst>
          </p:cNvPr>
          <p:cNvSpPr txBox="1">
            <a:spLocks/>
          </p:cNvSpPr>
          <p:nvPr/>
        </p:nvSpPr>
        <p:spPr>
          <a:xfrm>
            <a:off x="7585196" y="4818418"/>
            <a:ext cx="133392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000">
                <a:cs typeface="Arial" pitchFamily="34" charset="0"/>
              </a:rPr>
              <a:t>FUTURE</a:t>
            </a:r>
          </a:p>
        </p:txBody>
      </p:sp>
      <p:pic>
        <p:nvPicPr>
          <p:cNvPr id="22" name="Bildplatzhalter 11" descr="Ein Bild, das Toilettenartikel, kosmetisch, hoch enthält.&#10;&#10;Automatisch generierte Beschreibung">
            <a:extLst>
              <a:ext uri="{FF2B5EF4-FFF2-40B4-BE49-F238E27FC236}">
                <a16:creationId xmlns:a16="http://schemas.microsoft.com/office/drawing/2014/main" id="{41D36AC2-47C5-4EFA-95B9-799423DADA3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621" b="99112" l="11346" r="88077">
                        <a14:foregroundMark x1="37500" y1="9911" x2="48654" y2="5769"/>
                        <a14:foregroundMark x1="48654" y1="5769" x2="37692" y2="9911"/>
                        <a14:foregroundMark x1="37692" y1="9911" x2="37692" y2="9911"/>
                        <a14:foregroundMark x1="38269" y1="90089" x2="38846" y2="99112"/>
                      </a14:backgroundRemoval>
                    </a14:imgEffect>
                  </a14:imgLayer>
                </a14:imgProps>
              </a:ext>
              <a:ext uri="{28A0092B-C50C-407E-A947-70E740481C1C}">
                <a14:useLocalDpi xmlns:a14="http://schemas.microsoft.com/office/drawing/2010/main"/>
              </a:ext>
            </a:extLst>
          </a:blip>
          <a:srcRect l="1927" r="1927"/>
          <a:stretch>
            <a:fillRect/>
          </a:stretch>
        </p:blipFill>
        <p:spPr>
          <a:xfrm>
            <a:off x="712558" y="199464"/>
            <a:ext cx="2488390" cy="3364570"/>
          </a:xfrm>
          <a:prstGeom prst="rect">
            <a:avLst/>
          </a:prstGeom>
        </p:spPr>
      </p:pic>
    </p:spTree>
    <p:extLst>
      <p:ext uri="{BB962C8B-B14F-4D97-AF65-F5344CB8AC3E}">
        <p14:creationId xmlns:p14="http://schemas.microsoft.com/office/powerpoint/2010/main" val="246575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draußen, Natur enthält.&#10;&#10;Automatisch generierte Beschreibung">
            <a:extLst>
              <a:ext uri="{FF2B5EF4-FFF2-40B4-BE49-F238E27FC236}">
                <a16:creationId xmlns:a16="http://schemas.microsoft.com/office/drawing/2014/main" id="{870880A6-6656-4F8C-8927-6B8A36DDB1C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5319" b="25319"/>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 </a:t>
            </a:r>
            <a:r>
              <a:rPr lang="en-GB" sz="1600" b="1" dirty="0">
                <a:cs typeface="Arial" pitchFamily="34" charset="0"/>
              </a:rPr>
              <a:t>NICER</a:t>
            </a:r>
            <a:endParaRPr lang="en-GB" sz="1600" b="1" dirty="0">
              <a:solidFill>
                <a:schemeClr val="bg1">
                  <a:lumMod val="50000"/>
                </a:schemeClr>
              </a:solidFill>
              <a:cs typeface="Arial" pitchFamily="34" charset="0"/>
            </a:endParaRP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dirty="0">
                <a:solidFill>
                  <a:schemeClr val="tx1">
                    <a:lumMod val="75000"/>
                    <a:lumOff val="25000"/>
                  </a:schemeClr>
                </a:solidFill>
                <a:cs typeface="Arial" pitchFamily="34" charset="0"/>
              </a:rPr>
              <a:t>PERFECT PROPORTIONS AND DESIGN JOINT</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648195"/>
            <a:ext cx="4975130" cy="1200329"/>
          </a:xfrm>
          <a:prstGeom prst="rect">
            <a:avLst/>
          </a:prstGeom>
          <a:noFill/>
        </p:spPr>
        <p:txBody>
          <a:bodyPr wrap="square" rtlCol="0">
            <a:spAutoFit/>
          </a:bodyPr>
          <a:lstStyle/>
          <a:p>
            <a:r>
              <a:rPr lang="en-US" sz="1200" dirty="0"/>
              <a:t>Not only the sizes and proportions of the standpipe, luminaire head and functional modules have been perfectly matched. The individual elements are clearly delineated from each other by a specially developed design joint without visible screws at the transitions. This makes the functionality of the column "readable" and contributes to the uniquely high aesthetic appeal. </a:t>
            </a:r>
            <a:endParaRPr lang="en-GB" sz="1200" dirty="0"/>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108762" y="4848524"/>
            <a:ext cx="1535293" cy="285035"/>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CLEAR LENGTH      CONCEPT</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725140"/>
            <a:ext cx="2804846" cy="523220"/>
          </a:xfrm>
          <a:prstGeom prst="rect">
            <a:avLst/>
          </a:prstGeom>
          <a:noFill/>
        </p:spPr>
        <p:txBody>
          <a:bodyPr wrap="square" rtlCol="0" anchor="ctr">
            <a:spAutoFit/>
          </a:bodyPr>
          <a:lstStyle/>
          <a:p>
            <a:pPr algn="dist"/>
            <a:r>
              <a:rPr lang="en-GB" sz="2800" b="1" dirty="0">
                <a:solidFill>
                  <a:schemeClr val="bg1"/>
                </a:solidFill>
                <a:latin typeface="+mj-lt"/>
                <a:cs typeface="Arial" pitchFamily="34" charset="0"/>
              </a:rPr>
              <a:t>APPEARANCE</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DESIGN</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7">
            <a:extLst>
              <a:ext uri="{FF2B5EF4-FFF2-40B4-BE49-F238E27FC236}">
                <a16:creationId xmlns:a16="http://schemas.microsoft.com/office/drawing/2014/main" id="{6990662A-161D-4C41-BFB4-B76BDF5B3DCF}"/>
              </a:ext>
            </a:extLst>
          </p:cNvPr>
          <p:cNvSpPr txBox="1">
            <a:spLocks/>
          </p:cNvSpPr>
          <p:nvPr/>
        </p:nvSpPr>
        <p:spPr>
          <a:xfrm>
            <a:off x="5665256" y="4848524"/>
            <a:ext cx="1703817" cy="285035"/>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t>DESIGN ELEMENT</a:t>
            </a:r>
          </a:p>
        </p:txBody>
      </p:sp>
      <p:sp>
        <p:nvSpPr>
          <p:cNvPr id="19" name="Text Placeholder 27">
            <a:extLst>
              <a:ext uri="{FF2B5EF4-FFF2-40B4-BE49-F238E27FC236}">
                <a16:creationId xmlns:a16="http://schemas.microsoft.com/office/drawing/2014/main" id="{D665E733-A1F5-49E2-84D5-AF7AD5FE0642}"/>
              </a:ext>
            </a:extLst>
          </p:cNvPr>
          <p:cNvSpPr txBox="1">
            <a:spLocks/>
          </p:cNvSpPr>
          <p:nvPr/>
        </p:nvSpPr>
        <p:spPr>
          <a:xfrm>
            <a:off x="7390274" y="4848524"/>
            <a:ext cx="1598354" cy="285035"/>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NO VISIBLE               SCREWS</a:t>
            </a:r>
          </a:p>
        </p:txBody>
      </p:sp>
      <p:pic>
        <p:nvPicPr>
          <p:cNvPr id="20" name="Bildplatzhalter 11" descr="Ein Bild, das Toilettenartikel, kosmetisch, hoch enthält.&#10;&#10;Automatisch generierte Beschreibung">
            <a:extLst>
              <a:ext uri="{FF2B5EF4-FFF2-40B4-BE49-F238E27FC236}">
                <a16:creationId xmlns:a16="http://schemas.microsoft.com/office/drawing/2014/main" id="{B33F2D10-587E-4439-AF95-B0599BADA73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621" b="99112" l="11346" r="88077">
                        <a14:foregroundMark x1="37500" y1="9911" x2="48654" y2="5769"/>
                        <a14:foregroundMark x1="48654" y1="5769" x2="37692" y2="9911"/>
                        <a14:foregroundMark x1="37692" y1="9911" x2="37692" y2="9911"/>
                        <a14:foregroundMark x1="38269" y1="90089" x2="38846" y2="99112"/>
                      </a14:backgroundRemoval>
                    </a14:imgEffect>
                  </a14:imgLayer>
                </a14:imgProps>
              </a:ext>
              <a:ext uri="{28A0092B-C50C-407E-A947-70E740481C1C}">
                <a14:useLocalDpi xmlns:a14="http://schemas.microsoft.com/office/drawing/2010/main"/>
              </a:ext>
            </a:extLst>
          </a:blip>
          <a:srcRect l="1927" r="1927"/>
          <a:stretch>
            <a:fillRect/>
          </a:stretch>
        </p:blipFill>
        <p:spPr>
          <a:xfrm>
            <a:off x="712558" y="199464"/>
            <a:ext cx="2488390" cy="3364570"/>
          </a:xfrm>
          <a:prstGeom prst="rect">
            <a:avLst/>
          </a:prstGeom>
        </p:spPr>
      </p:pic>
    </p:spTree>
    <p:extLst>
      <p:ext uri="{BB962C8B-B14F-4D97-AF65-F5344CB8AC3E}">
        <p14:creationId xmlns:p14="http://schemas.microsoft.com/office/powerpoint/2010/main" val="100352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descr="Ein Bild, das draußen, Welle enthält.&#10;&#10;Automatisch generierte Beschreibung">
            <a:extLst>
              <a:ext uri="{FF2B5EF4-FFF2-40B4-BE49-F238E27FC236}">
                <a16:creationId xmlns:a16="http://schemas.microsoft.com/office/drawing/2014/main" id="{A6DD0D28-3DFC-4F72-81B9-2A6BB0F5D83D}"/>
              </a:ext>
            </a:extLst>
          </p:cNvPr>
          <p:cNvPicPr>
            <a:picLocks noGrp="1" noChangeAspect="1"/>
          </p:cNvPicPr>
          <p:nvPr>
            <p:ph type="pic" sz="quarter" idx="11"/>
          </p:nvPr>
        </p:nvPicPr>
        <p:blipFill>
          <a:blip r:embed="rId2"/>
          <a:srcRect t="25337" b="25337"/>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a:t>
            </a:r>
            <a:r>
              <a:rPr lang="en-GB" sz="1600" b="1" dirty="0">
                <a:cs typeface="Arial" pitchFamily="34" charset="0"/>
              </a:rPr>
              <a:t>STRONGER.</a:t>
            </a:r>
            <a:r>
              <a:rPr lang="en-GB" sz="1600" b="1" dirty="0">
                <a:solidFill>
                  <a:schemeClr val="bg1">
                    <a:lumMod val="50000"/>
                  </a:schemeClr>
                </a:solidFill>
                <a:cs typeface="Arial" pitchFamily="34" charset="0"/>
              </a:rPr>
              <a:t> NICER.</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a:solidFill>
                  <a:schemeClr val="tx1">
                    <a:lumMod val="75000"/>
                    <a:lumOff val="25000"/>
                  </a:schemeClr>
                </a:solidFill>
                <a:cs typeface="Arial" pitchFamily="34" charset="0"/>
              </a:rPr>
              <a:t>USABLE IN ANY ENVIRONMENT</a:t>
            </a:r>
          </a:p>
        </p:txBody>
      </p:sp>
      <p:sp>
        <p:nvSpPr>
          <p:cNvPr id="5" name="TextBox 4">
            <a:extLst>
              <a:ext uri="{FF2B5EF4-FFF2-40B4-BE49-F238E27FC236}">
                <a16:creationId xmlns:a16="http://schemas.microsoft.com/office/drawing/2014/main" id="{31BDF425-2BFA-4A72-9747-209FE999679D}"/>
              </a:ext>
            </a:extLst>
          </p:cNvPr>
          <p:cNvSpPr txBox="1"/>
          <p:nvPr/>
        </p:nvSpPr>
        <p:spPr>
          <a:xfrm>
            <a:off x="4029599" y="3630457"/>
            <a:ext cx="4975130" cy="1015663"/>
          </a:xfrm>
          <a:prstGeom prst="rect">
            <a:avLst/>
          </a:prstGeom>
          <a:noFill/>
        </p:spPr>
        <p:txBody>
          <a:bodyPr wrap="square" rtlCol="0">
            <a:spAutoFit/>
          </a:bodyPr>
          <a:lstStyle/>
          <a:p>
            <a:r>
              <a:rPr lang="en-US" sz="1200" dirty="0"/>
              <a:t>None is as strong as this: Thanks to its robust construction, the ConStela IQ 19 proves itself even under the toughest conditions. It is approved for use up to the highest wind zone 4 on terrain category 1 - and thus defies wind and weather on beach promenades as well as in exposed locations in the mountains. </a:t>
            </a:r>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108762" y="4651237"/>
            <a:ext cx="1535293"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WIND ZONE 4</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732836"/>
            <a:ext cx="2804846" cy="507831"/>
          </a:xfrm>
          <a:prstGeom prst="rect">
            <a:avLst/>
          </a:prstGeom>
          <a:noFill/>
        </p:spPr>
        <p:txBody>
          <a:bodyPr wrap="square" rtlCol="0" anchor="ctr">
            <a:spAutoFit/>
          </a:bodyPr>
          <a:lstStyle/>
          <a:p>
            <a:pPr algn="dist"/>
            <a:r>
              <a:rPr lang="en-GB" sz="2700" b="1" dirty="0">
                <a:solidFill>
                  <a:schemeClr val="bg1"/>
                </a:solidFill>
                <a:latin typeface="+mj-lt"/>
                <a:cs typeface="Arial" pitchFamily="34" charset="0"/>
              </a:rPr>
              <a:t>ENVIRONMENT</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a:cs typeface="Arial" pitchFamily="34" charset="0"/>
              </a:rPr>
              <a:t>WIND ZONE 4</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7">
            <a:extLst>
              <a:ext uri="{FF2B5EF4-FFF2-40B4-BE49-F238E27FC236}">
                <a16:creationId xmlns:a16="http://schemas.microsoft.com/office/drawing/2014/main" id="{6990662A-161D-4C41-BFB4-B76BDF5B3DCF}"/>
              </a:ext>
            </a:extLst>
          </p:cNvPr>
          <p:cNvSpPr txBox="1">
            <a:spLocks/>
          </p:cNvSpPr>
          <p:nvPr/>
        </p:nvSpPr>
        <p:spPr>
          <a:xfrm>
            <a:off x="5665256" y="4651237"/>
            <a:ext cx="1703817"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t>CATEGORY 1</a:t>
            </a:r>
          </a:p>
        </p:txBody>
      </p:sp>
      <p:sp>
        <p:nvSpPr>
          <p:cNvPr id="19" name="Text Placeholder 27">
            <a:extLst>
              <a:ext uri="{FF2B5EF4-FFF2-40B4-BE49-F238E27FC236}">
                <a16:creationId xmlns:a16="http://schemas.microsoft.com/office/drawing/2014/main" id="{D665E733-A1F5-49E2-84D5-AF7AD5FE0642}"/>
              </a:ext>
            </a:extLst>
          </p:cNvPr>
          <p:cNvSpPr txBox="1">
            <a:spLocks/>
          </p:cNvSpPr>
          <p:nvPr/>
        </p:nvSpPr>
        <p:spPr>
          <a:xfrm>
            <a:off x="7390274" y="4651237"/>
            <a:ext cx="1598354"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UP TO 6 MODULS</a:t>
            </a:r>
          </a:p>
        </p:txBody>
      </p:sp>
      <p:pic>
        <p:nvPicPr>
          <p:cNvPr id="21" name="Bildplatzhalter 11" descr="Ein Bild, das Toilettenartikel, kosmetisch, hoch enthält.&#10;&#10;Automatisch generierte Beschreibung">
            <a:extLst>
              <a:ext uri="{FF2B5EF4-FFF2-40B4-BE49-F238E27FC236}">
                <a16:creationId xmlns:a16="http://schemas.microsoft.com/office/drawing/2014/main" id="{F5DAAA9C-ACED-4804-8B88-F0CAD1432339}"/>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621" b="99112" l="11346" r="88077">
                        <a14:foregroundMark x1="37500" y1="9911" x2="48654" y2="5769"/>
                        <a14:foregroundMark x1="48654" y1="5769" x2="37692" y2="9911"/>
                        <a14:foregroundMark x1="37692" y1="9911" x2="37692" y2="9911"/>
                        <a14:foregroundMark x1="38269" y1="90089" x2="38846" y2="99112"/>
                      </a14:backgroundRemoval>
                    </a14:imgEffect>
                  </a14:imgLayer>
                </a14:imgProps>
              </a:ext>
              <a:ext uri="{28A0092B-C50C-407E-A947-70E740481C1C}">
                <a14:useLocalDpi xmlns:a14="http://schemas.microsoft.com/office/drawing/2010/main"/>
              </a:ext>
            </a:extLst>
          </a:blip>
          <a:srcRect l="1927" r="1927"/>
          <a:stretch>
            <a:fillRect/>
          </a:stretch>
        </p:blipFill>
        <p:spPr>
          <a:xfrm>
            <a:off x="712558" y="199464"/>
            <a:ext cx="2488390" cy="3364570"/>
          </a:xfrm>
          <a:prstGeom prst="rect">
            <a:avLst/>
          </a:prstGeom>
        </p:spPr>
      </p:pic>
    </p:spTree>
    <p:extLst>
      <p:ext uri="{BB962C8B-B14F-4D97-AF65-F5344CB8AC3E}">
        <p14:creationId xmlns:p14="http://schemas.microsoft.com/office/powerpoint/2010/main" val="429081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draußen enthält.&#10;&#10;Automatisch generierte Beschreibung">
            <a:extLst>
              <a:ext uri="{FF2B5EF4-FFF2-40B4-BE49-F238E27FC236}">
                <a16:creationId xmlns:a16="http://schemas.microsoft.com/office/drawing/2014/main" id="{F0411325-0C4E-43AB-BDBD-65B56EA6557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6880" b="26880"/>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477998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a:t>
            </a:r>
            <a:r>
              <a:rPr lang="en-GB" sz="1600" b="1" dirty="0">
                <a:cs typeface="Arial" pitchFamily="34" charset="0"/>
              </a:rPr>
              <a:t>.</a:t>
            </a:r>
            <a:r>
              <a:rPr lang="en-GB" sz="1600" b="1" dirty="0">
                <a:solidFill>
                  <a:schemeClr val="bg1">
                    <a:lumMod val="50000"/>
                  </a:schemeClr>
                </a:solidFill>
                <a:cs typeface="Arial" pitchFamily="34" charset="0"/>
              </a:rPr>
              <a:t> </a:t>
            </a:r>
            <a:r>
              <a:rPr lang="en-GB" sz="1600" b="1" dirty="0">
                <a:cs typeface="Arial" pitchFamily="34" charset="0"/>
              </a:rPr>
              <a:t>NICER</a:t>
            </a:r>
            <a:r>
              <a:rPr lang="en-GB" sz="1600" b="1" dirty="0">
                <a:solidFill>
                  <a:schemeClr val="bg1">
                    <a:lumMod val="50000"/>
                  </a:schemeClr>
                </a:solidFill>
                <a:cs typeface="Arial" pitchFamily="34" charset="0"/>
              </a:rPr>
              <a:t>.</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GB" sz="1200" b="1" dirty="0">
                <a:solidFill>
                  <a:schemeClr val="tx1">
                    <a:lumMod val="75000"/>
                    <a:lumOff val="25000"/>
                  </a:schemeClr>
                </a:solidFill>
                <a:cs typeface="Arial" pitchFamily="34" charset="0"/>
              </a:rPr>
              <a:t>SPOTLIGHTS AND ACCENTUATION INCLUDED</a:t>
            </a: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975130" cy="1015663"/>
          </a:xfrm>
          <a:prstGeom prst="rect">
            <a:avLst/>
          </a:prstGeom>
          <a:noFill/>
        </p:spPr>
        <p:txBody>
          <a:bodyPr wrap="square" rtlCol="0">
            <a:spAutoFit/>
          </a:bodyPr>
          <a:lstStyle/>
          <a:p>
            <a:r>
              <a:rPr lang="en-US" sz="1200" dirty="0"/>
              <a:t>The ConStela IQ 19 not only ensures perfectly illuminated paths and squares - narrow-beam and wide-beam spotlight modules allow e.g. historical buildings or monuments to be perfectly staged from the light column. Particularly clever: the spotlight modules can be rotated freely through 360°. </a:t>
            </a:r>
            <a:endParaRPr lang="en-GB" sz="1200" dirty="0"/>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108762" y="4780709"/>
            <a:ext cx="1535293"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STAGING</a:t>
            </a:r>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686669"/>
            <a:ext cx="2804846" cy="600164"/>
          </a:xfrm>
          <a:prstGeom prst="rect">
            <a:avLst/>
          </a:prstGeom>
          <a:noFill/>
        </p:spPr>
        <p:txBody>
          <a:bodyPr wrap="square" rtlCol="0" anchor="ctr">
            <a:spAutoFit/>
          </a:bodyPr>
          <a:lstStyle/>
          <a:p>
            <a:pPr algn="dist"/>
            <a:r>
              <a:rPr lang="en-GB" sz="3300" b="1" dirty="0">
                <a:solidFill>
                  <a:schemeClr val="bg1"/>
                </a:solidFill>
                <a:latin typeface="+mj-lt"/>
                <a:cs typeface="Arial" pitchFamily="34" charset="0"/>
              </a:rPr>
              <a:t>ACCENTS</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sz="2400" b="1" dirty="0">
                <a:cs typeface="Arial" pitchFamily="34" charset="0"/>
              </a:rPr>
              <a:t>SPOTLIGHT</a:t>
            </a: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7">
            <a:extLst>
              <a:ext uri="{FF2B5EF4-FFF2-40B4-BE49-F238E27FC236}">
                <a16:creationId xmlns:a16="http://schemas.microsoft.com/office/drawing/2014/main" id="{6990662A-161D-4C41-BFB4-B76BDF5B3DCF}"/>
              </a:ext>
            </a:extLst>
          </p:cNvPr>
          <p:cNvSpPr txBox="1">
            <a:spLocks/>
          </p:cNvSpPr>
          <p:nvPr/>
        </p:nvSpPr>
        <p:spPr>
          <a:xfrm>
            <a:off x="5665256" y="4780709"/>
            <a:ext cx="1703817"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t>ACCENTUATION</a:t>
            </a:r>
          </a:p>
        </p:txBody>
      </p:sp>
      <p:sp>
        <p:nvSpPr>
          <p:cNvPr id="19" name="Text Placeholder 27">
            <a:extLst>
              <a:ext uri="{FF2B5EF4-FFF2-40B4-BE49-F238E27FC236}">
                <a16:creationId xmlns:a16="http://schemas.microsoft.com/office/drawing/2014/main" id="{D665E733-A1F5-49E2-84D5-AF7AD5FE0642}"/>
              </a:ext>
            </a:extLst>
          </p:cNvPr>
          <p:cNvSpPr txBox="1">
            <a:spLocks/>
          </p:cNvSpPr>
          <p:nvPr/>
        </p:nvSpPr>
        <p:spPr>
          <a:xfrm>
            <a:off x="7390274" y="4780709"/>
            <a:ext cx="1753726" cy="219580"/>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dirty="0">
                <a:cs typeface="Arial" pitchFamily="34" charset="0"/>
              </a:rPr>
              <a:t>LIGHT DISTRIBUTIONS</a:t>
            </a:r>
          </a:p>
        </p:txBody>
      </p:sp>
      <p:pic>
        <p:nvPicPr>
          <p:cNvPr id="21" name="Bildplatzhalter 7" descr="Ein Bild, das drinnen enthält.&#10;&#10;Automatisch generierte Beschreibung">
            <a:extLst>
              <a:ext uri="{FF2B5EF4-FFF2-40B4-BE49-F238E27FC236}">
                <a16:creationId xmlns:a16="http://schemas.microsoft.com/office/drawing/2014/main" id="{A6209AF1-8388-48A2-8AC2-537037C773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737" r="35037"/>
          <a:stretch/>
        </p:blipFill>
        <p:spPr>
          <a:xfrm>
            <a:off x="1013322" y="190299"/>
            <a:ext cx="1702875" cy="3310369"/>
          </a:xfrm>
          <a:prstGeom prst="rect">
            <a:avLst/>
          </a:prstGeom>
        </p:spPr>
      </p:pic>
    </p:spTree>
    <p:extLst>
      <p:ext uri="{BB962C8B-B14F-4D97-AF65-F5344CB8AC3E}">
        <p14:creationId xmlns:p14="http://schemas.microsoft.com/office/powerpoint/2010/main" val="189390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Weg, draußen, Straße, Person enthält.&#10;&#10;Automatisch generierte Beschreibung">
            <a:extLst>
              <a:ext uri="{FF2B5EF4-FFF2-40B4-BE49-F238E27FC236}">
                <a16:creationId xmlns:a16="http://schemas.microsoft.com/office/drawing/2014/main" id="{18A50357-CF00-4796-B159-2F6BE7CD02C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0264" b="20264"/>
          <a:stretch>
            <a:fillRect/>
          </a:stretch>
        </p:blipFill>
        <p:spPr/>
      </p:pic>
      <p:sp>
        <p:nvSpPr>
          <p:cNvPr id="15" name="Rectangle 14">
            <a:extLst>
              <a:ext uri="{FF2B5EF4-FFF2-40B4-BE49-F238E27FC236}">
                <a16:creationId xmlns:a16="http://schemas.microsoft.com/office/drawing/2014/main" id="{9158D76A-1A2F-4738-8A39-9F7471114FB7}"/>
              </a:ext>
            </a:extLst>
          </p:cNvPr>
          <p:cNvSpPr/>
          <p:nvPr/>
        </p:nvSpPr>
        <p:spPr>
          <a:xfrm>
            <a:off x="462337" y="2821127"/>
            <a:ext cx="2804846" cy="2334725"/>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07EC52BD-29F7-4776-9B4A-439BA261A8C0}"/>
              </a:ext>
            </a:extLst>
          </p:cNvPr>
          <p:cNvSpPr txBox="1"/>
          <p:nvPr/>
        </p:nvSpPr>
        <p:spPr>
          <a:xfrm>
            <a:off x="4013498" y="3356285"/>
            <a:ext cx="5130502" cy="338554"/>
          </a:xfrm>
          <a:prstGeom prst="rect">
            <a:avLst/>
          </a:prstGeom>
          <a:noFill/>
        </p:spPr>
        <p:txBody>
          <a:bodyPr wrap="square" rtlCol="0">
            <a:spAutoFit/>
          </a:bodyPr>
          <a:lstStyle/>
          <a:p>
            <a:r>
              <a:rPr lang="en-GB" sz="1600" b="1" dirty="0">
                <a:solidFill>
                  <a:schemeClr val="bg1">
                    <a:lumMod val="50000"/>
                  </a:schemeClr>
                </a:solidFill>
                <a:cs typeface="Arial" pitchFamily="34" charset="0"/>
              </a:rPr>
              <a:t>SMARTER. STRONGER</a:t>
            </a:r>
            <a:r>
              <a:rPr lang="en-GB" sz="1600" b="1" dirty="0">
                <a:cs typeface="Arial" pitchFamily="34" charset="0"/>
              </a:rPr>
              <a:t>.</a:t>
            </a:r>
            <a:r>
              <a:rPr lang="en-GB" sz="1600" b="1" dirty="0">
                <a:solidFill>
                  <a:schemeClr val="bg1">
                    <a:lumMod val="50000"/>
                  </a:schemeClr>
                </a:solidFill>
                <a:cs typeface="Arial" pitchFamily="34" charset="0"/>
              </a:rPr>
              <a:t> </a:t>
            </a:r>
            <a:r>
              <a:rPr lang="en-GB" sz="1600" b="1" dirty="0">
                <a:cs typeface="Arial" pitchFamily="34" charset="0"/>
              </a:rPr>
              <a:t>NICER</a:t>
            </a:r>
            <a:r>
              <a:rPr lang="en-GB" sz="1600" b="1" dirty="0">
                <a:solidFill>
                  <a:schemeClr val="bg1">
                    <a:lumMod val="50000"/>
                  </a:schemeClr>
                </a:solidFill>
                <a:cs typeface="Arial" pitchFamily="34" charset="0"/>
              </a:rPr>
              <a:t>.</a:t>
            </a:r>
          </a:p>
        </p:txBody>
      </p:sp>
      <p:sp>
        <p:nvSpPr>
          <p:cNvPr id="4" name="TextBox 3">
            <a:extLst>
              <a:ext uri="{FF2B5EF4-FFF2-40B4-BE49-F238E27FC236}">
                <a16:creationId xmlns:a16="http://schemas.microsoft.com/office/drawing/2014/main" id="{C0861014-ED0A-42A0-94D3-A740903D1AFD}"/>
              </a:ext>
            </a:extLst>
          </p:cNvPr>
          <p:cNvSpPr txBox="1"/>
          <p:nvPr/>
        </p:nvSpPr>
        <p:spPr>
          <a:xfrm>
            <a:off x="4013498" y="3102273"/>
            <a:ext cx="4417944"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ADDITIONAL INTELLIGENT MODULS</a:t>
            </a:r>
            <a:endParaRPr lang="ko-KR" altLang="en-US" sz="1200" b="1" dirty="0">
              <a:solidFill>
                <a:srgbClr val="C00000"/>
              </a:solidFill>
              <a:cs typeface="Arial" pitchFamily="34" charset="0"/>
            </a:endParaRPr>
          </a:p>
        </p:txBody>
      </p:sp>
      <p:sp>
        <p:nvSpPr>
          <p:cNvPr id="5" name="TextBox 4">
            <a:extLst>
              <a:ext uri="{FF2B5EF4-FFF2-40B4-BE49-F238E27FC236}">
                <a16:creationId xmlns:a16="http://schemas.microsoft.com/office/drawing/2014/main" id="{31BDF425-2BFA-4A72-9747-209FE999679D}"/>
              </a:ext>
            </a:extLst>
          </p:cNvPr>
          <p:cNvSpPr txBox="1"/>
          <p:nvPr/>
        </p:nvSpPr>
        <p:spPr>
          <a:xfrm>
            <a:off x="4013498" y="3748797"/>
            <a:ext cx="4975130" cy="830997"/>
          </a:xfrm>
          <a:prstGeom prst="rect">
            <a:avLst/>
          </a:prstGeom>
          <a:noFill/>
        </p:spPr>
        <p:txBody>
          <a:bodyPr wrap="square" rtlCol="0">
            <a:spAutoFit/>
          </a:bodyPr>
          <a:lstStyle/>
          <a:p>
            <a:r>
              <a:rPr lang="en-US" sz="1200" dirty="0"/>
              <a:t>The ConStela IQ 19 can be quickly and easily equipped with IoT function modules via </a:t>
            </a:r>
            <a:r>
              <a:rPr lang="en-US" sz="1200" dirty="0" err="1"/>
              <a:t>standardised</a:t>
            </a:r>
            <a:r>
              <a:rPr lang="en-US" sz="1200" dirty="0"/>
              <a:t> interfaces using plug and play. This opens the way to a wide range of IoT applications beyond the lighting network.</a:t>
            </a:r>
            <a:endParaRPr lang="de-DE" sz="1200" dirty="0"/>
          </a:p>
        </p:txBody>
      </p:sp>
      <p:sp>
        <p:nvSpPr>
          <p:cNvPr id="6" name="Text Placeholder 27">
            <a:extLst>
              <a:ext uri="{FF2B5EF4-FFF2-40B4-BE49-F238E27FC236}">
                <a16:creationId xmlns:a16="http://schemas.microsoft.com/office/drawing/2014/main" id="{9316F235-E586-40F9-B8F6-A1E13865973E}"/>
              </a:ext>
            </a:extLst>
          </p:cNvPr>
          <p:cNvSpPr txBox="1">
            <a:spLocks/>
          </p:cNvSpPr>
          <p:nvPr/>
        </p:nvSpPr>
        <p:spPr>
          <a:xfrm>
            <a:off x="4108762" y="4764460"/>
            <a:ext cx="1535293" cy="312037"/>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100" dirty="0">
                <a:cs typeface="Arial" pitchFamily="34" charset="0"/>
              </a:rPr>
              <a:t>WLAN</a:t>
            </a:r>
            <a:endParaRPr lang="en-US" altLang="ko-KR" sz="1100" dirty="0"/>
          </a:p>
        </p:txBody>
      </p:sp>
      <p:sp>
        <p:nvSpPr>
          <p:cNvPr id="16" name="TextBox 15">
            <a:extLst>
              <a:ext uri="{FF2B5EF4-FFF2-40B4-BE49-F238E27FC236}">
                <a16:creationId xmlns:a16="http://schemas.microsoft.com/office/drawing/2014/main" id="{F6504FA3-58FB-43E2-B70A-DC01A3549D52}"/>
              </a:ext>
            </a:extLst>
          </p:cNvPr>
          <p:cNvSpPr txBox="1"/>
          <p:nvPr/>
        </p:nvSpPr>
        <p:spPr>
          <a:xfrm>
            <a:off x="462337" y="3725141"/>
            <a:ext cx="2804846" cy="523220"/>
          </a:xfrm>
          <a:prstGeom prst="rect">
            <a:avLst/>
          </a:prstGeom>
          <a:noFill/>
        </p:spPr>
        <p:txBody>
          <a:bodyPr wrap="square" rtlCol="0" anchor="ctr">
            <a:spAutoFit/>
          </a:bodyPr>
          <a:lstStyle/>
          <a:p>
            <a:pPr algn="dist"/>
            <a:r>
              <a:rPr lang="en-US" altLang="ko-KR" sz="2800" b="1" dirty="0">
                <a:solidFill>
                  <a:schemeClr val="bg1"/>
                </a:solidFill>
                <a:latin typeface="+mj-lt"/>
                <a:cs typeface="Arial" pitchFamily="34" charset="0"/>
              </a:rPr>
              <a:t>INTELLIGENCE</a:t>
            </a:r>
          </a:p>
        </p:txBody>
      </p:sp>
      <p:sp>
        <p:nvSpPr>
          <p:cNvPr id="17" name="TextBox 16">
            <a:extLst>
              <a:ext uri="{FF2B5EF4-FFF2-40B4-BE49-F238E27FC236}">
                <a16:creationId xmlns:a16="http://schemas.microsoft.com/office/drawing/2014/main" id="{FB3CAF85-93B6-47A7-A0C4-379654C52DDF}"/>
              </a:ext>
            </a:extLst>
          </p:cNvPr>
          <p:cNvSpPr txBox="1"/>
          <p:nvPr/>
        </p:nvSpPr>
        <p:spPr>
          <a:xfrm>
            <a:off x="462337" y="4409152"/>
            <a:ext cx="2804846" cy="461665"/>
          </a:xfrm>
          <a:prstGeom prst="rect">
            <a:avLst/>
          </a:prstGeom>
          <a:solidFill>
            <a:schemeClr val="bg1"/>
          </a:solidFill>
        </p:spPr>
        <p:txBody>
          <a:bodyPr wrap="square" rtlCol="0" anchor="ctr">
            <a:spAutoFit/>
          </a:bodyPr>
          <a:lstStyle/>
          <a:p>
            <a:pPr algn="dist"/>
            <a:r>
              <a:rPr lang="en-GB" altLang="ko-KR" sz="2400" b="1" dirty="0">
                <a:cs typeface="Arial" pitchFamily="34" charset="0"/>
              </a:rPr>
              <a:t>SMART MODULE</a:t>
            </a:r>
            <a:endParaRPr lang="ko-KR" altLang="en-US" sz="2400" b="1" dirty="0">
              <a:cs typeface="Arial" pitchFamily="34" charset="0"/>
            </a:endParaRPr>
          </a:p>
        </p:txBody>
      </p:sp>
      <p:sp>
        <p:nvSpPr>
          <p:cNvPr id="18" name="Rectangle 14">
            <a:extLst>
              <a:ext uri="{FF2B5EF4-FFF2-40B4-BE49-F238E27FC236}">
                <a16:creationId xmlns:a16="http://schemas.microsoft.com/office/drawing/2014/main" id="{2454CD90-65B6-4BFC-A6FC-58F373035102}"/>
              </a:ext>
            </a:extLst>
          </p:cNvPr>
          <p:cNvSpPr/>
          <p:nvPr/>
        </p:nvSpPr>
        <p:spPr>
          <a:xfrm>
            <a:off x="462337" y="0"/>
            <a:ext cx="2804846" cy="2846909"/>
          </a:xfrm>
          <a:prstGeom prst="rect">
            <a:avLst/>
          </a:prstGeom>
          <a:solidFill>
            <a:srgbClr val="0D0D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27">
            <a:extLst>
              <a:ext uri="{FF2B5EF4-FFF2-40B4-BE49-F238E27FC236}">
                <a16:creationId xmlns:a16="http://schemas.microsoft.com/office/drawing/2014/main" id="{6990662A-161D-4C41-BFB4-B76BDF5B3DCF}"/>
              </a:ext>
            </a:extLst>
          </p:cNvPr>
          <p:cNvSpPr txBox="1">
            <a:spLocks/>
          </p:cNvSpPr>
          <p:nvPr/>
        </p:nvSpPr>
        <p:spPr>
          <a:xfrm>
            <a:off x="5665256" y="4764460"/>
            <a:ext cx="1703817" cy="312037"/>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100" dirty="0"/>
              <a:t>CAMERA</a:t>
            </a:r>
          </a:p>
        </p:txBody>
      </p:sp>
      <p:sp>
        <p:nvSpPr>
          <p:cNvPr id="19" name="Text Placeholder 27">
            <a:extLst>
              <a:ext uri="{FF2B5EF4-FFF2-40B4-BE49-F238E27FC236}">
                <a16:creationId xmlns:a16="http://schemas.microsoft.com/office/drawing/2014/main" id="{D665E733-A1F5-49E2-84D5-AF7AD5FE0642}"/>
              </a:ext>
            </a:extLst>
          </p:cNvPr>
          <p:cNvSpPr txBox="1">
            <a:spLocks/>
          </p:cNvSpPr>
          <p:nvPr/>
        </p:nvSpPr>
        <p:spPr>
          <a:xfrm>
            <a:off x="7390274" y="4764460"/>
            <a:ext cx="1598354" cy="312037"/>
          </a:xfrm>
          <a:prstGeom prst="rect">
            <a:avLst/>
          </a:prstGeom>
          <a:solidFill>
            <a:schemeClr val="bg1">
              <a:lumMod val="65000"/>
            </a:schemeClr>
          </a:solidFill>
          <a:ln w="28575">
            <a:noFill/>
          </a:ln>
        </p:spPr>
        <p:txBody>
          <a:bodyPr lIns="68580" tIns="6858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100" dirty="0">
                <a:cs typeface="Arial" pitchFamily="34" charset="0"/>
              </a:rPr>
              <a:t>LOUDSPEAKER</a:t>
            </a:r>
            <a:endParaRPr lang="en-US" altLang="ko-KR" sz="1100" dirty="0"/>
          </a:p>
        </p:txBody>
      </p:sp>
      <p:pic>
        <p:nvPicPr>
          <p:cNvPr id="22" name="0188D75D-2F28-4ACE-BCFE-A4A420E0A924">
            <a:extLst>
              <a:ext uri="{FF2B5EF4-FFF2-40B4-BE49-F238E27FC236}">
                <a16:creationId xmlns:a16="http://schemas.microsoft.com/office/drawing/2014/main" id="{4568A3A2-610B-4C2E-A954-9980CAC71F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337" y="50474"/>
            <a:ext cx="2804846" cy="28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03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leichschenkliges Dreieck 72">
            <a:extLst>
              <a:ext uri="{FF2B5EF4-FFF2-40B4-BE49-F238E27FC236}">
                <a16:creationId xmlns:a16="http://schemas.microsoft.com/office/drawing/2014/main" id="{C81F610A-0EC2-4087-886D-F715724D74E3}"/>
              </a:ext>
            </a:extLst>
          </p:cNvPr>
          <p:cNvSpPr/>
          <p:nvPr/>
        </p:nvSpPr>
        <p:spPr>
          <a:xfrm rot="547621">
            <a:off x="5961754" y="1342141"/>
            <a:ext cx="811924" cy="3462291"/>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Gleichschenkliges Dreieck 67">
            <a:extLst>
              <a:ext uri="{FF2B5EF4-FFF2-40B4-BE49-F238E27FC236}">
                <a16:creationId xmlns:a16="http://schemas.microsoft.com/office/drawing/2014/main" id="{3AD17763-39B4-4813-B996-7D593E1C29AB}"/>
              </a:ext>
            </a:extLst>
          </p:cNvPr>
          <p:cNvSpPr/>
          <p:nvPr/>
        </p:nvSpPr>
        <p:spPr>
          <a:xfrm rot="547621">
            <a:off x="1261005" y="1458874"/>
            <a:ext cx="1889445" cy="3462291"/>
          </a:xfrm>
          <a:prstGeom prst="triangle">
            <a:avLst>
              <a:gd name="adj" fmla="val 188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FC622ACD-10A8-429D-BF18-51E8AAB76E95}"/>
              </a:ext>
            </a:extLst>
          </p:cNvPr>
          <p:cNvSpPr/>
          <p:nvPr/>
        </p:nvSpPr>
        <p:spPr>
          <a:xfrm rot="547621">
            <a:off x="3682551" y="1342140"/>
            <a:ext cx="811924" cy="3462291"/>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9EEF441C-5EFA-4DB3-9E38-3CE72E4D9520}"/>
              </a:ext>
            </a:extLst>
          </p:cNvPr>
          <p:cNvSpPr/>
          <p:nvPr/>
        </p:nvSpPr>
        <p:spPr>
          <a:xfrm>
            <a:off x="0" y="4657014"/>
            <a:ext cx="9144000" cy="4880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A05328ED-1723-4682-87DA-8192967AC006}"/>
              </a:ext>
            </a:extLst>
          </p:cNvPr>
          <p:cNvSpPr/>
          <p:nvPr/>
        </p:nvSpPr>
        <p:spPr>
          <a:xfrm>
            <a:off x="4785158" y="2698642"/>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B7F8EE31-DFE0-481B-9DA0-54F12CCFB35D}"/>
              </a:ext>
            </a:extLst>
          </p:cNvPr>
          <p:cNvSpPr/>
          <p:nvPr/>
        </p:nvSpPr>
        <p:spPr>
          <a:xfrm>
            <a:off x="4785158" y="1720901"/>
            <a:ext cx="114300" cy="97536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27C59593-CDEA-4506-BEBE-58296ADC4316}"/>
              </a:ext>
            </a:extLst>
          </p:cNvPr>
          <p:cNvSpPr/>
          <p:nvPr/>
        </p:nvSpPr>
        <p:spPr>
          <a:xfrm>
            <a:off x="4785158" y="1235603"/>
            <a:ext cx="114300" cy="4876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7DD9C2BD-9097-4C5B-8313-2A1BFF4AEA7F}"/>
              </a:ext>
            </a:extLst>
          </p:cNvPr>
          <p:cNvSpPr/>
          <p:nvPr/>
        </p:nvSpPr>
        <p:spPr>
          <a:xfrm>
            <a:off x="1840954" y="2698642"/>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420571DF-AF54-4AEB-B253-C8AE47CF9088}"/>
              </a:ext>
            </a:extLst>
          </p:cNvPr>
          <p:cNvSpPr/>
          <p:nvPr/>
        </p:nvSpPr>
        <p:spPr>
          <a:xfrm>
            <a:off x="1840954" y="1720901"/>
            <a:ext cx="114300" cy="97536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943E34E9-492D-4A15-BEBF-AC38BA9E9FF4}"/>
              </a:ext>
            </a:extLst>
          </p:cNvPr>
          <p:cNvSpPr/>
          <p:nvPr/>
        </p:nvSpPr>
        <p:spPr>
          <a:xfrm>
            <a:off x="1840954" y="1235603"/>
            <a:ext cx="114300" cy="4876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EE912AC0-649B-4B7D-B557-6DC600EC037B}"/>
              </a:ext>
            </a:extLst>
          </p:cNvPr>
          <p:cNvSpPr/>
          <p:nvPr/>
        </p:nvSpPr>
        <p:spPr>
          <a:xfrm>
            <a:off x="7064361" y="2698643"/>
            <a:ext cx="114300" cy="1950720"/>
          </a:xfrm>
          <a:prstGeom prst="rect">
            <a:avLst/>
          </a:prstGeom>
          <a:solidFill>
            <a:schemeClr val="bg1">
              <a:lumMod val="95000"/>
            </a:schemeClr>
          </a:solidFill>
          <a:ln>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2F374149-6F43-4D0B-A13D-339DA076E462}"/>
              </a:ext>
            </a:extLst>
          </p:cNvPr>
          <p:cNvSpPr/>
          <p:nvPr/>
        </p:nvSpPr>
        <p:spPr>
          <a:xfrm>
            <a:off x="7064361" y="1235604"/>
            <a:ext cx="114300" cy="4876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1891283A-A3BD-4098-9D17-48BFD7BB05DB}"/>
              </a:ext>
            </a:extLst>
          </p:cNvPr>
          <p:cNvSpPr/>
          <p:nvPr/>
        </p:nvSpPr>
        <p:spPr>
          <a:xfrm>
            <a:off x="7064361" y="2452421"/>
            <a:ext cx="114300" cy="2438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D74FE546-FB01-49AD-A005-82605FC471F1}"/>
              </a:ext>
            </a:extLst>
          </p:cNvPr>
          <p:cNvSpPr/>
          <p:nvPr/>
        </p:nvSpPr>
        <p:spPr>
          <a:xfrm>
            <a:off x="7064361" y="1720901"/>
            <a:ext cx="114300" cy="73152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8">
            <a:extLst>
              <a:ext uri="{FF2B5EF4-FFF2-40B4-BE49-F238E27FC236}">
                <a16:creationId xmlns:a16="http://schemas.microsoft.com/office/drawing/2014/main" id="{4084D6CE-E9DC-4D9A-9A6D-9298A193AF84}"/>
              </a:ext>
            </a:extLst>
          </p:cNvPr>
          <p:cNvSpPr/>
          <p:nvPr/>
        </p:nvSpPr>
        <p:spPr>
          <a:xfrm rot="14631283">
            <a:off x="7586096" y="1300061"/>
            <a:ext cx="651916" cy="181704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FE95535-435D-458A-A246-7C988D51E769}"/>
              </a:ext>
            </a:extLst>
          </p:cNvPr>
          <p:cNvSpPr txBox="1"/>
          <p:nvPr/>
        </p:nvSpPr>
        <p:spPr>
          <a:xfrm>
            <a:off x="1017716" y="4862838"/>
            <a:ext cx="1844872" cy="276999"/>
          </a:xfrm>
          <a:prstGeom prst="rect">
            <a:avLst/>
          </a:prstGeom>
          <a:noFill/>
        </p:spPr>
        <p:txBody>
          <a:bodyPr wrap="square" rtlCol="0">
            <a:spAutoFit/>
          </a:bodyPr>
          <a:lstStyle/>
          <a:p>
            <a:r>
              <a:rPr lang="de-DE" sz="1200" dirty="0"/>
              <a:t>rotational symmetrical</a:t>
            </a:r>
          </a:p>
        </p:txBody>
      </p:sp>
      <p:sp>
        <p:nvSpPr>
          <p:cNvPr id="87" name="Textfeld 86">
            <a:extLst>
              <a:ext uri="{FF2B5EF4-FFF2-40B4-BE49-F238E27FC236}">
                <a16:creationId xmlns:a16="http://schemas.microsoft.com/office/drawing/2014/main" id="{B36874F4-702C-4E2D-BA27-A4922D505FC1}"/>
              </a:ext>
            </a:extLst>
          </p:cNvPr>
          <p:cNvSpPr txBox="1"/>
          <p:nvPr/>
        </p:nvSpPr>
        <p:spPr>
          <a:xfrm>
            <a:off x="4320424" y="4858298"/>
            <a:ext cx="1844872" cy="276999"/>
          </a:xfrm>
          <a:prstGeom prst="rect">
            <a:avLst/>
          </a:prstGeom>
          <a:noFill/>
        </p:spPr>
        <p:txBody>
          <a:bodyPr wrap="square" rtlCol="0">
            <a:spAutoFit/>
          </a:bodyPr>
          <a:lstStyle/>
          <a:p>
            <a:r>
              <a:rPr lang="de-DE" sz="1200" dirty="0"/>
              <a:t>asymmetrical</a:t>
            </a:r>
          </a:p>
        </p:txBody>
      </p:sp>
      <p:sp>
        <p:nvSpPr>
          <p:cNvPr id="88" name="Textfeld 87">
            <a:extLst>
              <a:ext uri="{FF2B5EF4-FFF2-40B4-BE49-F238E27FC236}">
                <a16:creationId xmlns:a16="http://schemas.microsoft.com/office/drawing/2014/main" id="{3034DB81-98BB-4168-9DB2-1651C7D317CE}"/>
              </a:ext>
            </a:extLst>
          </p:cNvPr>
          <p:cNvSpPr txBox="1"/>
          <p:nvPr/>
        </p:nvSpPr>
        <p:spPr>
          <a:xfrm>
            <a:off x="6660702" y="4678172"/>
            <a:ext cx="1844872" cy="461665"/>
          </a:xfrm>
          <a:prstGeom prst="rect">
            <a:avLst/>
          </a:prstGeom>
          <a:noFill/>
        </p:spPr>
        <p:txBody>
          <a:bodyPr wrap="square" rtlCol="0">
            <a:spAutoFit/>
          </a:bodyPr>
          <a:lstStyle/>
          <a:p>
            <a:r>
              <a:rPr lang="de-DE" sz="1200" dirty="0"/>
              <a:t>asymmetrical &amp; </a:t>
            </a:r>
          </a:p>
          <a:p>
            <a:r>
              <a:rPr lang="de-DE" sz="1200" dirty="0"/>
              <a:t>facade design</a:t>
            </a:r>
          </a:p>
        </p:txBody>
      </p:sp>
      <p:sp>
        <p:nvSpPr>
          <p:cNvPr id="11" name="Titel 10">
            <a:extLst>
              <a:ext uri="{FF2B5EF4-FFF2-40B4-BE49-F238E27FC236}">
                <a16:creationId xmlns:a16="http://schemas.microsoft.com/office/drawing/2014/main" id="{7BF39729-7A05-4A6F-9947-62991759FACC}"/>
              </a:ext>
            </a:extLst>
          </p:cNvPr>
          <p:cNvSpPr>
            <a:spLocks noGrp="1"/>
          </p:cNvSpPr>
          <p:nvPr>
            <p:ph type="title"/>
          </p:nvPr>
        </p:nvSpPr>
        <p:spPr>
          <a:xfrm>
            <a:off x="272754" y="886913"/>
            <a:ext cx="8985546" cy="488073"/>
          </a:xfrm>
        </p:spPr>
        <p:txBody>
          <a:bodyPr/>
          <a:lstStyle/>
          <a:p>
            <a:r>
              <a:rPr lang="de-DE" dirty="0"/>
              <a:t>DIFFERENT POSSIBILITIES FOR LIGHTING</a:t>
            </a:r>
          </a:p>
        </p:txBody>
      </p:sp>
    </p:spTree>
    <p:extLst>
      <p:ext uri="{BB962C8B-B14F-4D97-AF65-F5344CB8AC3E}">
        <p14:creationId xmlns:p14="http://schemas.microsoft.com/office/powerpoint/2010/main" val="84093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platzhalter 33" descr="Ein Bild, das Text enthält.&#10;&#10;Automatisch generierte Beschreibung">
            <a:extLst>
              <a:ext uri="{FF2B5EF4-FFF2-40B4-BE49-F238E27FC236}">
                <a16:creationId xmlns:a16="http://schemas.microsoft.com/office/drawing/2014/main" id="{E8B8FCB7-293C-4168-8B3B-BBB80DC5E8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694" r="694"/>
          <a:stretch>
            <a:fillRect/>
          </a:stretch>
        </p:blipFill>
        <p:spPr/>
      </p:pic>
      <p:pic>
        <p:nvPicPr>
          <p:cNvPr id="5" name="Grafik 4" descr="Ein Bild, das Toilettenartikel, drinnen, kosmetisch enthält.&#10;&#10;Automatisch generierte Beschreibung">
            <a:extLst>
              <a:ext uri="{FF2B5EF4-FFF2-40B4-BE49-F238E27FC236}">
                <a16:creationId xmlns:a16="http://schemas.microsoft.com/office/drawing/2014/main" id="{3C250B4C-D374-4FDA-A0DA-5B65CEF06D16}"/>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500" b="93917" l="10000" r="90000">
                        <a14:foregroundMark x1="41917" y1="11500" x2="42417" y2="9583"/>
                        <a14:foregroundMark x1="42417" y1="21000" x2="43833" y2="52833"/>
                        <a14:foregroundMark x1="43833" y1="52833" x2="48917" y2="23333"/>
                        <a14:foregroundMark x1="48917" y1="23333" x2="43833" y2="21500"/>
                        <a14:foregroundMark x1="42833" y1="52917" x2="57250" y2="24833"/>
                        <a14:foregroundMark x1="57250" y1="24833" x2="43333" y2="52917"/>
                        <a14:foregroundMark x1="43333" y1="52917" x2="43333" y2="54833"/>
                        <a14:foregroundMark x1="57583" y1="32500" x2="55250" y2="63917"/>
                        <a14:foregroundMark x1="55250" y1="63917" x2="55250" y2="33417"/>
                        <a14:foregroundMark x1="42833" y1="54333" x2="46167" y2="69167"/>
                        <a14:foregroundMark x1="42833" y1="93917" x2="56667" y2="91500"/>
                      </a14:backgroundRemoval>
                    </a14:imgEffect>
                  </a14:imgLayer>
                </a14:imgProps>
              </a:ext>
              <a:ext uri="{28A0092B-C50C-407E-A947-70E740481C1C}">
                <a14:useLocalDpi xmlns:a14="http://schemas.microsoft.com/office/drawing/2010/main"/>
              </a:ext>
            </a:extLst>
          </a:blip>
          <a:stretch>
            <a:fillRect/>
          </a:stretch>
        </p:blipFill>
        <p:spPr>
          <a:xfrm>
            <a:off x="827514" y="878943"/>
            <a:ext cx="954484" cy="954484"/>
          </a:xfrm>
          <a:prstGeom prst="rect">
            <a:avLst/>
          </a:prstGeom>
        </p:spPr>
      </p:pic>
      <p:pic>
        <p:nvPicPr>
          <p:cNvPr id="6" name="Grafik 5" descr="Ein Bild, das Toilettenartikel, kosmetisch enthält.&#10;&#10;Automatisch generierte Beschreibung">
            <a:extLst>
              <a:ext uri="{FF2B5EF4-FFF2-40B4-BE49-F238E27FC236}">
                <a16:creationId xmlns:a16="http://schemas.microsoft.com/office/drawing/2014/main" id="{B98084C4-6BFA-42A1-A796-ACC783F1550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5000" b="92917" l="10000" r="90000">
                        <a14:foregroundMark x1="42417" y1="11000" x2="57167" y2="8667"/>
                        <a14:foregroundMark x1="42417" y1="21500" x2="44250" y2="51500"/>
                        <a14:foregroundMark x1="44250" y1="51500" x2="57250" y2="24333"/>
                        <a14:foregroundMark x1="57250" y1="24333" x2="42833" y2="21500"/>
                        <a14:foregroundMark x1="42417" y1="52000" x2="42833" y2="53417"/>
                        <a14:foregroundMark x1="57167" y1="34833" x2="57167" y2="66750"/>
                        <a14:foregroundMark x1="57167" y1="66750" x2="54167" y2="36333"/>
                        <a14:foregroundMark x1="54167" y1="36333" x2="56167" y2="33917"/>
                        <a14:foregroundMark x1="42833" y1="51500" x2="44750" y2="50583"/>
                        <a14:foregroundMark x1="42833" y1="54833" x2="44250" y2="54833"/>
                        <a14:foregroundMark x1="43333" y1="55333" x2="44750" y2="55333"/>
                        <a14:foregroundMark x1="42417" y1="55833" x2="43833" y2="55333"/>
                        <a14:foregroundMark x1="42417" y1="54833" x2="47167" y2="57250"/>
                        <a14:foregroundMark x1="44250" y1="57667" x2="45750" y2="57667"/>
                        <a14:foregroundMark x1="42417" y1="57667" x2="43333" y2="59167"/>
                        <a14:foregroundMark x1="42833" y1="59583" x2="44750" y2="74833"/>
                        <a14:foregroundMark x1="42833" y1="92917" x2="55250" y2="92917"/>
                        <a14:foregroundMark x1="45917" y1="5000" x2="53000" y2="5000"/>
                      </a14:backgroundRemoval>
                    </a14:imgEffect>
                  </a14:imgLayer>
                </a14:imgProps>
              </a:ext>
              <a:ext uri="{28A0092B-C50C-407E-A947-70E740481C1C}">
                <a14:useLocalDpi xmlns:a14="http://schemas.microsoft.com/office/drawing/2010/main"/>
              </a:ext>
            </a:extLst>
          </a:blip>
          <a:stretch>
            <a:fillRect/>
          </a:stretch>
        </p:blipFill>
        <p:spPr>
          <a:xfrm>
            <a:off x="1716439" y="893752"/>
            <a:ext cx="954484" cy="954484"/>
          </a:xfrm>
          <a:prstGeom prst="rect">
            <a:avLst/>
          </a:prstGeom>
        </p:spPr>
      </p:pic>
      <p:pic>
        <p:nvPicPr>
          <p:cNvPr id="7" name="Grafik 6" descr="Ein Bild, das Pfeffermühle enthält.&#10;&#10;Automatisch generierte Beschreibung">
            <a:extLst>
              <a:ext uri="{FF2B5EF4-FFF2-40B4-BE49-F238E27FC236}">
                <a16:creationId xmlns:a16="http://schemas.microsoft.com/office/drawing/2014/main" id="{6347C1D6-94E3-4888-B710-FDAAFAC3735B}"/>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500" b="93417" l="10000" r="90000">
                        <a14:foregroundMark x1="41917" y1="10583" x2="43333" y2="9583"/>
                        <a14:foregroundMark x1="42833" y1="29583" x2="43833" y2="60083"/>
                        <a14:foregroundMark x1="43833" y1="60083" x2="58083" y2="33167"/>
                        <a14:foregroundMark x1="58083" y1="33167" x2="43333" y2="28667"/>
                        <a14:foregroundMark x1="56167" y1="42917" x2="54250" y2="43917"/>
                        <a14:foregroundMark x1="56667" y1="44333" x2="53333" y2="66250"/>
                        <a14:foregroundMark x1="43333" y1="93417" x2="55750" y2="93417"/>
                      </a14:backgroundRemoval>
                    </a14:imgEffect>
                  </a14:imgLayer>
                </a14:imgProps>
              </a:ext>
              <a:ext uri="{28A0092B-C50C-407E-A947-70E740481C1C}">
                <a14:useLocalDpi xmlns:a14="http://schemas.microsoft.com/office/drawing/2010/main"/>
              </a:ext>
            </a:extLst>
          </a:blip>
          <a:stretch>
            <a:fillRect/>
          </a:stretch>
        </p:blipFill>
        <p:spPr>
          <a:xfrm>
            <a:off x="2676108" y="898902"/>
            <a:ext cx="954484" cy="954484"/>
          </a:xfrm>
          <a:prstGeom prst="rect">
            <a:avLst/>
          </a:prstGeom>
        </p:spPr>
      </p:pic>
      <p:pic>
        <p:nvPicPr>
          <p:cNvPr id="8" name="Grafik 7" descr="Ein Bild, das weiß, kosmetisch, Pfeffermühle enthält.&#10;&#10;Automatisch generierte Beschreibung">
            <a:extLst>
              <a:ext uri="{FF2B5EF4-FFF2-40B4-BE49-F238E27FC236}">
                <a16:creationId xmlns:a16="http://schemas.microsoft.com/office/drawing/2014/main" id="{63426889-7AA2-416D-A527-9488B5F46E1D}"/>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8167" b="93917" l="10000" r="90000">
                        <a14:foregroundMark x1="43333" y1="93917" x2="57167" y2="92500"/>
                        <a14:foregroundMark x1="41917" y1="10583" x2="43333" y2="10583"/>
                        <a14:foregroundMark x1="41917" y1="8167" x2="56167" y2="9167"/>
                        <a14:foregroundMark x1="56167" y1="22500" x2="57167" y2="53417"/>
                        <a14:foregroundMark x1="57167" y1="53417" x2="44250" y2="25000"/>
                        <a14:foregroundMark x1="44250" y1="25000" x2="44250" y2="24333"/>
                        <a14:foregroundMark x1="41917" y1="26750" x2="42417" y2="57667"/>
                        <a14:foregroundMark x1="42417" y1="57667" x2="45083" y2="28000"/>
                        <a14:foregroundMark x1="45083" y1="28000" x2="44250" y2="27667"/>
                      </a14:backgroundRemoval>
                    </a14:imgEffect>
                  </a14:imgLayer>
                </a14:imgProps>
              </a:ext>
              <a:ext uri="{28A0092B-C50C-407E-A947-70E740481C1C}">
                <a14:useLocalDpi xmlns:a14="http://schemas.microsoft.com/office/drawing/2010/main"/>
              </a:ext>
            </a:extLst>
          </a:blip>
          <a:stretch>
            <a:fillRect/>
          </a:stretch>
        </p:blipFill>
        <p:spPr>
          <a:xfrm>
            <a:off x="3594886" y="892892"/>
            <a:ext cx="954484" cy="954484"/>
          </a:xfrm>
          <a:prstGeom prst="rect">
            <a:avLst/>
          </a:prstGeom>
        </p:spPr>
      </p:pic>
      <p:pic>
        <p:nvPicPr>
          <p:cNvPr id="9" name="Grafik 8" descr="Ein Bild, das drinnen, silbern, Mikrofon enthält.&#10;&#10;Automatisch generierte Beschreibung">
            <a:extLst>
              <a:ext uri="{FF2B5EF4-FFF2-40B4-BE49-F238E27FC236}">
                <a16:creationId xmlns:a16="http://schemas.microsoft.com/office/drawing/2014/main" id="{A64A4A82-E6B7-4945-AF04-2D93E1ED0E22}"/>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5750" b="94333" l="10000" r="90000">
                        <a14:foregroundMark x1="33833" y1="19167" x2="62417" y2="5833"/>
                        <a14:foregroundMark x1="62417" y1="5833" x2="66167" y2="17250"/>
                        <a14:foregroundMark x1="41917" y1="90083" x2="41417" y2="89167"/>
                        <a14:foregroundMark x1="34250" y1="93917" x2="63333" y2="94333"/>
                      </a14:backgroundRemoval>
                    </a14:imgEffect>
                  </a14:imgLayer>
                </a14:imgProps>
              </a:ext>
              <a:ext uri="{28A0092B-C50C-407E-A947-70E740481C1C}">
                <a14:useLocalDpi xmlns:a14="http://schemas.microsoft.com/office/drawing/2010/main"/>
              </a:ext>
            </a:extLst>
          </a:blip>
          <a:stretch>
            <a:fillRect/>
          </a:stretch>
        </p:blipFill>
        <p:spPr>
          <a:xfrm>
            <a:off x="3769272" y="1979097"/>
            <a:ext cx="570906" cy="570906"/>
          </a:xfrm>
          <a:prstGeom prst="rect">
            <a:avLst/>
          </a:prstGeom>
        </p:spPr>
      </p:pic>
      <p:pic>
        <p:nvPicPr>
          <p:cNvPr id="10" name="Grafik 9" descr="Ein Bild, das drinnen, schwarz, Mikrofon enthält.&#10;&#10;Automatisch generierte Beschreibung">
            <a:extLst>
              <a:ext uri="{FF2B5EF4-FFF2-40B4-BE49-F238E27FC236}">
                <a16:creationId xmlns:a16="http://schemas.microsoft.com/office/drawing/2014/main" id="{46EF84B8-1530-4D62-A046-73502111EC9E}"/>
              </a:ext>
            </a:extLst>
          </p:cNvPr>
          <p:cNvPicPr>
            <a:picLocks noChangeAspect="1"/>
          </p:cNvPicPr>
          <p:nvPr/>
        </p:nvPicPr>
        <p:blipFill>
          <a:blip r:embed="rId13" cstate="screen">
            <a:extLst>
              <a:ext uri="{BEBA8EAE-BF5A-486C-A8C5-ECC9F3942E4B}">
                <a14:imgProps xmlns:a14="http://schemas.microsoft.com/office/drawing/2010/main">
                  <a14:imgLayer r:embed="rId14">
                    <a14:imgEffect>
                      <a14:backgroundRemoval t="6250" b="94333" l="10000" r="90000">
                        <a14:foregroundMark x1="34250" y1="18667" x2="62417" y2="6250"/>
                        <a14:foregroundMark x1="62417" y1="6250" x2="35750" y2="16750"/>
                        <a14:foregroundMark x1="41917" y1="89583" x2="41917" y2="88167"/>
                        <a14:foregroundMark x1="36167" y1="94333" x2="64250" y2="93417"/>
                      </a14:backgroundRemoval>
                    </a14:imgEffect>
                  </a14:imgLayer>
                </a14:imgProps>
              </a:ext>
              <a:ext uri="{28A0092B-C50C-407E-A947-70E740481C1C}">
                <a14:useLocalDpi xmlns:a14="http://schemas.microsoft.com/office/drawing/2010/main"/>
              </a:ext>
            </a:extLst>
          </a:blip>
          <a:stretch>
            <a:fillRect/>
          </a:stretch>
        </p:blipFill>
        <p:spPr>
          <a:xfrm>
            <a:off x="1880076" y="1980388"/>
            <a:ext cx="570906" cy="570906"/>
          </a:xfrm>
          <a:prstGeom prst="rect">
            <a:avLst/>
          </a:prstGeom>
        </p:spPr>
      </p:pic>
      <p:pic>
        <p:nvPicPr>
          <p:cNvPr id="11" name="Grafik 10" descr="Ein Bild, das drinnen, schwarz, Mikrofon enthält.&#10;&#10;Automatisch generierte Beschreibung">
            <a:extLst>
              <a:ext uri="{FF2B5EF4-FFF2-40B4-BE49-F238E27FC236}">
                <a16:creationId xmlns:a16="http://schemas.microsoft.com/office/drawing/2014/main" id="{04286286-108C-4E6B-8F73-631B338F50DD}"/>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7667" b="93917" l="10000" r="90000">
                        <a14:foregroundMark x1="33333" y1="18167" x2="62583" y2="7667"/>
                        <a14:foregroundMark x1="62583" y1="7667" x2="33833" y2="15333"/>
                        <a14:foregroundMark x1="35750" y1="92917" x2="63833" y2="93917"/>
                      </a14:backgroundRemoval>
                    </a14:imgEffect>
                  </a14:imgLayer>
                </a14:imgProps>
              </a:ext>
              <a:ext uri="{28A0092B-C50C-407E-A947-70E740481C1C}">
                <a14:useLocalDpi xmlns:a14="http://schemas.microsoft.com/office/drawing/2010/main"/>
              </a:ext>
            </a:extLst>
          </a:blip>
          <a:stretch>
            <a:fillRect/>
          </a:stretch>
        </p:blipFill>
        <p:spPr>
          <a:xfrm>
            <a:off x="1019303" y="1980388"/>
            <a:ext cx="570906" cy="570906"/>
          </a:xfrm>
          <a:prstGeom prst="rect">
            <a:avLst/>
          </a:prstGeom>
        </p:spPr>
      </p:pic>
      <p:pic>
        <p:nvPicPr>
          <p:cNvPr id="12" name="Grafik 11">
            <a:extLst>
              <a:ext uri="{FF2B5EF4-FFF2-40B4-BE49-F238E27FC236}">
                <a16:creationId xmlns:a16="http://schemas.microsoft.com/office/drawing/2014/main" id="{B720757C-556C-4328-A178-51EF172C3AE3}"/>
              </a:ext>
            </a:extLst>
          </p:cNvPr>
          <p:cNvPicPr>
            <a:picLocks noChangeAspect="1"/>
          </p:cNvPicPr>
          <p:nvPr/>
        </p:nvPicPr>
        <p:blipFill>
          <a:blip r:embed="rId17" cstate="screen">
            <a:extLst>
              <a:ext uri="{BEBA8EAE-BF5A-486C-A8C5-ECC9F3942E4B}">
                <a14:imgProps xmlns:a14="http://schemas.microsoft.com/office/drawing/2010/main">
                  <a14:imgLayer r:embed="rId18">
                    <a14:imgEffect>
                      <a14:backgroundRemoval t="6500" b="93833" l="10000" r="90000">
                        <a14:foregroundMark x1="33833" y1="17250" x2="62750" y2="6583"/>
                        <a14:foregroundMark x1="62750" y1="6583" x2="35750" y2="15833"/>
                        <a14:foregroundMark x1="41417" y1="89583" x2="41917" y2="89167"/>
                        <a14:foregroundMark x1="34250" y1="93917" x2="64250" y2="93833"/>
                        <a14:foregroundMark x1="64250" y1="93833" x2="64250" y2="92917"/>
                      </a14:backgroundRemoval>
                    </a14:imgEffect>
                  </a14:imgLayer>
                </a14:imgProps>
              </a:ext>
              <a:ext uri="{28A0092B-C50C-407E-A947-70E740481C1C}">
                <a14:useLocalDpi xmlns:a14="http://schemas.microsoft.com/office/drawing/2010/main"/>
              </a:ext>
            </a:extLst>
          </a:blip>
          <a:stretch>
            <a:fillRect/>
          </a:stretch>
        </p:blipFill>
        <p:spPr>
          <a:xfrm>
            <a:off x="2867897" y="1969867"/>
            <a:ext cx="570906" cy="570906"/>
          </a:xfrm>
          <a:prstGeom prst="rect">
            <a:avLst/>
          </a:prstGeom>
        </p:spPr>
      </p:pic>
      <p:pic>
        <p:nvPicPr>
          <p:cNvPr id="13" name="Grafik 12">
            <a:extLst>
              <a:ext uri="{FF2B5EF4-FFF2-40B4-BE49-F238E27FC236}">
                <a16:creationId xmlns:a16="http://schemas.microsoft.com/office/drawing/2014/main" id="{CD99E25B-41FD-4108-86A5-C2AFF0F0D2BC}"/>
              </a:ext>
            </a:extLst>
          </p:cNvPr>
          <p:cNvPicPr>
            <a:picLocks noChangeAspect="1"/>
          </p:cNvPicPr>
          <p:nvPr/>
        </p:nvPicPr>
        <p:blipFill rotWithShape="1">
          <a:blip r:embed="rId19" cstate="screen">
            <a:extLst>
              <a:ext uri="{BEBA8EAE-BF5A-486C-A8C5-ECC9F3942E4B}">
                <a14:imgProps xmlns:a14="http://schemas.microsoft.com/office/drawing/2010/main">
                  <a14:imgLayer r:embed="rId20">
                    <a14:imgEffect>
                      <a14:backgroundRemoval t="10000" b="96750" l="10000" r="90000">
                        <a14:foregroundMark x1="49083" y1="26750" x2="48583" y2="96750"/>
                      </a14:backgroundRemoval>
                    </a14:imgEffect>
                  </a14:imgLayer>
                </a14:imgProps>
              </a:ext>
              <a:ext uri="{28A0092B-C50C-407E-A947-70E740481C1C}">
                <a14:useLocalDpi xmlns:a14="http://schemas.microsoft.com/office/drawing/2010/main"/>
              </a:ext>
            </a:extLst>
          </a:blip>
          <a:srcRect l="39713" t="45996" r="46487"/>
          <a:stretch/>
        </p:blipFill>
        <p:spPr>
          <a:xfrm>
            <a:off x="990862" y="3392059"/>
            <a:ext cx="442870" cy="1733072"/>
          </a:xfrm>
          <a:prstGeom prst="rect">
            <a:avLst/>
          </a:prstGeom>
        </p:spPr>
      </p:pic>
      <p:pic>
        <p:nvPicPr>
          <p:cNvPr id="14" name="Grafik 13">
            <a:extLst>
              <a:ext uri="{FF2B5EF4-FFF2-40B4-BE49-F238E27FC236}">
                <a16:creationId xmlns:a16="http://schemas.microsoft.com/office/drawing/2014/main" id="{E27EA670-239C-4F93-B031-EEE826F91D28}"/>
              </a:ext>
            </a:extLst>
          </p:cNvPr>
          <p:cNvPicPr>
            <a:picLocks noChangeAspect="1"/>
          </p:cNvPicPr>
          <p:nvPr/>
        </p:nvPicPr>
        <p:blipFill rotWithShape="1">
          <a:blip r:embed="rId21" cstate="screen">
            <a:extLst>
              <a:ext uri="{BEBA8EAE-BF5A-486C-A8C5-ECC9F3942E4B}">
                <a14:imgProps xmlns:a14="http://schemas.microsoft.com/office/drawing/2010/main">
                  <a14:imgLayer r:embed="rId22">
                    <a14:imgEffect>
                      <a14:backgroundRemoval t="10000" b="98667" l="10000" r="90000">
                        <a14:foregroundMark x1="49083" y1="26750" x2="50500" y2="98667"/>
                      </a14:backgroundRemoval>
                    </a14:imgEffect>
                  </a14:imgLayer>
                </a14:imgProps>
              </a:ext>
              <a:ext uri="{28A0092B-C50C-407E-A947-70E740481C1C}">
                <a14:useLocalDpi xmlns:a14="http://schemas.microsoft.com/office/drawing/2010/main"/>
              </a:ext>
            </a:extLst>
          </a:blip>
          <a:srcRect l="42349" t="45721" r="40891"/>
          <a:stretch/>
        </p:blipFill>
        <p:spPr>
          <a:xfrm>
            <a:off x="1943005" y="3392059"/>
            <a:ext cx="537888" cy="1741924"/>
          </a:xfrm>
          <a:prstGeom prst="rect">
            <a:avLst/>
          </a:prstGeom>
        </p:spPr>
      </p:pic>
      <p:pic>
        <p:nvPicPr>
          <p:cNvPr id="15" name="Grafik 14">
            <a:extLst>
              <a:ext uri="{FF2B5EF4-FFF2-40B4-BE49-F238E27FC236}">
                <a16:creationId xmlns:a16="http://schemas.microsoft.com/office/drawing/2014/main" id="{126FDA9F-8FA5-4FC0-8552-0C6B601F28EF}"/>
              </a:ext>
            </a:extLst>
          </p:cNvPr>
          <p:cNvPicPr>
            <a:picLocks noChangeAspect="1"/>
          </p:cNvPicPr>
          <p:nvPr/>
        </p:nvPicPr>
        <p:blipFill rotWithShape="1">
          <a:blip r:embed="rId23" cstate="screen">
            <a:extLst>
              <a:ext uri="{BEBA8EAE-BF5A-486C-A8C5-ECC9F3942E4B}">
                <a14:imgProps xmlns:a14="http://schemas.microsoft.com/office/drawing/2010/main">
                  <a14:imgLayer r:embed="rId24">
                    <a14:imgEffect>
                      <a14:backgroundRemoval t="10000" b="96750" l="10000" r="90000">
                        <a14:foregroundMark x1="49083" y1="26750" x2="48583" y2="96750"/>
                      </a14:backgroundRemoval>
                    </a14:imgEffect>
                  </a14:imgLayer>
                </a14:imgProps>
              </a:ext>
              <a:ext uri="{28A0092B-C50C-407E-A947-70E740481C1C}">
                <a14:useLocalDpi xmlns:a14="http://schemas.microsoft.com/office/drawing/2010/main"/>
              </a:ext>
            </a:extLst>
          </a:blip>
          <a:srcRect l="39713" t="23642" r="43526"/>
          <a:stretch/>
        </p:blipFill>
        <p:spPr>
          <a:xfrm>
            <a:off x="2809545" y="2679391"/>
            <a:ext cx="537888" cy="2450459"/>
          </a:xfrm>
          <a:prstGeom prst="rect">
            <a:avLst/>
          </a:prstGeom>
        </p:spPr>
      </p:pic>
      <p:pic>
        <p:nvPicPr>
          <p:cNvPr id="16" name="Grafik 15">
            <a:extLst>
              <a:ext uri="{FF2B5EF4-FFF2-40B4-BE49-F238E27FC236}">
                <a16:creationId xmlns:a16="http://schemas.microsoft.com/office/drawing/2014/main" id="{61DCC5B2-11CF-425B-B8AE-63F138805E09}"/>
              </a:ext>
            </a:extLst>
          </p:cNvPr>
          <p:cNvPicPr>
            <a:picLocks noChangeAspect="1"/>
          </p:cNvPicPr>
          <p:nvPr/>
        </p:nvPicPr>
        <p:blipFill rotWithShape="1">
          <a:blip r:embed="rId21" cstate="screen">
            <a:extLst>
              <a:ext uri="{BEBA8EAE-BF5A-486C-A8C5-ECC9F3942E4B}">
                <a14:imgProps xmlns:a14="http://schemas.microsoft.com/office/drawing/2010/main">
                  <a14:imgLayer r:embed="rId22">
                    <a14:imgEffect>
                      <a14:backgroundRemoval t="10000" b="98667" l="10000" r="90000">
                        <a14:foregroundMark x1="49083" y1="26750" x2="50500" y2="98667"/>
                      </a14:backgroundRemoval>
                    </a14:imgEffect>
                  </a14:imgLayer>
                </a14:imgProps>
              </a:ext>
              <a:ext uri="{28A0092B-C50C-407E-A947-70E740481C1C}">
                <a14:useLocalDpi xmlns:a14="http://schemas.microsoft.com/office/drawing/2010/main"/>
              </a:ext>
            </a:extLst>
          </a:blip>
          <a:srcRect l="32254" t="23039" r="38004"/>
          <a:stretch/>
        </p:blipFill>
        <p:spPr>
          <a:xfrm>
            <a:off x="3503146" y="2669704"/>
            <a:ext cx="954485" cy="2469832"/>
          </a:xfrm>
          <a:prstGeom prst="rect">
            <a:avLst/>
          </a:prstGeom>
        </p:spPr>
      </p:pic>
      <p:cxnSp>
        <p:nvCxnSpPr>
          <p:cNvPr id="23" name="Gerader Verbinder 22">
            <a:extLst>
              <a:ext uri="{FF2B5EF4-FFF2-40B4-BE49-F238E27FC236}">
                <a16:creationId xmlns:a16="http://schemas.microsoft.com/office/drawing/2014/main" id="{580B1B6B-8DDB-4CC9-BB69-C1C662356382}"/>
              </a:ext>
            </a:extLst>
          </p:cNvPr>
          <p:cNvCxnSpPr>
            <a:cxnSpLocks/>
          </p:cNvCxnSpPr>
          <p:nvPr/>
        </p:nvCxnSpPr>
        <p:spPr>
          <a:xfrm>
            <a:off x="0" y="1864749"/>
            <a:ext cx="53387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E08C461-FEB4-44AF-8593-9AEC394EA507}"/>
              </a:ext>
            </a:extLst>
          </p:cNvPr>
          <p:cNvCxnSpPr>
            <a:cxnSpLocks/>
          </p:cNvCxnSpPr>
          <p:nvPr/>
        </p:nvCxnSpPr>
        <p:spPr>
          <a:xfrm flipV="1">
            <a:off x="0" y="2673965"/>
            <a:ext cx="5338763" cy="82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A13AA4C5-686F-485B-A3E0-F31BAE6360C6}"/>
              </a:ext>
            </a:extLst>
          </p:cNvPr>
          <p:cNvSpPr txBox="1"/>
          <p:nvPr/>
        </p:nvSpPr>
        <p:spPr>
          <a:xfrm>
            <a:off x="-30063" y="866659"/>
            <a:ext cx="1300802" cy="461665"/>
          </a:xfrm>
          <a:prstGeom prst="rect">
            <a:avLst/>
          </a:prstGeom>
          <a:noFill/>
        </p:spPr>
        <p:txBody>
          <a:bodyPr wrap="square" rtlCol="0">
            <a:spAutoFit/>
          </a:bodyPr>
          <a:lstStyle/>
          <a:p>
            <a:r>
              <a:rPr lang="de-DE" sz="1200" dirty="0"/>
              <a:t>luminaire</a:t>
            </a:r>
          </a:p>
          <a:p>
            <a:r>
              <a:rPr lang="de-DE" sz="1200" dirty="0"/>
              <a:t>head</a:t>
            </a:r>
          </a:p>
        </p:txBody>
      </p:sp>
      <p:sp>
        <p:nvSpPr>
          <p:cNvPr id="26" name="Textfeld 25">
            <a:extLst>
              <a:ext uri="{FF2B5EF4-FFF2-40B4-BE49-F238E27FC236}">
                <a16:creationId xmlns:a16="http://schemas.microsoft.com/office/drawing/2014/main" id="{A517D6A0-1124-47EB-899A-D5E635420FE7}"/>
              </a:ext>
            </a:extLst>
          </p:cNvPr>
          <p:cNvSpPr txBox="1"/>
          <p:nvPr/>
        </p:nvSpPr>
        <p:spPr>
          <a:xfrm>
            <a:off x="767" y="1937477"/>
            <a:ext cx="1130564" cy="461665"/>
          </a:xfrm>
          <a:prstGeom prst="rect">
            <a:avLst/>
          </a:prstGeom>
          <a:noFill/>
        </p:spPr>
        <p:txBody>
          <a:bodyPr wrap="square" rtlCol="0">
            <a:spAutoFit/>
          </a:bodyPr>
          <a:lstStyle/>
          <a:p>
            <a:r>
              <a:rPr lang="de-DE" sz="1200" dirty="0"/>
              <a:t>between</a:t>
            </a:r>
          </a:p>
          <a:p>
            <a:r>
              <a:rPr lang="de-DE" sz="1200" dirty="0"/>
              <a:t>elements</a:t>
            </a:r>
          </a:p>
        </p:txBody>
      </p:sp>
      <p:sp>
        <p:nvSpPr>
          <p:cNvPr id="27" name="Textfeld 26">
            <a:extLst>
              <a:ext uri="{FF2B5EF4-FFF2-40B4-BE49-F238E27FC236}">
                <a16:creationId xmlns:a16="http://schemas.microsoft.com/office/drawing/2014/main" id="{0465D003-C13C-43C4-84E3-477A7CE84126}"/>
              </a:ext>
            </a:extLst>
          </p:cNvPr>
          <p:cNvSpPr txBox="1"/>
          <p:nvPr/>
        </p:nvSpPr>
        <p:spPr>
          <a:xfrm>
            <a:off x="-2520" y="2737561"/>
            <a:ext cx="1130564" cy="276999"/>
          </a:xfrm>
          <a:prstGeom prst="rect">
            <a:avLst/>
          </a:prstGeom>
          <a:noFill/>
        </p:spPr>
        <p:txBody>
          <a:bodyPr wrap="square" rtlCol="0">
            <a:spAutoFit/>
          </a:bodyPr>
          <a:lstStyle/>
          <a:p>
            <a:r>
              <a:rPr lang="de-DE" sz="1200" dirty="0"/>
              <a:t>standpipes</a:t>
            </a:r>
          </a:p>
        </p:txBody>
      </p:sp>
      <p:pic>
        <p:nvPicPr>
          <p:cNvPr id="28" name="Grafik 27">
            <a:extLst>
              <a:ext uri="{FF2B5EF4-FFF2-40B4-BE49-F238E27FC236}">
                <a16:creationId xmlns:a16="http://schemas.microsoft.com/office/drawing/2014/main" id="{56C177B0-36CF-4F44-AEFC-2C116FCC2A28}"/>
              </a:ext>
            </a:extLst>
          </p:cNvPr>
          <p:cNvPicPr>
            <a:picLocks noChangeAspect="1"/>
          </p:cNvPicPr>
          <p:nvPr/>
        </p:nvPicPr>
        <p:blipFill rotWithShape="1">
          <a:blip r:embed="rId25" cstate="screen">
            <a:extLst>
              <a:ext uri="{BEBA8EAE-BF5A-486C-A8C5-ECC9F3942E4B}">
                <a14:imgProps xmlns:a14="http://schemas.microsoft.com/office/drawing/2010/main">
                  <a14:imgLayer r:embed="rId26">
                    <a14:imgEffect>
                      <a14:backgroundRemoval t="10000" b="96750" l="10000" r="90000">
                        <a14:foregroundMark x1="49083" y1="26750" x2="48583" y2="96750"/>
                      </a14:backgroundRemoval>
                    </a14:imgEffect>
                  </a14:imgLayer>
                </a14:imgProps>
              </a:ext>
              <a:ext uri="{28A0092B-C50C-407E-A947-70E740481C1C}">
                <a14:useLocalDpi xmlns:a14="http://schemas.microsoft.com/office/drawing/2010/main"/>
              </a:ext>
            </a:extLst>
          </a:blip>
          <a:srcRect l="39713" t="45996" r="45595" b="37146"/>
          <a:stretch/>
        </p:blipFill>
        <p:spPr>
          <a:xfrm>
            <a:off x="4711552" y="1985929"/>
            <a:ext cx="471498" cy="541003"/>
          </a:xfrm>
          <a:prstGeom prst="rect">
            <a:avLst/>
          </a:prstGeom>
        </p:spPr>
      </p:pic>
      <p:pic>
        <p:nvPicPr>
          <p:cNvPr id="29" name="Grafik 28" descr="Ein Bild, das weiß, kosmetisch, Pfeffermühle enthält.&#10;&#10;Automatisch generierte Beschreibung">
            <a:extLst>
              <a:ext uri="{FF2B5EF4-FFF2-40B4-BE49-F238E27FC236}">
                <a16:creationId xmlns:a16="http://schemas.microsoft.com/office/drawing/2014/main" id="{9155AD6A-166D-46AC-A8C7-D217E5940A34}"/>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8167" b="93917" l="10000" r="90000">
                        <a14:foregroundMark x1="43333" y1="93917" x2="57167" y2="92500"/>
                        <a14:foregroundMark x1="41917" y1="10583" x2="43333" y2="10583"/>
                        <a14:foregroundMark x1="41917" y1="8167" x2="56167" y2="9167"/>
                        <a14:foregroundMark x1="56167" y1="22500" x2="57167" y2="53417"/>
                        <a14:foregroundMark x1="57167" y1="53417" x2="44250" y2="25000"/>
                        <a14:foregroundMark x1="44250" y1="25000" x2="44250" y2="24333"/>
                        <a14:foregroundMark x1="41917" y1="26750" x2="42417" y2="57667"/>
                        <a14:foregroundMark x1="42417" y1="57667" x2="45083" y2="28000"/>
                        <a14:foregroundMark x1="45083" y1="28000" x2="44250" y2="27667"/>
                      </a14:backgroundRemoval>
                    </a14:imgEffect>
                  </a14:imgLayer>
                </a14:imgProps>
              </a:ext>
              <a:ext uri="{28A0092B-C50C-407E-A947-70E740481C1C}">
                <a14:useLocalDpi xmlns:a14="http://schemas.microsoft.com/office/drawing/2010/main"/>
              </a:ext>
            </a:extLst>
          </a:blip>
          <a:stretch>
            <a:fillRect/>
          </a:stretch>
        </p:blipFill>
        <p:spPr>
          <a:xfrm>
            <a:off x="4568715" y="891282"/>
            <a:ext cx="954484" cy="954484"/>
          </a:xfrm>
          <a:prstGeom prst="rect">
            <a:avLst/>
          </a:prstGeom>
        </p:spPr>
      </p:pic>
      <p:pic>
        <p:nvPicPr>
          <p:cNvPr id="30" name="Grafik 29">
            <a:extLst>
              <a:ext uri="{FF2B5EF4-FFF2-40B4-BE49-F238E27FC236}">
                <a16:creationId xmlns:a16="http://schemas.microsoft.com/office/drawing/2014/main" id="{F1F6DB09-57D6-4497-8A6F-0E23E451A7C6}"/>
              </a:ext>
            </a:extLst>
          </p:cNvPr>
          <p:cNvPicPr>
            <a:picLocks noChangeAspect="1"/>
          </p:cNvPicPr>
          <p:nvPr/>
        </p:nvPicPr>
        <p:blipFill rotWithShape="1">
          <a:blip r:embed="rId21" cstate="screen">
            <a:extLst>
              <a:ext uri="{BEBA8EAE-BF5A-486C-A8C5-ECC9F3942E4B}">
                <a14:imgProps xmlns:a14="http://schemas.microsoft.com/office/drawing/2010/main">
                  <a14:imgLayer r:embed="rId22">
                    <a14:imgEffect>
                      <a14:backgroundRemoval t="10000" b="98667" l="10000" r="90000">
                        <a14:foregroundMark x1="49083" y1="26750" x2="50500" y2="98667"/>
                      </a14:backgroundRemoval>
                    </a14:imgEffect>
                  </a14:imgLayer>
                </a14:imgProps>
              </a:ext>
              <a:ext uri="{28A0092B-C50C-407E-A947-70E740481C1C}">
                <a14:useLocalDpi xmlns:a14="http://schemas.microsoft.com/office/drawing/2010/main"/>
              </a:ext>
            </a:extLst>
          </a:blip>
          <a:srcRect l="32254" t="23039" r="38004"/>
          <a:stretch/>
        </p:blipFill>
        <p:spPr>
          <a:xfrm>
            <a:off x="4485741" y="2641081"/>
            <a:ext cx="954485" cy="2469832"/>
          </a:xfrm>
          <a:prstGeom prst="rect">
            <a:avLst/>
          </a:prstGeom>
        </p:spPr>
      </p:pic>
      <p:sp>
        <p:nvSpPr>
          <p:cNvPr id="31" name="Textfeld 30">
            <a:extLst>
              <a:ext uri="{FF2B5EF4-FFF2-40B4-BE49-F238E27FC236}">
                <a16:creationId xmlns:a16="http://schemas.microsoft.com/office/drawing/2014/main" id="{BF658609-D3B9-49D5-B1DB-7EBCA35849AC}"/>
              </a:ext>
            </a:extLst>
          </p:cNvPr>
          <p:cNvSpPr txBox="1"/>
          <p:nvPr/>
        </p:nvSpPr>
        <p:spPr>
          <a:xfrm rot="16200000">
            <a:off x="450980" y="1874044"/>
            <a:ext cx="1177389" cy="276999"/>
          </a:xfrm>
          <a:prstGeom prst="rect">
            <a:avLst/>
          </a:prstGeom>
          <a:noFill/>
        </p:spPr>
        <p:txBody>
          <a:bodyPr wrap="square" rtlCol="0">
            <a:spAutoFit/>
          </a:bodyPr>
          <a:lstStyle/>
          <a:p>
            <a:r>
              <a:rPr lang="de-DE" sz="600" dirty="0"/>
              <a:t>SPOTLIGHT</a:t>
            </a:r>
          </a:p>
          <a:p>
            <a:r>
              <a:rPr lang="de-DE" sz="600" dirty="0"/>
              <a:t>MODULE</a:t>
            </a:r>
          </a:p>
        </p:txBody>
      </p:sp>
      <p:sp>
        <p:nvSpPr>
          <p:cNvPr id="35" name="Textfeld 34">
            <a:extLst>
              <a:ext uri="{FF2B5EF4-FFF2-40B4-BE49-F238E27FC236}">
                <a16:creationId xmlns:a16="http://schemas.microsoft.com/office/drawing/2014/main" id="{6604FAD6-49E7-44E5-B63F-B563E30957B0}"/>
              </a:ext>
            </a:extLst>
          </p:cNvPr>
          <p:cNvSpPr txBox="1"/>
          <p:nvPr/>
        </p:nvSpPr>
        <p:spPr>
          <a:xfrm rot="16200000">
            <a:off x="1338311" y="1881428"/>
            <a:ext cx="1177389" cy="276999"/>
          </a:xfrm>
          <a:prstGeom prst="rect">
            <a:avLst/>
          </a:prstGeom>
          <a:noFill/>
        </p:spPr>
        <p:txBody>
          <a:bodyPr wrap="square" rtlCol="0">
            <a:spAutoFit/>
          </a:bodyPr>
          <a:lstStyle/>
          <a:p>
            <a:r>
              <a:rPr lang="de-DE" sz="600" dirty="0"/>
              <a:t>WLAN</a:t>
            </a:r>
          </a:p>
          <a:p>
            <a:r>
              <a:rPr lang="de-DE" sz="600" dirty="0"/>
              <a:t>MODULE</a:t>
            </a:r>
          </a:p>
        </p:txBody>
      </p:sp>
      <p:sp>
        <p:nvSpPr>
          <p:cNvPr id="36" name="Textfeld 35">
            <a:extLst>
              <a:ext uri="{FF2B5EF4-FFF2-40B4-BE49-F238E27FC236}">
                <a16:creationId xmlns:a16="http://schemas.microsoft.com/office/drawing/2014/main" id="{5EBE70FE-B465-438B-8936-611B04836BF9}"/>
              </a:ext>
            </a:extLst>
          </p:cNvPr>
          <p:cNvSpPr txBox="1"/>
          <p:nvPr/>
        </p:nvSpPr>
        <p:spPr>
          <a:xfrm rot="16200000">
            <a:off x="3227353" y="1901427"/>
            <a:ext cx="1177389" cy="276999"/>
          </a:xfrm>
          <a:prstGeom prst="rect">
            <a:avLst/>
          </a:prstGeom>
          <a:noFill/>
        </p:spPr>
        <p:txBody>
          <a:bodyPr wrap="square" rtlCol="0">
            <a:spAutoFit/>
          </a:bodyPr>
          <a:lstStyle/>
          <a:p>
            <a:r>
              <a:rPr lang="de-DE" sz="600" dirty="0"/>
              <a:t>CAMERA</a:t>
            </a:r>
          </a:p>
          <a:p>
            <a:r>
              <a:rPr lang="de-DE" sz="600" dirty="0"/>
              <a:t>MODULE</a:t>
            </a:r>
          </a:p>
        </p:txBody>
      </p:sp>
      <p:sp>
        <p:nvSpPr>
          <p:cNvPr id="37" name="Textfeld 36">
            <a:extLst>
              <a:ext uri="{FF2B5EF4-FFF2-40B4-BE49-F238E27FC236}">
                <a16:creationId xmlns:a16="http://schemas.microsoft.com/office/drawing/2014/main" id="{B27CB9F5-F5DF-4BB8-A73D-1A2948982F5A}"/>
              </a:ext>
            </a:extLst>
          </p:cNvPr>
          <p:cNvSpPr txBox="1"/>
          <p:nvPr/>
        </p:nvSpPr>
        <p:spPr>
          <a:xfrm rot="16200000">
            <a:off x="2075456" y="1615085"/>
            <a:ext cx="1602976" cy="369332"/>
          </a:xfrm>
          <a:prstGeom prst="rect">
            <a:avLst/>
          </a:prstGeom>
          <a:noFill/>
        </p:spPr>
        <p:txBody>
          <a:bodyPr wrap="square" rtlCol="0">
            <a:spAutoFit/>
          </a:bodyPr>
          <a:lstStyle/>
          <a:p>
            <a:r>
              <a:rPr lang="de-DE" sz="600" dirty="0"/>
              <a:t>LOUD-</a:t>
            </a:r>
          </a:p>
          <a:p>
            <a:r>
              <a:rPr lang="de-DE" sz="600" dirty="0"/>
              <a:t>SPEAKER</a:t>
            </a:r>
          </a:p>
          <a:p>
            <a:r>
              <a:rPr lang="de-DE" sz="600" dirty="0"/>
              <a:t>MODULE</a:t>
            </a:r>
          </a:p>
        </p:txBody>
      </p:sp>
      <p:sp>
        <p:nvSpPr>
          <p:cNvPr id="38" name="Textfeld 37">
            <a:extLst>
              <a:ext uri="{FF2B5EF4-FFF2-40B4-BE49-F238E27FC236}">
                <a16:creationId xmlns:a16="http://schemas.microsoft.com/office/drawing/2014/main" id="{6F4667F0-9DD1-4B99-881C-D544BD0C1248}"/>
              </a:ext>
            </a:extLst>
          </p:cNvPr>
          <p:cNvSpPr txBox="1"/>
          <p:nvPr/>
        </p:nvSpPr>
        <p:spPr>
          <a:xfrm rot="16200000">
            <a:off x="410247" y="4356837"/>
            <a:ext cx="1177389" cy="276999"/>
          </a:xfrm>
          <a:prstGeom prst="rect">
            <a:avLst/>
          </a:prstGeom>
          <a:noFill/>
        </p:spPr>
        <p:txBody>
          <a:bodyPr wrap="square" rtlCol="0">
            <a:spAutoFit/>
          </a:bodyPr>
          <a:lstStyle/>
          <a:p>
            <a:r>
              <a:rPr lang="de-DE" sz="600" dirty="0"/>
              <a:t>STANDPIPE</a:t>
            </a:r>
          </a:p>
          <a:p>
            <a:r>
              <a:rPr lang="de-DE" sz="600" dirty="0"/>
              <a:t>3M EARTH UNIT</a:t>
            </a:r>
          </a:p>
        </p:txBody>
      </p:sp>
      <p:sp>
        <p:nvSpPr>
          <p:cNvPr id="39" name="Textfeld 38">
            <a:extLst>
              <a:ext uri="{FF2B5EF4-FFF2-40B4-BE49-F238E27FC236}">
                <a16:creationId xmlns:a16="http://schemas.microsoft.com/office/drawing/2014/main" id="{1C00A82E-23CB-4D3F-9B8A-052837B08CBA}"/>
              </a:ext>
            </a:extLst>
          </p:cNvPr>
          <p:cNvSpPr txBox="1"/>
          <p:nvPr/>
        </p:nvSpPr>
        <p:spPr>
          <a:xfrm rot="16200000">
            <a:off x="1255945" y="4395353"/>
            <a:ext cx="1177389" cy="276999"/>
          </a:xfrm>
          <a:prstGeom prst="rect">
            <a:avLst/>
          </a:prstGeom>
          <a:noFill/>
        </p:spPr>
        <p:txBody>
          <a:bodyPr wrap="square" rtlCol="0">
            <a:spAutoFit/>
          </a:bodyPr>
          <a:lstStyle/>
          <a:p>
            <a:r>
              <a:rPr lang="de-DE" sz="600" dirty="0"/>
              <a:t>STANDPIPE</a:t>
            </a:r>
          </a:p>
          <a:p>
            <a:r>
              <a:rPr lang="de-DE" sz="600" dirty="0"/>
              <a:t>3M FLANGE PLATE</a:t>
            </a:r>
          </a:p>
        </p:txBody>
      </p:sp>
      <p:sp>
        <p:nvSpPr>
          <p:cNvPr id="40" name="Textfeld 39">
            <a:extLst>
              <a:ext uri="{FF2B5EF4-FFF2-40B4-BE49-F238E27FC236}">
                <a16:creationId xmlns:a16="http://schemas.microsoft.com/office/drawing/2014/main" id="{7A7E8E89-3045-4E7D-B08B-BE4E2A3C2E9C}"/>
              </a:ext>
            </a:extLst>
          </p:cNvPr>
          <p:cNvSpPr txBox="1"/>
          <p:nvPr/>
        </p:nvSpPr>
        <p:spPr>
          <a:xfrm rot="16200000">
            <a:off x="2298993" y="4356837"/>
            <a:ext cx="1177389" cy="276999"/>
          </a:xfrm>
          <a:prstGeom prst="rect">
            <a:avLst/>
          </a:prstGeom>
          <a:noFill/>
        </p:spPr>
        <p:txBody>
          <a:bodyPr wrap="square" rtlCol="0">
            <a:spAutoFit/>
          </a:bodyPr>
          <a:lstStyle/>
          <a:p>
            <a:r>
              <a:rPr lang="de-DE" sz="600" dirty="0"/>
              <a:t>STANDPIPE</a:t>
            </a:r>
          </a:p>
          <a:p>
            <a:r>
              <a:rPr lang="de-DE" sz="600" dirty="0"/>
              <a:t>4M EARTH UNIT</a:t>
            </a:r>
          </a:p>
        </p:txBody>
      </p:sp>
      <p:sp>
        <p:nvSpPr>
          <p:cNvPr id="41" name="Textfeld 40">
            <a:extLst>
              <a:ext uri="{FF2B5EF4-FFF2-40B4-BE49-F238E27FC236}">
                <a16:creationId xmlns:a16="http://schemas.microsoft.com/office/drawing/2014/main" id="{8F99EBEB-DCA6-4A86-9549-3738C889C050}"/>
              </a:ext>
            </a:extLst>
          </p:cNvPr>
          <p:cNvSpPr txBox="1"/>
          <p:nvPr/>
        </p:nvSpPr>
        <p:spPr>
          <a:xfrm rot="16200000">
            <a:off x="4122857" y="4383719"/>
            <a:ext cx="1177389" cy="276999"/>
          </a:xfrm>
          <a:prstGeom prst="rect">
            <a:avLst/>
          </a:prstGeom>
          <a:noFill/>
        </p:spPr>
        <p:txBody>
          <a:bodyPr wrap="square" rtlCol="0">
            <a:spAutoFit/>
          </a:bodyPr>
          <a:lstStyle/>
          <a:p>
            <a:r>
              <a:rPr lang="de-DE" sz="600" dirty="0"/>
              <a:t>STANDPIPE</a:t>
            </a:r>
          </a:p>
          <a:p>
            <a:r>
              <a:rPr lang="de-DE" sz="600" dirty="0"/>
              <a:t>4M FLANGE PLATE</a:t>
            </a:r>
          </a:p>
        </p:txBody>
      </p:sp>
      <p:sp>
        <p:nvSpPr>
          <p:cNvPr id="42" name="Textfeld 41">
            <a:extLst>
              <a:ext uri="{FF2B5EF4-FFF2-40B4-BE49-F238E27FC236}">
                <a16:creationId xmlns:a16="http://schemas.microsoft.com/office/drawing/2014/main" id="{D304A5F7-57E6-4E0C-9BDD-43A997AE415D}"/>
              </a:ext>
            </a:extLst>
          </p:cNvPr>
          <p:cNvSpPr txBox="1"/>
          <p:nvPr/>
        </p:nvSpPr>
        <p:spPr>
          <a:xfrm rot="16200000">
            <a:off x="3129512" y="4388905"/>
            <a:ext cx="1177389" cy="276999"/>
          </a:xfrm>
          <a:prstGeom prst="rect">
            <a:avLst/>
          </a:prstGeom>
          <a:noFill/>
        </p:spPr>
        <p:txBody>
          <a:bodyPr wrap="square" rtlCol="0">
            <a:spAutoFit/>
          </a:bodyPr>
          <a:lstStyle/>
          <a:p>
            <a:r>
              <a:rPr lang="de-DE" sz="600" dirty="0"/>
              <a:t>STANDROHR</a:t>
            </a:r>
          </a:p>
          <a:p>
            <a:r>
              <a:rPr lang="de-DE" sz="600" dirty="0"/>
              <a:t>4M FLANSCHPLATTE</a:t>
            </a:r>
          </a:p>
        </p:txBody>
      </p:sp>
      <p:sp>
        <p:nvSpPr>
          <p:cNvPr id="43" name="Textfeld 42">
            <a:extLst>
              <a:ext uri="{FF2B5EF4-FFF2-40B4-BE49-F238E27FC236}">
                <a16:creationId xmlns:a16="http://schemas.microsoft.com/office/drawing/2014/main" id="{96BCC775-5E07-4C46-B4F5-2AE465768083}"/>
              </a:ext>
            </a:extLst>
          </p:cNvPr>
          <p:cNvSpPr txBox="1"/>
          <p:nvPr/>
        </p:nvSpPr>
        <p:spPr>
          <a:xfrm rot="16200000">
            <a:off x="4198797" y="1901427"/>
            <a:ext cx="1177389" cy="276999"/>
          </a:xfrm>
          <a:prstGeom prst="rect">
            <a:avLst/>
          </a:prstGeom>
          <a:noFill/>
        </p:spPr>
        <p:txBody>
          <a:bodyPr wrap="square" rtlCol="0">
            <a:spAutoFit/>
          </a:bodyPr>
          <a:lstStyle/>
          <a:p>
            <a:r>
              <a:rPr lang="de-DE" sz="600" dirty="0"/>
              <a:t>BETWEEN</a:t>
            </a:r>
          </a:p>
          <a:p>
            <a:r>
              <a:rPr lang="de-DE" sz="600" dirty="0"/>
              <a:t>ELEMENTS</a:t>
            </a:r>
          </a:p>
        </p:txBody>
      </p:sp>
      <p:grpSp>
        <p:nvGrpSpPr>
          <p:cNvPr id="44" name="Group 6">
            <a:extLst>
              <a:ext uri="{FF2B5EF4-FFF2-40B4-BE49-F238E27FC236}">
                <a16:creationId xmlns:a16="http://schemas.microsoft.com/office/drawing/2014/main" id="{603E2F86-D667-4729-8CE5-D7F6478F74C8}"/>
              </a:ext>
            </a:extLst>
          </p:cNvPr>
          <p:cNvGrpSpPr/>
          <p:nvPr/>
        </p:nvGrpSpPr>
        <p:grpSpPr>
          <a:xfrm>
            <a:off x="7162734" y="225176"/>
            <a:ext cx="1756371" cy="1760753"/>
            <a:chOff x="3024758" y="1786975"/>
            <a:chExt cx="3152135" cy="3146335"/>
          </a:xfrm>
        </p:grpSpPr>
        <p:sp>
          <p:nvSpPr>
            <p:cNvPr id="45" name="Rounded Rectangle 1">
              <a:extLst>
                <a:ext uri="{FF2B5EF4-FFF2-40B4-BE49-F238E27FC236}">
                  <a16:creationId xmlns:a16="http://schemas.microsoft.com/office/drawing/2014/main" id="{93C68A8B-B7BF-4958-96BF-C52C9CBFF6F7}"/>
                </a:ext>
              </a:extLst>
            </p:cNvPr>
            <p:cNvSpPr/>
            <p:nvPr/>
          </p:nvSpPr>
          <p:spPr>
            <a:xfrm rot="18900000">
              <a:off x="3024758" y="2459374"/>
              <a:ext cx="1303526" cy="1772730"/>
            </a:xfrm>
            <a:custGeom>
              <a:avLst/>
              <a:gdLst/>
              <a:ahLst/>
              <a:cxnLst/>
              <a:rect l="l" t="t" r="r" b="b"/>
              <a:pathLst>
                <a:path w="2232248" h="3035746">
                  <a:moveTo>
                    <a:pt x="1116124" y="0"/>
                  </a:moveTo>
                  <a:cubicBezTo>
                    <a:pt x="1235431" y="0"/>
                    <a:pt x="1332148" y="96717"/>
                    <a:pt x="1332148" y="216024"/>
                  </a:cubicBezTo>
                  <a:cubicBezTo>
                    <a:pt x="1332148" y="302035"/>
                    <a:pt x="1281882" y="376305"/>
                    <a:pt x="1208401" y="409550"/>
                  </a:cubicBezTo>
                  <a:lnTo>
                    <a:pt x="2117377" y="409550"/>
                  </a:lnTo>
                  <a:cubicBezTo>
                    <a:pt x="2180819" y="409550"/>
                    <a:pt x="2232248" y="460979"/>
                    <a:pt x="2232248" y="524421"/>
                  </a:cubicBezTo>
                  <a:lnTo>
                    <a:pt x="2232248" y="1427051"/>
                  </a:lnTo>
                  <a:cubicBezTo>
                    <a:pt x="2198347" y="1358145"/>
                    <a:pt x="2126925" y="1312317"/>
                    <a:pt x="2044799" y="1312317"/>
                  </a:cubicBezTo>
                  <a:cubicBezTo>
                    <a:pt x="1925492" y="1312317"/>
                    <a:pt x="1828775" y="1409034"/>
                    <a:pt x="1828775" y="1528341"/>
                  </a:cubicBezTo>
                  <a:cubicBezTo>
                    <a:pt x="1828775" y="1647648"/>
                    <a:pt x="1925492" y="1744365"/>
                    <a:pt x="2044799" y="1744365"/>
                  </a:cubicBezTo>
                  <a:cubicBezTo>
                    <a:pt x="2126925" y="1744365"/>
                    <a:pt x="2198347" y="1698537"/>
                    <a:pt x="2232248" y="1629631"/>
                  </a:cubicBezTo>
                  <a:lnTo>
                    <a:pt x="2232248" y="2526927"/>
                  </a:lnTo>
                  <a:cubicBezTo>
                    <a:pt x="2232248" y="2590369"/>
                    <a:pt x="2180819" y="2641798"/>
                    <a:pt x="2117377" y="2641798"/>
                  </a:cubicBezTo>
                  <a:lnTo>
                    <a:pt x="1231541" y="2641798"/>
                  </a:lnTo>
                  <a:cubicBezTo>
                    <a:pt x="1292961" y="2676990"/>
                    <a:pt x="1332148" y="2743780"/>
                    <a:pt x="1332148" y="2819722"/>
                  </a:cubicBezTo>
                  <a:cubicBezTo>
                    <a:pt x="1332148" y="2939029"/>
                    <a:pt x="1235431" y="3035746"/>
                    <a:pt x="1116124" y="3035746"/>
                  </a:cubicBezTo>
                  <a:cubicBezTo>
                    <a:pt x="996817" y="3035746"/>
                    <a:pt x="900100" y="2939029"/>
                    <a:pt x="900100" y="2819722"/>
                  </a:cubicBezTo>
                  <a:cubicBezTo>
                    <a:pt x="900100" y="2743780"/>
                    <a:pt x="939287" y="2676990"/>
                    <a:pt x="1000707" y="2641798"/>
                  </a:cubicBezTo>
                  <a:lnTo>
                    <a:pt x="114871" y="2641798"/>
                  </a:lnTo>
                  <a:cubicBezTo>
                    <a:pt x="51429" y="2641798"/>
                    <a:pt x="0" y="2590369"/>
                    <a:pt x="0" y="2526927"/>
                  </a:cubicBezTo>
                  <a:lnTo>
                    <a:pt x="0" y="1632323"/>
                  </a:lnTo>
                  <a:cubicBezTo>
                    <a:pt x="35192" y="1693743"/>
                    <a:pt x="101981" y="1732930"/>
                    <a:pt x="177924" y="1732930"/>
                  </a:cubicBezTo>
                  <a:cubicBezTo>
                    <a:pt x="297231" y="1732930"/>
                    <a:pt x="393948" y="1636213"/>
                    <a:pt x="393948" y="1516906"/>
                  </a:cubicBezTo>
                  <a:cubicBezTo>
                    <a:pt x="393948" y="1397599"/>
                    <a:pt x="297231" y="1300882"/>
                    <a:pt x="177924" y="1300882"/>
                  </a:cubicBezTo>
                  <a:cubicBezTo>
                    <a:pt x="101981" y="1300882"/>
                    <a:pt x="35192" y="1340069"/>
                    <a:pt x="0" y="1401489"/>
                  </a:cubicBezTo>
                  <a:lnTo>
                    <a:pt x="0" y="524421"/>
                  </a:lnTo>
                  <a:cubicBezTo>
                    <a:pt x="0" y="460979"/>
                    <a:pt x="51429" y="409550"/>
                    <a:pt x="114871" y="409550"/>
                  </a:cubicBezTo>
                  <a:lnTo>
                    <a:pt x="1023848" y="409550"/>
                  </a:lnTo>
                  <a:cubicBezTo>
                    <a:pt x="950367" y="376305"/>
                    <a:pt x="900100" y="302035"/>
                    <a:pt x="900100" y="216024"/>
                  </a:cubicBezTo>
                  <a:cubicBezTo>
                    <a:pt x="900100" y="96717"/>
                    <a:pt x="996817" y="0"/>
                    <a:pt x="1116124" y="0"/>
                  </a:cubicBezTo>
                  <a:close/>
                </a:path>
              </a:pathLst>
            </a:custGeom>
            <a:solidFill>
              <a:schemeClr val="bg1">
                <a:lumMod val="75000"/>
              </a:schemeClr>
            </a:solidFill>
            <a:ln w="6350">
              <a:gradFill>
                <a:gsLst>
                  <a:gs pos="0">
                    <a:schemeClr val="bg1"/>
                  </a:gs>
                  <a:gs pos="100000">
                    <a:schemeClr val="accent1">
                      <a:tint val="23500"/>
                      <a:satMod val="160000"/>
                      <a:alpha val="0"/>
                    </a:schemeClr>
                  </a:gs>
                </a:gsLst>
                <a:lin ang="11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a:ea typeface="굴림" panose="020B0600000101010101" pitchFamily="34" charset="-127"/>
                <a:cs typeface="+mn-cs"/>
              </a:endParaRPr>
            </a:p>
          </p:txBody>
        </p:sp>
        <p:sp>
          <p:nvSpPr>
            <p:cNvPr id="46" name="Rounded Rectangle 1">
              <a:extLst>
                <a:ext uri="{FF2B5EF4-FFF2-40B4-BE49-F238E27FC236}">
                  <a16:creationId xmlns:a16="http://schemas.microsoft.com/office/drawing/2014/main" id="{67DF5213-3BDA-451B-B4DE-CC910386D047}"/>
                </a:ext>
              </a:extLst>
            </p:cNvPr>
            <p:cNvSpPr/>
            <p:nvPr/>
          </p:nvSpPr>
          <p:spPr>
            <a:xfrm rot="13500000">
              <a:off x="3942596" y="1552373"/>
              <a:ext cx="1303526" cy="1772730"/>
            </a:xfrm>
            <a:custGeom>
              <a:avLst/>
              <a:gdLst/>
              <a:ahLst/>
              <a:cxnLst/>
              <a:rect l="l" t="t" r="r" b="b"/>
              <a:pathLst>
                <a:path w="2232248" h="3035746">
                  <a:moveTo>
                    <a:pt x="1116124" y="0"/>
                  </a:moveTo>
                  <a:cubicBezTo>
                    <a:pt x="1235431" y="0"/>
                    <a:pt x="1332148" y="96717"/>
                    <a:pt x="1332148" y="216024"/>
                  </a:cubicBezTo>
                  <a:cubicBezTo>
                    <a:pt x="1332148" y="302035"/>
                    <a:pt x="1281882" y="376305"/>
                    <a:pt x="1208401" y="409550"/>
                  </a:cubicBezTo>
                  <a:lnTo>
                    <a:pt x="2117377" y="409550"/>
                  </a:lnTo>
                  <a:cubicBezTo>
                    <a:pt x="2180819" y="409550"/>
                    <a:pt x="2232248" y="460979"/>
                    <a:pt x="2232248" y="524421"/>
                  </a:cubicBezTo>
                  <a:lnTo>
                    <a:pt x="2232248" y="1427051"/>
                  </a:lnTo>
                  <a:cubicBezTo>
                    <a:pt x="2198347" y="1358145"/>
                    <a:pt x="2126925" y="1312317"/>
                    <a:pt x="2044799" y="1312317"/>
                  </a:cubicBezTo>
                  <a:cubicBezTo>
                    <a:pt x="1925492" y="1312317"/>
                    <a:pt x="1828775" y="1409034"/>
                    <a:pt x="1828775" y="1528341"/>
                  </a:cubicBezTo>
                  <a:cubicBezTo>
                    <a:pt x="1828775" y="1647648"/>
                    <a:pt x="1925492" y="1744365"/>
                    <a:pt x="2044799" y="1744365"/>
                  </a:cubicBezTo>
                  <a:cubicBezTo>
                    <a:pt x="2126925" y="1744365"/>
                    <a:pt x="2198347" y="1698537"/>
                    <a:pt x="2232248" y="1629631"/>
                  </a:cubicBezTo>
                  <a:lnTo>
                    <a:pt x="2232248" y="2526927"/>
                  </a:lnTo>
                  <a:cubicBezTo>
                    <a:pt x="2232248" y="2590369"/>
                    <a:pt x="2180819" y="2641798"/>
                    <a:pt x="2117377" y="2641798"/>
                  </a:cubicBezTo>
                  <a:lnTo>
                    <a:pt x="1231541" y="2641798"/>
                  </a:lnTo>
                  <a:cubicBezTo>
                    <a:pt x="1292961" y="2676990"/>
                    <a:pt x="1332148" y="2743780"/>
                    <a:pt x="1332148" y="2819722"/>
                  </a:cubicBezTo>
                  <a:cubicBezTo>
                    <a:pt x="1332148" y="2939029"/>
                    <a:pt x="1235431" y="3035746"/>
                    <a:pt x="1116124" y="3035746"/>
                  </a:cubicBezTo>
                  <a:cubicBezTo>
                    <a:pt x="996817" y="3035746"/>
                    <a:pt x="900100" y="2939029"/>
                    <a:pt x="900100" y="2819722"/>
                  </a:cubicBezTo>
                  <a:cubicBezTo>
                    <a:pt x="900100" y="2743780"/>
                    <a:pt x="939287" y="2676990"/>
                    <a:pt x="1000707" y="2641798"/>
                  </a:cubicBezTo>
                  <a:lnTo>
                    <a:pt x="114871" y="2641798"/>
                  </a:lnTo>
                  <a:cubicBezTo>
                    <a:pt x="51429" y="2641798"/>
                    <a:pt x="0" y="2590369"/>
                    <a:pt x="0" y="2526927"/>
                  </a:cubicBezTo>
                  <a:lnTo>
                    <a:pt x="0" y="1632323"/>
                  </a:lnTo>
                  <a:cubicBezTo>
                    <a:pt x="35192" y="1693743"/>
                    <a:pt x="101981" y="1732930"/>
                    <a:pt x="177924" y="1732930"/>
                  </a:cubicBezTo>
                  <a:cubicBezTo>
                    <a:pt x="297231" y="1732930"/>
                    <a:pt x="393948" y="1636213"/>
                    <a:pt x="393948" y="1516906"/>
                  </a:cubicBezTo>
                  <a:cubicBezTo>
                    <a:pt x="393948" y="1397599"/>
                    <a:pt x="297231" y="1300882"/>
                    <a:pt x="177924" y="1300882"/>
                  </a:cubicBezTo>
                  <a:cubicBezTo>
                    <a:pt x="101981" y="1300882"/>
                    <a:pt x="35192" y="1340069"/>
                    <a:pt x="0" y="1401489"/>
                  </a:cubicBezTo>
                  <a:lnTo>
                    <a:pt x="0" y="524421"/>
                  </a:lnTo>
                  <a:cubicBezTo>
                    <a:pt x="0" y="460979"/>
                    <a:pt x="51429" y="409550"/>
                    <a:pt x="114871" y="409550"/>
                  </a:cubicBezTo>
                  <a:lnTo>
                    <a:pt x="1023848" y="409550"/>
                  </a:lnTo>
                  <a:cubicBezTo>
                    <a:pt x="950367" y="376305"/>
                    <a:pt x="900100" y="302035"/>
                    <a:pt x="900100" y="216024"/>
                  </a:cubicBezTo>
                  <a:cubicBezTo>
                    <a:pt x="900100" y="96717"/>
                    <a:pt x="996817" y="0"/>
                    <a:pt x="1116124" y="0"/>
                  </a:cubicBezTo>
                  <a:close/>
                </a:path>
              </a:pathLst>
            </a:cu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a:ea typeface="굴림" panose="020B0600000101010101" pitchFamily="34" charset="-127"/>
                <a:cs typeface="+mn-cs"/>
              </a:endParaRPr>
            </a:p>
          </p:txBody>
        </p:sp>
        <p:sp>
          <p:nvSpPr>
            <p:cNvPr id="47" name="Rounded Rectangle 1">
              <a:extLst>
                <a:ext uri="{FF2B5EF4-FFF2-40B4-BE49-F238E27FC236}">
                  <a16:creationId xmlns:a16="http://schemas.microsoft.com/office/drawing/2014/main" id="{89256D39-9DDF-4E2E-8C30-5A18E0E6DFF2}"/>
                </a:ext>
              </a:extLst>
            </p:cNvPr>
            <p:cNvSpPr/>
            <p:nvPr/>
          </p:nvSpPr>
          <p:spPr>
            <a:xfrm rot="13500000">
              <a:off x="3942596" y="3395182"/>
              <a:ext cx="1303526" cy="1772730"/>
            </a:xfrm>
            <a:custGeom>
              <a:avLst/>
              <a:gdLst/>
              <a:ahLst/>
              <a:cxnLst/>
              <a:rect l="l" t="t" r="r" b="b"/>
              <a:pathLst>
                <a:path w="2232248" h="3035746">
                  <a:moveTo>
                    <a:pt x="1116124" y="0"/>
                  </a:moveTo>
                  <a:cubicBezTo>
                    <a:pt x="1235431" y="0"/>
                    <a:pt x="1332148" y="96717"/>
                    <a:pt x="1332148" y="216024"/>
                  </a:cubicBezTo>
                  <a:cubicBezTo>
                    <a:pt x="1332148" y="302035"/>
                    <a:pt x="1281882" y="376305"/>
                    <a:pt x="1208401" y="409550"/>
                  </a:cubicBezTo>
                  <a:lnTo>
                    <a:pt x="2117377" y="409550"/>
                  </a:lnTo>
                  <a:cubicBezTo>
                    <a:pt x="2180819" y="409550"/>
                    <a:pt x="2232248" y="460979"/>
                    <a:pt x="2232248" y="524421"/>
                  </a:cubicBezTo>
                  <a:lnTo>
                    <a:pt x="2232248" y="1427051"/>
                  </a:lnTo>
                  <a:cubicBezTo>
                    <a:pt x="2198347" y="1358145"/>
                    <a:pt x="2126925" y="1312317"/>
                    <a:pt x="2044799" y="1312317"/>
                  </a:cubicBezTo>
                  <a:cubicBezTo>
                    <a:pt x="1925492" y="1312317"/>
                    <a:pt x="1828775" y="1409034"/>
                    <a:pt x="1828775" y="1528341"/>
                  </a:cubicBezTo>
                  <a:cubicBezTo>
                    <a:pt x="1828775" y="1647648"/>
                    <a:pt x="1925492" y="1744365"/>
                    <a:pt x="2044799" y="1744365"/>
                  </a:cubicBezTo>
                  <a:cubicBezTo>
                    <a:pt x="2126925" y="1744365"/>
                    <a:pt x="2198347" y="1698537"/>
                    <a:pt x="2232248" y="1629631"/>
                  </a:cubicBezTo>
                  <a:lnTo>
                    <a:pt x="2232248" y="2526927"/>
                  </a:lnTo>
                  <a:cubicBezTo>
                    <a:pt x="2232248" y="2590369"/>
                    <a:pt x="2180819" y="2641798"/>
                    <a:pt x="2117377" y="2641798"/>
                  </a:cubicBezTo>
                  <a:lnTo>
                    <a:pt x="1231541" y="2641798"/>
                  </a:lnTo>
                  <a:cubicBezTo>
                    <a:pt x="1292961" y="2676990"/>
                    <a:pt x="1332148" y="2743780"/>
                    <a:pt x="1332148" y="2819722"/>
                  </a:cubicBezTo>
                  <a:cubicBezTo>
                    <a:pt x="1332148" y="2939029"/>
                    <a:pt x="1235431" y="3035746"/>
                    <a:pt x="1116124" y="3035746"/>
                  </a:cubicBezTo>
                  <a:cubicBezTo>
                    <a:pt x="996817" y="3035746"/>
                    <a:pt x="900100" y="2939029"/>
                    <a:pt x="900100" y="2819722"/>
                  </a:cubicBezTo>
                  <a:cubicBezTo>
                    <a:pt x="900100" y="2743780"/>
                    <a:pt x="939287" y="2676990"/>
                    <a:pt x="1000707" y="2641798"/>
                  </a:cubicBezTo>
                  <a:lnTo>
                    <a:pt x="114871" y="2641798"/>
                  </a:lnTo>
                  <a:cubicBezTo>
                    <a:pt x="51429" y="2641798"/>
                    <a:pt x="0" y="2590369"/>
                    <a:pt x="0" y="2526927"/>
                  </a:cubicBezTo>
                  <a:lnTo>
                    <a:pt x="0" y="1632323"/>
                  </a:lnTo>
                  <a:cubicBezTo>
                    <a:pt x="35192" y="1693743"/>
                    <a:pt x="101981" y="1732930"/>
                    <a:pt x="177924" y="1732930"/>
                  </a:cubicBezTo>
                  <a:cubicBezTo>
                    <a:pt x="297231" y="1732930"/>
                    <a:pt x="393948" y="1636213"/>
                    <a:pt x="393948" y="1516906"/>
                  </a:cubicBezTo>
                  <a:cubicBezTo>
                    <a:pt x="393948" y="1397599"/>
                    <a:pt x="297231" y="1300882"/>
                    <a:pt x="177924" y="1300882"/>
                  </a:cubicBezTo>
                  <a:cubicBezTo>
                    <a:pt x="101981" y="1300882"/>
                    <a:pt x="35192" y="1340069"/>
                    <a:pt x="0" y="1401489"/>
                  </a:cubicBezTo>
                  <a:lnTo>
                    <a:pt x="0" y="524421"/>
                  </a:lnTo>
                  <a:cubicBezTo>
                    <a:pt x="0" y="460979"/>
                    <a:pt x="51429" y="409550"/>
                    <a:pt x="114871" y="409550"/>
                  </a:cubicBezTo>
                  <a:lnTo>
                    <a:pt x="1023848" y="409550"/>
                  </a:lnTo>
                  <a:cubicBezTo>
                    <a:pt x="950367" y="376305"/>
                    <a:pt x="900100" y="302035"/>
                    <a:pt x="900100" y="216024"/>
                  </a:cubicBezTo>
                  <a:cubicBezTo>
                    <a:pt x="900100" y="96717"/>
                    <a:pt x="996817" y="0"/>
                    <a:pt x="1116124" y="0"/>
                  </a:cubicBez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a:ea typeface="굴림" panose="020B0600000101010101" pitchFamily="34" charset="-127"/>
                <a:cs typeface="+mn-cs"/>
              </a:endParaRPr>
            </a:p>
          </p:txBody>
        </p:sp>
        <p:sp>
          <p:nvSpPr>
            <p:cNvPr id="48" name="Rounded Rectangle 1">
              <a:extLst>
                <a:ext uri="{FF2B5EF4-FFF2-40B4-BE49-F238E27FC236}">
                  <a16:creationId xmlns:a16="http://schemas.microsoft.com/office/drawing/2014/main" id="{ABBD932C-8BA0-48CA-9C26-30C4C5791D5C}"/>
                </a:ext>
              </a:extLst>
            </p:cNvPr>
            <p:cNvSpPr/>
            <p:nvPr/>
          </p:nvSpPr>
          <p:spPr>
            <a:xfrm rot="8100000">
              <a:off x="4873367" y="2476713"/>
              <a:ext cx="1303526" cy="1772730"/>
            </a:xfrm>
            <a:custGeom>
              <a:avLst/>
              <a:gdLst/>
              <a:ahLst/>
              <a:cxnLst/>
              <a:rect l="l" t="t" r="r" b="b"/>
              <a:pathLst>
                <a:path w="2232248" h="3035746">
                  <a:moveTo>
                    <a:pt x="1116124" y="0"/>
                  </a:moveTo>
                  <a:cubicBezTo>
                    <a:pt x="1235431" y="0"/>
                    <a:pt x="1332148" y="96717"/>
                    <a:pt x="1332148" y="216024"/>
                  </a:cubicBezTo>
                  <a:cubicBezTo>
                    <a:pt x="1332148" y="302035"/>
                    <a:pt x="1281882" y="376305"/>
                    <a:pt x="1208401" y="409550"/>
                  </a:cubicBezTo>
                  <a:lnTo>
                    <a:pt x="2117377" y="409550"/>
                  </a:lnTo>
                  <a:cubicBezTo>
                    <a:pt x="2180819" y="409550"/>
                    <a:pt x="2232248" y="460979"/>
                    <a:pt x="2232248" y="524421"/>
                  </a:cubicBezTo>
                  <a:lnTo>
                    <a:pt x="2232248" y="1427051"/>
                  </a:lnTo>
                  <a:cubicBezTo>
                    <a:pt x="2198347" y="1358145"/>
                    <a:pt x="2126925" y="1312317"/>
                    <a:pt x="2044799" y="1312317"/>
                  </a:cubicBezTo>
                  <a:cubicBezTo>
                    <a:pt x="1925492" y="1312317"/>
                    <a:pt x="1828775" y="1409034"/>
                    <a:pt x="1828775" y="1528341"/>
                  </a:cubicBezTo>
                  <a:cubicBezTo>
                    <a:pt x="1828775" y="1647648"/>
                    <a:pt x="1925492" y="1744365"/>
                    <a:pt x="2044799" y="1744365"/>
                  </a:cubicBezTo>
                  <a:cubicBezTo>
                    <a:pt x="2126925" y="1744365"/>
                    <a:pt x="2198347" y="1698537"/>
                    <a:pt x="2232248" y="1629631"/>
                  </a:cubicBezTo>
                  <a:lnTo>
                    <a:pt x="2232248" y="2526927"/>
                  </a:lnTo>
                  <a:cubicBezTo>
                    <a:pt x="2232248" y="2590369"/>
                    <a:pt x="2180819" y="2641798"/>
                    <a:pt x="2117377" y="2641798"/>
                  </a:cubicBezTo>
                  <a:lnTo>
                    <a:pt x="1231541" y="2641798"/>
                  </a:lnTo>
                  <a:cubicBezTo>
                    <a:pt x="1292961" y="2676990"/>
                    <a:pt x="1332148" y="2743780"/>
                    <a:pt x="1332148" y="2819722"/>
                  </a:cubicBezTo>
                  <a:cubicBezTo>
                    <a:pt x="1332148" y="2939029"/>
                    <a:pt x="1235431" y="3035746"/>
                    <a:pt x="1116124" y="3035746"/>
                  </a:cubicBezTo>
                  <a:cubicBezTo>
                    <a:pt x="996817" y="3035746"/>
                    <a:pt x="900100" y="2939029"/>
                    <a:pt x="900100" y="2819722"/>
                  </a:cubicBezTo>
                  <a:cubicBezTo>
                    <a:pt x="900100" y="2743780"/>
                    <a:pt x="939287" y="2676990"/>
                    <a:pt x="1000707" y="2641798"/>
                  </a:cubicBezTo>
                  <a:lnTo>
                    <a:pt x="114871" y="2641798"/>
                  </a:lnTo>
                  <a:cubicBezTo>
                    <a:pt x="51429" y="2641798"/>
                    <a:pt x="0" y="2590369"/>
                    <a:pt x="0" y="2526927"/>
                  </a:cubicBezTo>
                  <a:lnTo>
                    <a:pt x="0" y="1632323"/>
                  </a:lnTo>
                  <a:cubicBezTo>
                    <a:pt x="35192" y="1693743"/>
                    <a:pt x="101981" y="1732930"/>
                    <a:pt x="177924" y="1732930"/>
                  </a:cubicBezTo>
                  <a:cubicBezTo>
                    <a:pt x="297231" y="1732930"/>
                    <a:pt x="393948" y="1636213"/>
                    <a:pt x="393948" y="1516906"/>
                  </a:cubicBezTo>
                  <a:cubicBezTo>
                    <a:pt x="393948" y="1397599"/>
                    <a:pt x="297231" y="1300882"/>
                    <a:pt x="177924" y="1300882"/>
                  </a:cubicBezTo>
                  <a:cubicBezTo>
                    <a:pt x="101981" y="1300882"/>
                    <a:pt x="35192" y="1340069"/>
                    <a:pt x="0" y="1401489"/>
                  </a:cubicBezTo>
                  <a:lnTo>
                    <a:pt x="0" y="524421"/>
                  </a:lnTo>
                  <a:cubicBezTo>
                    <a:pt x="0" y="460979"/>
                    <a:pt x="51429" y="409550"/>
                    <a:pt x="114871" y="409550"/>
                  </a:cubicBezTo>
                  <a:lnTo>
                    <a:pt x="1023848" y="409550"/>
                  </a:lnTo>
                  <a:cubicBezTo>
                    <a:pt x="950367" y="376305"/>
                    <a:pt x="900100" y="302035"/>
                    <a:pt x="900100" y="216024"/>
                  </a:cubicBezTo>
                  <a:cubicBezTo>
                    <a:pt x="900100" y="96717"/>
                    <a:pt x="996817" y="0"/>
                    <a:pt x="1116124" y="0"/>
                  </a:cubicBezTo>
                  <a:close/>
                </a:path>
              </a:pathLst>
            </a:cu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a:ea typeface="굴림" panose="020B0600000101010101" pitchFamily="34" charset="-127"/>
                <a:cs typeface="+mn-cs"/>
              </a:endParaRPr>
            </a:p>
          </p:txBody>
        </p:sp>
      </p:grpSp>
      <p:sp>
        <p:nvSpPr>
          <p:cNvPr id="49" name="TextBox 48">
            <a:extLst>
              <a:ext uri="{FF2B5EF4-FFF2-40B4-BE49-F238E27FC236}">
                <a16:creationId xmlns:a16="http://schemas.microsoft.com/office/drawing/2014/main" id="{E7CD519A-16CC-4042-8B1E-02DB2E97E859}"/>
              </a:ext>
            </a:extLst>
          </p:cNvPr>
          <p:cNvSpPr txBox="1"/>
          <p:nvPr/>
        </p:nvSpPr>
        <p:spPr>
          <a:xfrm>
            <a:off x="7462222" y="446049"/>
            <a:ext cx="121427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rPr>
              <a:t>LUMINAIRE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ko-KR" sz="800" b="1" dirty="0">
                <a:solidFill>
                  <a:prstClr val="white"/>
                </a:solidFill>
                <a:latin typeface="Arial" panose="020B0604020202020204"/>
                <a:ea typeface="굴림" panose="020B0600000101010101" pitchFamily="34" charset="-127"/>
                <a:cs typeface="Calibri" pitchFamily="34" charset="0"/>
              </a:rPr>
              <a:t>HEAD</a:t>
            </a:r>
            <a:endParaRPr kumimoji="0" lang="ko-KR" altLang="en-US"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endParaRPr>
          </a:p>
        </p:txBody>
      </p:sp>
      <p:sp>
        <p:nvSpPr>
          <p:cNvPr id="50" name="TextBox 49">
            <a:extLst>
              <a:ext uri="{FF2B5EF4-FFF2-40B4-BE49-F238E27FC236}">
                <a16:creationId xmlns:a16="http://schemas.microsoft.com/office/drawing/2014/main" id="{C1BAAD98-B698-4759-8EAE-252B90AC56BC}"/>
              </a:ext>
            </a:extLst>
          </p:cNvPr>
          <p:cNvSpPr txBox="1"/>
          <p:nvPr/>
        </p:nvSpPr>
        <p:spPr>
          <a:xfrm>
            <a:off x="7139986" y="937918"/>
            <a:ext cx="839045"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rPr>
              <a:t>BETWEEN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ko-KR" sz="800" b="1" dirty="0">
                <a:solidFill>
                  <a:prstClr val="white"/>
                </a:solidFill>
                <a:latin typeface="Arial" panose="020B0604020202020204"/>
                <a:ea typeface="굴림" panose="020B0600000101010101" pitchFamily="34" charset="-127"/>
                <a:cs typeface="Calibri" pitchFamily="34" charset="0"/>
              </a:rPr>
              <a:t>ELEMENTS</a:t>
            </a:r>
            <a:endParaRPr kumimoji="0" lang="ko-KR" altLang="en-US"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endParaRPr>
          </a:p>
        </p:txBody>
      </p:sp>
      <p:sp>
        <p:nvSpPr>
          <p:cNvPr id="51" name="TextBox 50">
            <a:extLst>
              <a:ext uri="{FF2B5EF4-FFF2-40B4-BE49-F238E27FC236}">
                <a16:creationId xmlns:a16="http://schemas.microsoft.com/office/drawing/2014/main" id="{624C0F4A-DDF8-453A-9301-C123E04ED88B}"/>
              </a:ext>
            </a:extLst>
          </p:cNvPr>
          <p:cNvSpPr txBox="1"/>
          <p:nvPr/>
        </p:nvSpPr>
        <p:spPr>
          <a:xfrm>
            <a:off x="8136419" y="928215"/>
            <a:ext cx="839045"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rPr>
              <a:t>STAND- PIPES</a:t>
            </a:r>
            <a:endParaRPr kumimoji="0" lang="ko-KR" altLang="en-US"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endParaRPr>
          </a:p>
        </p:txBody>
      </p:sp>
      <p:sp>
        <p:nvSpPr>
          <p:cNvPr id="52" name="TextBox 51">
            <a:extLst>
              <a:ext uri="{FF2B5EF4-FFF2-40B4-BE49-F238E27FC236}">
                <a16:creationId xmlns:a16="http://schemas.microsoft.com/office/drawing/2014/main" id="{6103F56A-CC41-4A1F-BF7B-B505BDCBC51E}"/>
              </a:ext>
            </a:extLst>
          </p:cNvPr>
          <p:cNvSpPr txBox="1"/>
          <p:nvPr/>
        </p:nvSpPr>
        <p:spPr>
          <a:xfrm>
            <a:off x="7633628" y="1429787"/>
            <a:ext cx="839045"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rPr>
              <a:t>SMART MODULES</a:t>
            </a:r>
            <a:endParaRPr kumimoji="0" lang="ko-KR" altLang="en-US" sz="800" b="1" i="0" u="none" strike="noStrike" kern="1200" cap="none" spc="0" normalizeH="0" baseline="0" noProof="0" dirty="0">
              <a:ln>
                <a:noFill/>
              </a:ln>
              <a:solidFill>
                <a:prstClr val="white"/>
              </a:solidFill>
              <a:effectLst/>
              <a:uLnTx/>
              <a:uFillTx/>
              <a:latin typeface="Arial" panose="020B0604020202020204"/>
              <a:ea typeface="굴림" panose="020B0600000101010101" pitchFamily="34" charset="-127"/>
              <a:cs typeface="Calibri" pitchFamily="34" charset="0"/>
            </a:endParaRPr>
          </a:p>
        </p:txBody>
      </p:sp>
    </p:spTree>
    <p:extLst>
      <p:ext uri="{BB962C8B-B14F-4D97-AF65-F5344CB8AC3E}">
        <p14:creationId xmlns:p14="http://schemas.microsoft.com/office/powerpoint/2010/main" val="256455128"/>
      </p:ext>
    </p:extLst>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D2FD7B437B2946995D32AF771939E0" ma:contentTypeVersion="3" ma:contentTypeDescription="Create a new document." ma:contentTypeScope="" ma:versionID="2ba10cb748974c95523e84d5016e805c">
  <xsd:schema xmlns:xsd="http://www.w3.org/2001/XMLSchema" xmlns:xs="http://www.w3.org/2001/XMLSchema" xmlns:p="http://schemas.microsoft.com/office/2006/metadata/properties" xmlns:ns2="29426f13-39b3-4534-b78d-82f0973179fe" targetNamespace="http://schemas.microsoft.com/office/2006/metadata/properties" ma:root="true" ma:fieldsID="906e4941badc6a946083a96beaf93b3a" ns2:_="">
    <xsd:import namespace="29426f13-39b3-4534-b78d-82f0973179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26f13-39b3-4534-b78d-82f097317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2C172D-3BEB-4D6D-81A1-EFB2A5816A82}">
  <ds:schemaRefs>
    <ds:schemaRef ds:uri="http://schemas.microsoft.com/sharepoint/v3/contenttype/forms"/>
  </ds:schemaRefs>
</ds:datastoreItem>
</file>

<file path=customXml/itemProps2.xml><?xml version="1.0" encoding="utf-8"?>
<ds:datastoreItem xmlns:ds="http://schemas.openxmlformats.org/officeDocument/2006/customXml" ds:itemID="{EB790398-D90E-4B8E-AC87-1E1F4F3D095E}">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e5d0a521-0bb1-4007-9e91-a0ddf063d495"/>
    <ds:schemaRef ds:uri="1818e50c-d466-4600-8790-beb3a248a6b0"/>
    <ds:schemaRef ds:uri="http://www.w3.org/XML/1998/namespace"/>
    <ds:schemaRef ds:uri="http://purl.org/dc/terms/"/>
  </ds:schemaRefs>
</ds:datastoreItem>
</file>

<file path=customXml/itemProps3.xml><?xml version="1.0" encoding="utf-8"?>
<ds:datastoreItem xmlns:ds="http://schemas.openxmlformats.org/officeDocument/2006/customXml" ds:itemID="{408C2E3C-9348-4605-AF11-B924724DD637}"/>
</file>

<file path=docProps/app.xml><?xml version="1.0" encoding="utf-8"?>
<Properties xmlns="http://schemas.openxmlformats.org/officeDocument/2006/extended-properties" xmlns:vt="http://schemas.openxmlformats.org/officeDocument/2006/docPropsVTypes">
  <Template/>
  <TotalTime>0</TotalTime>
  <Words>1367</Words>
  <Application>Microsoft Office PowerPoint</Application>
  <PresentationFormat>Benutzerdefiniert</PresentationFormat>
  <Paragraphs>223</Paragraphs>
  <Slides>24</Slides>
  <Notes>1</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24</vt:i4>
      </vt:variant>
    </vt:vector>
  </HeadingPairs>
  <TitlesOfParts>
    <vt:vector size="29" baseType="lpstr">
      <vt:lpstr>Arial</vt:lpstr>
      <vt:lpstr>Calibri</vt:lpstr>
      <vt:lpstr>2_Office</vt:lpstr>
      <vt:lpstr>4_Office</vt:lpstr>
      <vt:lpstr>Contents Slide Master</vt:lpstr>
      <vt:lpstr>LIGHT COLUMN SYSTEM CONSTELA 19  SMARTER. STRONGER.  More Attractive.  www.trilux.com</vt:lpstr>
      <vt:lpstr>THE CHALLENGE</vt:lpstr>
      <vt:lpstr>PowerPoint-Präsentation</vt:lpstr>
      <vt:lpstr>PowerPoint-Präsentation</vt:lpstr>
      <vt:lpstr>PowerPoint-Präsentation</vt:lpstr>
      <vt:lpstr>PowerPoint-Präsentation</vt:lpstr>
      <vt:lpstr>PowerPoint-Präsentation</vt:lpstr>
      <vt:lpstr>DIFFERENT POSSIBILITIES FOR LIGHTING</vt:lpstr>
      <vt:lpstr>PowerPoint-Präsentation</vt:lpstr>
      <vt:lpstr>OVERVIEW OF THE COMPONENTS</vt:lpstr>
      <vt:lpstr>PERFECT PORPORTIONS</vt:lpstr>
      <vt:lpstr>TECHNICAL FEATURES | CS19</vt:lpstr>
      <vt:lpstr>DIMENSIONAL DRAWINGS</vt:lpstr>
      <vt:lpstr>CONSTELA – 5 REASONS FOR CS19</vt:lpstr>
      <vt:lpstr>FURTHER FEATURES</vt:lpstr>
      <vt:lpstr>ADDITIONAL MODULES POSSIBLE</vt:lpstr>
      <vt:lpstr>THANK YOU FOR YOUR ATTENTION!  www.trilux.com</vt:lpstr>
      <vt:lpstr>BACK UP</vt:lpstr>
      <vt:lpstr>OVERVIEW OF COMPONENTS</vt:lpstr>
      <vt:lpstr>PowerPoint-Präsentation</vt:lpstr>
      <vt:lpstr>PowerPoint-Präsentation</vt:lpstr>
      <vt:lpstr>PowerPoint-Präsentation</vt:lpstr>
      <vt:lpstr>BACK UP SUSTAINABILITY AND ENVIRONMENTAL PROTECTION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Utsch</dc:creator>
  <cp:lastModifiedBy>Meyer, Sylvia</cp:lastModifiedBy>
  <cp:revision>40</cp:revision>
  <dcterms:created xsi:type="dcterms:W3CDTF">2018-07-24T07:41:46Z</dcterms:created>
  <dcterms:modified xsi:type="dcterms:W3CDTF">2021-05-25T09:15:39Z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0x01010025D2FD7B437B2946995D32AF771939E0</vt:lpwstr>
  </property>
</Properties>
</file>