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2" r:id="rId4"/>
  </p:sldMasterIdLst>
  <p:notesMasterIdLst>
    <p:notesMasterId r:id="rId32"/>
  </p:notesMasterIdLst>
  <p:sldIdLst>
    <p:sldId id="574" r:id="rId5"/>
    <p:sldId id="539" r:id="rId6"/>
    <p:sldId id="540" r:id="rId7"/>
    <p:sldId id="579" r:id="rId8"/>
    <p:sldId id="572" r:id="rId9"/>
    <p:sldId id="561" r:id="rId10"/>
    <p:sldId id="569" r:id="rId11"/>
    <p:sldId id="573" r:id="rId12"/>
    <p:sldId id="571" r:id="rId13"/>
    <p:sldId id="570" r:id="rId14"/>
    <p:sldId id="562" r:id="rId15"/>
    <p:sldId id="542" r:id="rId16"/>
    <p:sldId id="543" r:id="rId17"/>
    <p:sldId id="560" r:id="rId18"/>
    <p:sldId id="563" r:id="rId19"/>
    <p:sldId id="581" r:id="rId20"/>
    <p:sldId id="582" r:id="rId21"/>
    <p:sldId id="575" r:id="rId22"/>
    <p:sldId id="576" r:id="rId23"/>
    <p:sldId id="577" r:id="rId24"/>
    <p:sldId id="578" r:id="rId25"/>
    <p:sldId id="547" r:id="rId26"/>
    <p:sldId id="564" r:id="rId27"/>
    <p:sldId id="552" r:id="rId28"/>
    <p:sldId id="565" r:id="rId29"/>
    <p:sldId id="568" r:id="rId30"/>
    <p:sldId id="544" r:id="rId31"/>
  </p:sldIdLst>
  <p:sldSz cx="9144000" cy="6858000" type="screen4x3"/>
  <p:notesSz cx="6858000" cy="9144000"/>
  <p:defaultTex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äsentation BICULT EN" id="{AD96C87F-325B-3047-8056-A457132723C8}">
          <p14:sldIdLst>
            <p14:sldId id="574"/>
            <p14:sldId id="539"/>
            <p14:sldId id="540"/>
            <p14:sldId id="579"/>
            <p14:sldId id="572"/>
            <p14:sldId id="561"/>
            <p14:sldId id="569"/>
            <p14:sldId id="573"/>
            <p14:sldId id="571"/>
            <p14:sldId id="570"/>
            <p14:sldId id="562"/>
            <p14:sldId id="542"/>
            <p14:sldId id="543"/>
            <p14:sldId id="560"/>
            <p14:sldId id="563"/>
            <p14:sldId id="581"/>
            <p14:sldId id="582"/>
            <p14:sldId id="575"/>
            <p14:sldId id="576"/>
            <p14:sldId id="577"/>
            <p14:sldId id="578"/>
            <p14:sldId id="547"/>
            <p14:sldId id="564"/>
            <p14:sldId id="552"/>
            <p14:sldId id="565"/>
            <p14:sldId id="568"/>
            <p14:sldId id="544"/>
          </p14:sldIdLst>
        </p14:section>
      </p14:sectionLst>
    </p:ext>
    <p:ext uri="{EFAFB233-063F-42B5-8137-9DF3F51BA10A}">
      <p15:sldGuideLst xmlns:p15="http://schemas.microsoft.com/office/powerpoint/2012/main">
        <p15:guide id="4" pos="2880" userDrawn="1">
          <p15:clr>
            <a:srgbClr val="A4A3A4"/>
          </p15:clr>
        </p15:guide>
        <p15:guide id="5" orient="horz"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2F2"/>
    <a:srgbClr val="99B815"/>
    <a:srgbClr val="8A8A9B"/>
    <a:srgbClr val="AAB83C"/>
    <a:srgbClr val="CDCDCD"/>
    <a:srgbClr val="FF00FF"/>
    <a:srgbClr val="89E909"/>
    <a:srgbClr val="00FF00"/>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DE2F57-204E-4242-9F50-F19D26FB1976}" v="5" dt="2020-05-03T11:37:32.987"/>
  </p1510:revLst>
</p1510:revInfo>
</file>

<file path=ppt/tableStyles.xml><?xml version="1.0" encoding="utf-8"?>
<a:tblStyleLst xmlns:a="http://schemas.openxmlformats.org/drawingml/2006/main" def="{5C22544A-7EE6-4342-B048-85BDC9FD1C3A}">
  <a:tblStyle styleId="{91EBBBCC-DAD2-459C-BE2E-F6DE35CF9A28}" styleName="Темный стиль 2 — акцент 3/акцент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E9639D4-E3E2-4D34-9284-5A2195B3D0D7}" styleName="Helle Formatvorlag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Helle Formatvorlage 2 - Akz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766" autoAdjust="0"/>
    <p:restoredTop sz="93542" autoAdjust="0"/>
  </p:normalViewPr>
  <p:slideViewPr>
    <p:cSldViewPr snapToGrid="0">
      <p:cViewPr varScale="1">
        <p:scale>
          <a:sx n="67" d="100"/>
          <a:sy n="67" d="100"/>
        </p:scale>
        <p:origin x="1216" y="48"/>
      </p:cViewPr>
      <p:guideLst>
        <p:guide pos="2880"/>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ven Matthias" userId="239562ff-a3b3-4a49-9e28-f5b6a4095eee" providerId="ADAL" clId="{33DE2F57-204E-4242-9F50-F19D26FB1976}"/>
    <pc:docChg chg="addSld modSld">
      <pc:chgData name="Steven Matthias" userId="239562ff-a3b3-4a49-9e28-f5b6a4095eee" providerId="ADAL" clId="{33DE2F57-204E-4242-9F50-F19D26FB1976}" dt="2020-05-03T11:37:42.180" v="32" actId="20577"/>
      <pc:docMkLst>
        <pc:docMk/>
      </pc:docMkLst>
      <pc:sldChg chg="modSp add">
        <pc:chgData name="Steven Matthias" userId="239562ff-a3b3-4a49-9e28-f5b6a4095eee" providerId="ADAL" clId="{33DE2F57-204E-4242-9F50-F19D26FB1976}" dt="2020-05-03T11:36:46.591" v="21" actId="20577"/>
        <pc:sldMkLst>
          <pc:docMk/>
          <pc:sldMk cId="324739822" sldId="581"/>
        </pc:sldMkLst>
        <pc:spChg chg="mod">
          <ac:chgData name="Steven Matthias" userId="239562ff-a3b3-4a49-9e28-f5b6a4095eee" providerId="ADAL" clId="{33DE2F57-204E-4242-9F50-F19D26FB1976}" dt="2020-05-03T11:36:46.591" v="21" actId="20577"/>
          <ac:spMkLst>
            <pc:docMk/>
            <pc:sldMk cId="324739822" sldId="581"/>
            <ac:spMk id="3" creationId="{2B4517BF-83E8-4523-BBB3-C20032045DF4}"/>
          </ac:spMkLst>
        </pc:spChg>
      </pc:sldChg>
      <pc:sldChg chg="modSp add">
        <pc:chgData name="Steven Matthias" userId="239562ff-a3b3-4a49-9e28-f5b6a4095eee" providerId="ADAL" clId="{33DE2F57-204E-4242-9F50-F19D26FB1976}" dt="2020-05-03T11:37:42.180" v="32" actId="20577"/>
        <pc:sldMkLst>
          <pc:docMk/>
          <pc:sldMk cId="3653172852" sldId="582"/>
        </pc:sldMkLst>
        <pc:spChg chg="mod">
          <ac:chgData name="Steven Matthias" userId="239562ff-a3b3-4a49-9e28-f5b6a4095eee" providerId="ADAL" clId="{33DE2F57-204E-4242-9F50-F19D26FB1976}" dt="2020-05-03T11:37:42.180" v="32" actId="20577"/>
          <ac:spMkLst>
            <pc:docMk/>
            <pc:sldMk cId="3653172852" sldId="582"/>
            <ac:spMk id="3" creationId="{F0BD68D8-2E2B-4E62-9611-4D28B61012A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47CBD8-C25E-4C6D-A27C-C0D7D61F3628}" type="datetimeFigureOut">
              <a:rPr lang="en-US" smtClean="0"/>
              <a:t>5/3/2020</a:t>
            </a:fld>
            <a:endParaRPr lang="en-US"/>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EFD187-7D74-4BFC-B925-AD91EFADB35C}" type="slidenum">
              <a:rPr lang="en-US" smtClean="0"/>
              <a:t>‹Nr.›</a:t>
            </a:fld>
            <a:endParaRPr lang="en-US"/>
          </a:p>
        </p:txBody>
      </p:sp>
    </p:spTree>
    <p:extLst>
      <p:ext uri="{BB962C8B-B14F-4D97-AF65-F5344CB8AC3E}">
        <p14:creationId xmlns:p14="http://schemas.microsoft.com/office/powerpoint/2010/main" val="1054825121"/>
      </p:ext>
    </p:extLst>
  </p:cSld>
  <p:clrMap bg1="lt1" tx1="dk1" bg2="lt2" tx2="dk2" accent1="accent1" accent2="accent2" accent3="accent3" accent4="accent4" accent5="accent5" accent6="accent6" hlink="hlink" folHlink="folHlink"/>
  <p:notesStyle>
    <a:lvl1pPr marL="0" algn="l" defTabSz="914330" rtl="0" eaLnBrk="1" latinLnBrk="0" hangingPunct="1">
      <a:defRPr sz="1200" kern="1200">
        <a:solidFill>
          <a:schemeClr val="tx1"/>
        </a:solidFill>
        <a:latin typeface="+mn-lt"/>
        <a:ea typeface="+mn-ea"/>
        <a:cs typeface="+mn-cs"/>
      </a:defRPr>
    </a:lvl1pPr>
    <a:lvl2pPr marL="457165" algn="l" defTabSz="914330" rtl="0" eaLnBrk="1" latinLnBrk="0" hangingPunct="1">
      <a:defRPr sz="1200" kern="1200">
        <a:solidFill>
          <a:schemeClr val="tx1"/>
        </a:solidFill>
        <a:latin typeface="+mn-lt"/>
        <a:ea typeface="+mn-ea"/>
        <a:cs typeface="+mn-cs"/>
      </a:defRPr>
    </a:lvl2pPr>
    <a:lvl3pPr marL="914330" algn="l" defTabSz="914330" rtl="0" eaLnBrk="1" latinLnBrk="0" hangingPunct="1">
      <a:defRPr sz="1200" kern="1200">
        <a:solidFill>
          <a:schemeClr val="tx1"/>
        </a:solidFill>
        <a:latin typeface="+mn-lt"/>
        <a:ea typeface="+mn-ea"/>
        <a:cs typeface="+mn-cs"/>
      </a:defRPr>
    </a:lvl3pPr>
    <a:lvl4pPr marL="1371495" algn="l" defTabSz="914330" rtl="0" eaLnBrk="1" latinLnBrk="0" hangingPunct="1">
      <a:defRPr sz="1200" kern="1200">
        <a:solidFill>
          <a:schemeClr val="tx1"/>
        </a:solidFill>
        <a:latin typeface="+mn-lt"/>
        <a:ea typeface="+mn-ea"/>
        <a:cs typeface="+mn-cs"/>
      </a:defRPr>
    </a:lvl4pPr>
    <a:lvl5pPr marL="1828660" algn="l" defTabSz="914330" rtl="0" eaLnBrk="1" latinLnBrk="0" hangingPunct="1">
      <a:defRPr sz="1200" kern="1200">
        <a:solidFill>
          <a:schemeClr val="tx1"/>
        </a:solidFill>
        <a:latin typeface="+mn-lt"/>
        <a:ea typeface="+mn-ea"/>
        <a:cs typeface="+mn-cs"/>
      </a:defRPr>
    </a:lvl5pPr>
    <a:lvl6pPr marL="2285825" algn="l" defTabSz="914330" rtl="0" eaLnBrk="1" latinLnBrk="0" hangingPunct="1">
      <a:defRPr sz="1200" kern="1200">
        <a:solidFill>
          <a:schemeClr val="tx1"/>
        </a:solidFill>
        <a:latin typeface="+mn-lt"/>
        <a:ea typeface="+mn-ea"/>
        <a:cs typeface="+mn-cs"/>
      </a:defRPr>
    </a:lvl6pPr>
    <a:lvl7pPr marL="2742990" algn="l" defTabSz="914330" rtl="0" eaLnBrk="1" latinLnBrk="0" hangingPunct="1">
      <a:defRPr sz="1200" kern="1200">
        <a:solidFill>
          <a:schemeClr val="tx1"/>
        </a:solidFill>
        <a:latin typeface="+mn-lt"/>
        <a:ea typeface="+mn-ea"/>
        <a:cs typeface="+mn-cs"/>
      </a:defRPr>
    </a:lvl7pPr>
    <a:lvl8pPr marL="3200155" algn="l" defTabSz="914330" rtl="0" eaLnBrk="1" latinLnBrk="0" hangingPunct="1">
      <a:defRPr sz="1200" kern="1200">
        <a:solidFill>
          <a:schemeClr val="tx1"/>
        </a:solidFill>
        <a:latin typeface="+mn-lt"/>
        <a:ea typeface="+mn-ea"/>
        <a:cs typeface="+mn-cs"/>
      </a:defRPr>
    </a:lvl8pPr>
    <a:lvl9pPr marL="3657320" algn="l" defTabSz="91433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5EFD187-7D74-4BFC-B925-AD91EFADB35C}" type="slidenum">
              <a:rPr lang="en-US" smtClean="0"/>
              <a:t>1</a:t>
            </a:fld>
            <a:endParaRPr lang="en-US"/>
          </a:p>
        </p:txBody>
      </p:sp>
    </p:spTree>
    <p:extLst>
      <p:ext uri="{BB962C8B-B14F-4D97-AF65-F5344CB8AC3E}">
        <p14:creationId xmlns:p14="http://schemas.microsoft.com/office/powerpoint/2010/main" val="3329560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5EFD187-7D74-4BFC-B925-AD91EFADB35C}" type="slidenum">
              <a:rPr lang="en-US" smtClean="0"/>
              <a:t>19</a:t>
            </a:fld>
            <a:endParaRPr lang="en-US"/>
          </a:p>
        </p:txBody>
      </p:sp>
    </p:spTree>
    <p:extLst>
      <p:ext uri="{BB962C8B-B14F-4D97-AF65-F5344CB8AC3E}">
        <p14:creationId xmlns:p14="http://schemas.microsoft.com/office/powerpoint/2010/main" val="29529854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8.emf"/><Relationship Id="rId13" Type="http://schemas.openxmlformats.org/officeDocument/2006/relationships/image" Target="../media/image2.emf"/><Relationship Id="rId18" Type="http://schemas.openxmlformats.org/officeDocument/2006/relationships/image" Target="../media/image24.emf"/><Relationship Id="rId3" Type="http://schemas.openxmlformats.org/officeDocument/2006/relationships/image" Target="../media/image16.emf"/><Relationship Id="rId21" Type="http://schemas.openxmlformats.org/officeDocument/2006/relationships/image" Target="../media/image11.emf"/><Relationship Id="rId7" Type="http://schemas.openxmlformats.org/officeDocument/2006/relationships/image" Target="../media/image7.emf"/><Relationship Id="rId12" Type="http://schemas.openxmlformats.org/officeDocument/2006/relationships/image" Target="../media/image5.emf"/><Relationship Id="rId17" Type="http://schemas.openxmlformats.org/officeDocument/2006/relationships/image" Target="../media/image13.emf"/><Relationship Id="rId2" Type="http://schemas.openxmlformats.org/officeDocument/2006/relationships/image" Target="../media/image15.emf"/><Relationship Id="rId16" Type="http://schemas.openxmlformats.org/officeDocument/2006/relationships/image" Target="../media/image23.emf"/><Relationship Id="rId20" Type="http://schemas.openxmlformats.org/officeDocument/2006/relationships/image" Target="../media/image26.emf"/><Relationship Id="rId1" Type="http://schemas.openxmlformats.org/officeDocument/2006/relationships/slideMaster" Target="../slideMasters/slideMaster1.xml"/><Relationship Id="rId6" Type="http://schemas.openxmlformats.org/officeDocument/2006/relationships/image" Target="../media/image6.emf"/><Relationship Id="rId11" Type="http://schemas.openxmlformats.org/officeDocument/2006/relationships/image" Target="../media/image20.emf"/><Relationship Id="rId5" Type="http://schemas.openxmlformats.org/officeDocument/2006/relationships/image" Target="../media/image4.emf"/><Relationship Id="rId15" Type="http://schemas.openxmlformats.org/officeDocument/2006/relationships/image" Target="../media/image22.emf"/><Relationship Id="rId23" Type="http://schemas.openxmlformats.org/officeDocument/2006/relationships/image" Target="../media/image12.emf"/><Relationship Id="rId10" Type="http://schemas.openxmlformats.org/officeDocument/2006/relationships/image" Target="../media/image19.emf"/><Relationship Id="rId19" Type="http://schemas.openxmlformats.org/officeDocument/2006/relationships/image" Target="../media/image25.emf"/><Relationship Id="rId4" Type="http://schemas.openxmlformats.org/officeDocument/2006/relationships/image" Target="../media/image17.emf"/><Relationship Id="rId9" Type="http://schemas.openxmlformats.org/officeDocument/2006/relationships/image" Target="../media/image3.emf"/><Relationship Id="rId14" Type="http://schemas.openxmlformats.org/officeDocument/2006/relationships/image" Target="../media/image21.emf"/><Relationship Id="rId22" Type="http://schemas.openxmlformats.org/officeDocument/2006/relationships/image" Target="../media/image27.em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5" name="Bildplatzhalter 4"/>
          <p:cNvSpPr>
            <a:spLocks noGrp="1"/>
          </p:cNvSpPr>
          <p:nvPr>
            <p:ph type="pic" sz="quarter" idx="11" hasCustomPrompt="1"/>
          </p:nvPr>
        </p:nvSpPr>
        <p:spPr>
          <a:xfrm>
            <a:off x="180000" y="180000"/>
            <a:ext cx="8784000" cy="6498000"/>
          </a:xfrm>
          <a:solidFill>
            <a:schemeClr val="bg1">
              <a:lumMod val="95000"/>
            </a:schemeClr>
          </a:solidFill>
        </p:spPr>
        <p:txBody>
          <a:bodyPr anchor="ctr"/>
          <a:lstStyle>
            <a:lvl1pPr algn="ctr">
              <a:defRPr/>
            </a:lvl1pPr>
          </a:lstStyle>
          <a:p>
            <a:r>
              <a:rPr lang="de-DE" dirty="0"/>
              <a:t>Bitte Bild einfügen und anschließend manuell in den Hintergrund bewegen (Rechtsklick „In den Hintergrund“)</a:t>
            </a:r>
          </a:p>
        </p:txBody>
      </p:sp>
      <p:sp>
        <p:nvSpPr>
          <p:cNvPr id="3" name="Rechteck 2"/>
          <p:cNvSpPr/>
          <p:nvPr userDrawn="1"/>
        </p:nvSpPr>
        <p:spPr>
          <a:xfrm>
            <a:off x="904483" y="1973580"/>
            <a:ext cx="2118360" cy="106493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6" name="Rechteck 5"/>
          <p:cNvSpPr/>
          <p:nvPr userDrawn="1"/>
        </p:nvSpPr>
        <p:spPr>
          <a:xfrm>
            <a:off x="904483" y="180000"/>
            <a:ext cx="2118360" cy="179358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7" name="Bild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2361" y="1379220"/>
            <a:ext cx="1829827" cy="460070"/>
          </a:xfrm>
          <a:prstGeom prst="rect">
            <a:avLst/>
          </a:prstGeom>
        </p:spPr>
      </p:pic>
    </p:spTree>
    <p:extLst>
      <p:ext uri="{BB962C8B-B14F-4D97-AF65-F5344CB8AC3E}">
        <p14:creationId xmlns:p14="http://schemas.microsoft.com/office/powerpoint/2010/main" val="1398005073"/>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rgebnis">
    <p:spTree>
      <p:nvGrpSpPr>
        <p:cNvPr id="1" name=""/>
        <p:cNvGrpSpPr/>
        <p:nvPr/>
      </p:nvGrpSpPr>
      <p:grpSpPr>
        <a:xfrm>
          <a:off x="0" y="0"/>
          <a:ext cx="0" cy="0"/>
          <a:chOff x="0" y="0"/>
          <a:chExt cx="0" cy="0"/>
        </a:xfrm>
      </p:grpSpPr>
      <p:sp>
        <p:nvSpPr>
          <p:cNvPr id="8" name="Textplatzhalter 20"/>
          <p:cNvSpPr>
            <a:spLocks noGrp="1"/>
          </p:cNvSpPr>
          <p:nvPr>
            <p:ph type="body" sz="quarter" idx="13"/>
          </p:nvPr>
        </p:nvSpPr>
        <p:spPr>
          <a:xfrm>
            <a:off x="5095017" y="1948534"/>
            <a:ext cx="3459163" cy="4452266"/>
          </a:xfrm>
        </p:spPr>
        <p:txBody>
          <a:bodyPr>
            <a:normAutofit/>
          </a:bodyPr>
          <a:lstStyle>
            <a:lvl1pPr>
              <a:lnSpc>
                <a:spcPct val="150000"/>
              </a:lnSpc>
              <a:defRPr sz="1200" cap="none" spc="0">
                <a:latin typeface="+mn-lt"/>
              </a:defRPr>
            </a:lvl1pPr>
          </a:lstStyle>
          <a:p>
            <a:pPr lvl="0"/>
            <a:endParaRPr lang="de-DE" dirty="0"/>
          </a:p>
        </p:txBody>
      </p:sp>
      <p:sp>
        <p:nvSpPr>
          <p:cNvPr id="9" name="Textfeld 8"/>
          <p:cNvSpPr txBox="1"/>
          <p:nvPr userDrawn="1"/>
        </p:nvSpPr>
        <p:spPr>
          <a:xfrm>
            <a:off x="5005436" y="1432854"/>
            <a:ext cx="3581578" cy="415498"/>
          </a:xfrm>
          <a:prstGeom prst="rect">
            <a:avLst/>
          </a:prstGeom>
          <a:noFill/>
        </p:spPr>
        <p:txBody>
          <a:bodyPr wrap="square"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Din-Bold" charset="0"/>
                <a:ea typeface="+mn-ea"/>
                <a:cs typeface="+mn-cs"/>
              </a:rPr>
              <a:t>DAS ERGEBNIS</a:t>
            </a:r>
            <a:endParaRPr lang="de-DE" sz="2100" dirty="0"/>
          </a:p>
        </p:txBody>
      </p:sp>
      <p:sp>
        <p:nvSpPr>
          <p:cNvPr id="19" name="Bildplatzhalter 4"/>
          <p:cNvSpPr>
            <a:spLocks noGrp="1"/>
          </p:cNvSpPr>
          <p:nvPr>
            <p:ph type="pic" sz="quarter" idx="11" hasCustomPrompt="1"/>
          </p:nvPr>
        </p:nvSpPr>
        <p:spPr>
          <a:xfrm>
            <a:off x="180000" y="180000"/>
            <a:ext cx="4392000" cy="6498000"/>
          </a:xfrm>
          <a:solidFill>
            <a:schemeClr val="bg1">
              <a:lumMod val="95000"/>
            </a:schemeClr>
          </a:solidFill>
        </p:spPr>
        <p:txBody>
          <a:bodyPr anchor="ctr"/>
          <a:lstStyle>
            <a:lvl1pPr algn="ctr">
              <a:defRPr/>
            </a:lvl1pPr>
          </a:lstStyle>
          <a:p>
            <a:r>
              <a:rPr lang="de-DE" dirty="0"/>
              <a:t>BILD</a:t>
            </a:r>
          </a:p>
        </p:txBody>
      </p:sp>
      <p:grpSp>
        <p:nvGrpSpPr>
          <p:cNvPr id="3" name="Gruppierung 2"/>
          <p:cNvGrpSpPr/>
          <p:nvPr userDrawn="1"/>
        </p:nvGrpSpPr>
        <p:grpSpPr>
          <a:xfrm>
            <a:off x="5086350" y="461700"/>
            <a:ext cx="795600" cy="795600"/>
            <a:chOff x="5086350" y="461700"/>
            <a:chExt cx="795600" cy="795600"/>
          </a:xfrm>
        </p:grpSpPr>
        <p:sp>
          <p:nvSpPr>
            <p:cNvPr id="10" name="Rechteck 9"/>
            <p:cNvSpPr>
              <a:spLocks noChangeAspect="1"/>
            </p:cNvSpPr>
            <p:nvPr userDrawn="1"/>
          </p:nvSpPr>
          <p:spPr>
            <a:xfrm>
              <a:off x="5086350"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 name="Bild 1"/>
            <p:cNvPicPr>
              <a:picLocks noChangeAspect="1"/>
            </p:cNvPicPr>
            <p:nvPr userDrawn="1"/>
          </p:nvPicPr>
          <p:blipFill>
            <a:blip r:embed="rId2"/>
            <a:stretch>
              <a:fillRect/>
            </a:stretch>
          </p:blipFill>
          <p:spPr>
            <a:xfrm>
              <a:off x="5342231" y="663394"/>
              <a:ext cx="283837" cy="392212"/>
            </a:xfrm>
            <a:prstGeom prst="rect">
              <a:avLst/>
            </a:prstGeom>
          </p:spPr>
        </p:pic>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1+#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p:bldP spid="19"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alf-Image links">
    <p:spTree>
      <p:nvGrpSpPr>
        <p:cNvPr id="1" name=""/>
        <p:cNvGrpSpPr/>
        <p:nvPr/>
      </p:nvGrpSpPr>
      <p:grpSpPr>
        <a:xfrm>
          <a:off x="0" y="0"/>
          <a:ext cx="0" cy="0"/>
          <a:chOff x="0" y="0"/>
          <a:chExt cx="0" cy="0"/>
        </a:xfrm>
      </p:grpSpPr>
      <p:sp>
        <p:nvSpPr>
          <p:cNvPr id="2" name="Titel 1"/>
          <p:cNvSpPr>
            <a:spLocks noGrp="1"/>
          </p:cNvSpPr>
          <p:nvPr>
            <p:ph type="title"/>
          </p:nvPr>
        </p:nvSpPr>
        <p:spPr>
          <a:xfrm>
            <a:off x="5075692" y="1679626"/>
            <a:ext cx="3492371" cy="1435787"/>
          </a:xfrm>
        </p:spPr>
        <p:txBody>
          <a:bodyPr anchor="b" anchorCtr="0"/>
          <a:lstStyle>
            <a:lvl1pPr marL="0" marR="0" indent="0" algn="l" defTabSz="685739" rtl="0" eaLnBrk="1" fontAlgn="auto" latinLnBrk="0" hangingPunct="1">
              <a:lnSpc>
                <a:spcPct val="100000"/>
              </a:lnSpc>
              <a:spcBef>
                <a:spcPts val="750"/>
              </a:spcBef>
              <a:spcAft>
                <a:spcPts val="0"/>
              </a:spcAft>
              <a:buClrTx/>
              <a:buSzTx/>
              <a:buFont typeface="Arial" panose="020B0604020202020204" pitchFamily="34" charset="0"/>
              <a:buNone/>
              <a:tabLst/>
              <a:defRPr sz="2400" cap="none" baseline="0">
                <a:latin typeface="+mj-lt"/>
              </a:defRPr>
            </a:lvl1pPr>
          </a:lstStyle>
          <a:p>
            <a:pPr marL="0" marR="0" lvl="0" indent="0" algn="l" defTabSz="685739" rtl="0" eaLnBrk="1" fontAlgn="auto" latinLnBrk="0" hangingPunct="1">
              <a:lnSpc>
                <a:spcPct val="150000"/>
              </a:lnSpc>
              <a:spcBef>
                <a:spcPts val="750"/>
              </a:spcBef>
              <a:spcAft>
                <a:spcPts val="0"/>
              </a:spcAft>
              <a:buClrTx/>
              <a:buSzTx/>
              <a:buFont typeface="Arial" panose="020B0604020202020204" pitchFamily="34" charset="0"/>
              <a:buNone/>
              <a:tabLst/>
              <a:defRPr/>
            </a:pPr>
            <a:endParaRPr kumimoji="0" lang="en-US" sz="2100" b="0" i="0" u="none" strike="noStrike" kern="1200" cap="all" spc="0" normalizeH="0" baseline="0" noProof="0" dirty="0">
              <a:ln>
                <a:noFill/>
              </a:ln>
              <a:solidFill>
                <a:srgbClr val="000000"/>
              </a:solidFill>
              <a:effectLst/>
              <a:uLnTx/>
              <a:uFillTx/>
              <a:latin typeface="Din-Bold" charset="0"/>
              <a:ea typeface="+mj-ea"/>
              <a:cs typeface="+mj-cs"/>
            </a:endParaRPr>
          </a:p>
        </p:txBody>
      </p:sp>
      <p:sp>
        <p:nvSpPr>
          <p:cNvPr id="5" name="Bildplatzhalter 4"/>
          <p:cNvSpPr>
            <a:spLocks noGrp="1"/>
          </p:cNvSpPr>
          <p:nvPr>
            <p:ph type="pic" sz="quarter" idx="11" hasCustomPrompt="1"/>
          </p:nvPr>
        </p:nvSpPr>
        <p:spPr>
          <a:xfrm>
            <a:off x="180000" y="180000"/>
            <a:ext cx="4392000" cy="6498000"/>
          </a:xfrm>
          <a:solidFill>
            <a:schemeClr val="bg1">
              <a:lumMod val="95000"/>
            </a:schemeClr>
          </a:solidFill>
        </p:spPr>
        <p:txBody>
          <a:bodyPr anchor="ctr"/>
          <a:lstStyle>
            <a:lvl1pPr algn="ctr">
              <a:defRPr/>
            </a:lvl1pPr>
          </a:lstStyle>
          <a:p>
            <a:r>
              <a:rPr lang="de-DE" dirty="0"/>
              <a:t>BILD</a:t>
            </a:r>
          </a:p>
        </p:txBody>
      </p:sp>
      <p:sp>
        <p:nvSpPr>
          <p:cNvPr id="21" name="Textplatzhalter 20"/>
          <p:cNvSpPr>
            <a:spLocks noGrp="1"/>
          </p:cNvSpPr>
          <p:nvPr>
            <p:ph type="body" sz="quarter" idx="12"/>
          </p:nvPr>
        </p:nvSpPr>
        <p:spPr>
          <a:xfrm>
            <a:off x="5075238" y="3259138"/>
            <a:ext cx="3491997" cy="3141662"/>
          </a:xfrm>
        </p:spPr>
        <p:txBody>
          <a:bodyPr>
            <a:normAutofit/>
          </a:bodyPr>
          <a:lstStyle>
            <a:lvl1pPr>
              <a:lnSpc>
                <a:spcPct val="150000"/>
              </a:lnSpc>
              <a:defRPr sz="1200" cap="none" spc="0">
                <a:latin typeface="+mn-lt"/>
              </a:defRPr>
            </a:lvl1pPr>
          </a:lstStyle>
          <a:p>
            <a:pPr lvl="0"/>
            <a:endParaRPr lang="de-DE" dirty="0"/>
          </a:p>
        </p:txBody>
      </p:sp>
    </p:spTree>
    <p:extLst>
      <p:ext uri="{BB962C8B-B14F-4D97-AF65-F5344CB8AC3E}">
        <p14:creationId xmlns:p14="http://schemas.microsoft.com/office/powerpoint/2010/main" val="6653569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nodePh="1">
                                  <p:stCondLst>
                                    <p:cond delay="0"/>
                                  </p:stCondLst>
                                  <p:endCondLst>
                                    <p:cond evt="begin" delay="0">
                                      <p:tn val="13"/>
                                    </p:cond>
                                  </p:endCondLst>
                                  <p:childTnLst>
                                    <p:set>
                                      <p:cBhvr>
                                        <p:cTn id="14" dur="1" fill="hold">
                                          <p:stCondLst>
                                            <p:cond delay="0"/>
                                          </p:stCondLst>
                                        </p:cTn>
                                        <p:tgtEl>
                                          <p:spTgt spid="21">
                                            <p:txEl>
                                              <p:pRg st="0" end="0"/>
                                            </p:txEl>
                                          </p:spTgt>
                                        </p:tgtEl>
                                        <p:attrNameLst>
                                          <p:attrName>style.visibility</p:attrName>
                                        </p:attrNameLst>
                                      </p:cBhvr>
                                      <p:to>
                                        <p:strVal val="visible"/>
                                      </p:to>
                                    </p:set>
                                    <p:anim calcmode="lin" valueType="num">
                                      <p:cBhvr additive="base">
                                        <p:cTn id="15" dur="500" fill="hold"/>
                                        <p:tgtEl>
                                          <p:spTgt spid="21">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2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21"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1+#ppt_w/2"/>
                          </p:val>
                        </p:tav>
                        <p:tav tm="100000">
                          <p:val>
                            <p:strVal val="#ppt_x"/>
                          </p:val>
                        </p:tav>
                      </p:tavLst>
                    </p:anim>
                    <p:anim calcmode="lin" valueType="num">
                      <p:cBhvr additive="base">
                        <p:cTn dur="500" fill="hold"/>
                        <p:tgtEl>
                          <p:spTgt spid="21"/>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alf-Image rechts">
    <p:spTree>
      <p:nvGrpSpPr>
        <p:cNvPr id="1" name=""/>
        <p:cNvGrpSpPr/>
        <p:nvPr/>
      </p:nvGrpSpPr>
      <p:grpSpPr>
        <a:xfrm>
          <a:off x="0" y="0"/>
          <a:ext cx="0" cy="0"/>
          <a:chOff x="0" y="0"/>
          <a:chExt cx="0" cy="0"/>
        </a:xfrm>
      </p:grpSpPr>
      <p:sp>
        <p:nvSpPr>
          <p:cNvPr id="5" name="Bildplatzhalter 4"/>
          <p:cNvSpPr>
            <a:spLocks noGrp="1"/>
          </p:cNvSpPr>
          <p:nvPr>
            <p:ph type="pic" sz="quarter" idx="11" hasCustomPrompt="1"/>
          </p:nvPr>
        </p:nvSpPr>
        <p:spPr>
          <a:xfrm>
            <a:off x="4581693" y="180000"/>
            <a:ext cx="4392000" cy="6498000"/>
          </a:xfrm>
          <a:solidFill>
            <a:schemeClr val="bg1">
              <a:lumMod val="95000"/>
            </a:schemeClr>
          </a:solidFill>
        </p:spPr>
        <p:txBody>
          <a:bodyPr anchor="ctr"/>
          <a:lstStyle>
            <a:lvl1pPr algn="ctr">
              <a:defRPr/>
            </a:lvl1pPr>
          </a:lstStyle>
          <a:p>
            <a:r>
              <a:rPr lang="de-DE" dirty="0"/>
              <a:t>BILD</a:t>
            </a:r>
          </a:p>
        </p:txBody>
      </p:sp>
      <p:sp>
        <p:nvSpPr>
          <p:cNvPr id="2" name="Titel 1"/>
          <p:cNvSpPr>
            <a:spLocks noGrp="1"/>
          </p:cNvSpPr>
          <p:nvPr>
            <p:ph type="title"/>
          </p:nvPr>
        </p:nvSpPr>
        <p:spPr>
          <a:xfrm>
            <a:off x="445635" y="1679626"/>
            <a:ext cx="3492371" cy="1435787"/>
          </a:xfrm>
        </p:spPr>
        <p:txBody>
          <a:bodyPr anchor="b" anchorCtr="0"/>
          <a:lstStyle>
            <a:lvl1pPr marL="0" marR="0" indent="0" algn="l" defTabSz="685739" rtl="0" eaLnBrk="1" fontAlgn="auto" latinLnBrk="0" hangingPunct="1">
              <a:lnSpc>
                <a:spcPct val="100000"/>
              </a:lnSpc>
              <a:spcBef>
                <a:spcPts val="750"/>
              </a:spcBef>
              <a:spcAft>
                <a:spcPts val="0"/>
              </a:spcAft>
              <a:buClrTx/>
              <a:buSzTx/>
              <a:buFont typeface="Arial" panose="020B0604020202020204" pitchFamily="34" charset="0"/>
              <a:buNone/>
              <a:tabLst/>
              <a:defRPr sz="2400" cap="none" baseline="0">
                <a:latin typeface="+mj-lt"/>
              </a:defRPr>
            </a:lvl1pPr>
          </a:lstStyle>
          <a:p>
            <a:pPr marL="0" marR="0" lvl="0" indent="0" algn="l" defTabSz="685739" rtl="0" eaLnBrk="1" fontAlgn="auto" latinLnBrk="0" hangingPunct="1">
              <a:lnSpc>
                <a:spcPct val="150000"/>
              </a:lnSpc>
              <a:spcBef>
                <a:spcPts val="750"/>
              </a:spcBef>
              <a:spcAft>
                <a:spcPts val="0"/>
              </a:spcAft>
              <a:buClrTx/>
              <a:buSzTx/>
              <a:buFont typeface="Arial" panose="020B0604020202020204" pitchFamily="34" charset="0"/>
              <a:buNone/>
              <a:tabLst/>
              <a:defRPr/>
            </a:pPr>
            <a:endParaRPr kumimoji="0" lang="en-US" sz="2100" b="0" i="0" u="none" strike="noStrike" kern="1200" cap="all" spc="0" normalizeH="0" baseline="0" noProof="0" dirty="0">
              <a:ln>
                <a:noFill/>
              </a:ln>
              <a:solidFill>
                <a:srgbClr val="000000"/>
              </a:solidFill>
              <a:effectLst/>
              <a:uLnTx/>
              <a:uFillTx/>
              <a:latin typeface="Din-Bold" charset="0"/>
              <a:ea typeface="+mj-ea"/>
              <a:cs typeface="+mj-cs"/>
            </a:endParaRPr>
          </a:p>
        </p:txBody>
      </p:sp>
      <p:sp>
        <p:nvSpPr>
          <p:cNvPr id="21" name="Textplatzhalter 20"/>
          <p:cNvSpPr>
            <a:spLocks noGrp="1"/>
          </p:cNvSpPr>
          <p:nvPr>
            <p:ph type="body" sz="quarter" idx="12"/>
          </p:nvPr>
        </p:nvSpPr>
        <p:spPr>
          <a:xfrm>
            <a:off x="445181" y="3259138"/>
            <a:ext cx="3491997" cy="3141662"/>
          </a:xfrm>
        </p:spPr>
        <p:txBody>
          <a:bodyPr>
            <a:normAutofit/>
          </a:bodyPr>
          <a:lstStyle>
            <a:lvl1pPr>
              <a:lnSpc>
                <a:spcPct val="150000"/>
              </a:lnSpc>
              <a:defRPr sz="1200" cap="none">
                <a:latin typeface="+mn-lt"/>
              </a:defRPr>
            </a:lvl1pPr>
          </a:lstStyle>
          <a:p>
            <a:pPr lvl="0"/>
            <a:endParaRPr lang="de-DE" dirty="0"/>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nodePh="1">
                                  <p:stCondLst>
                                    <p:cond delay="0"/>
                                  </p:stCondLst>
                                  <p:endCondLst>
                                    <p:cond evt="begin" delay="0">
                                      <p:tn val="9"/>
                                    </p:cond>
                                  </p:end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nodePh="1">
                                  <p:stCondLst>
                                    <p:cond delay="0"/>
                                  </p:stCondLst>
                                  <p:endCondLst>
                                    <p:cond evt="begin" delay="0">
                                      <p:tn val="13"/>
                                    </p:cond>
                                  </p:endCondLst>
                                  <p:childTnLst>
                                    <p:set>
                                      <p:cBhvr>
                                        <p:cTn id="14" dur="1" fill="hold">
                                          <p:stCondLst>
                                            <p:cond delay="0"/>
                                          </p:stCondLst>
                                        </p:cTn>
                                        <p:tgtEl>
                                          <p:spTgt spid="21">
                                            <p:txEl>
                                              <p:pRg st="0" end="0"/>
                                            </p:txEl>
                                          </p:spTgt>
                                        </p:tgtEl>
                                        <p:attrNameLst>
                                          <p:attrName>style.visibility</p:attrName>
                                        </p:attrNameLst>
                                      </p:cBhvr>
                                      <p:to>
                                        <p:strVal val="visible"/>
                                      </p:to>
                                    </p:set>
                                    <p:anim calcmode="lin" valueType="num">
                                      <p:cBhvr additive="base">
                                        <p:cTn id="15" dur="500" fill="hold"/>
                                        <p:tgtEl>
                                          <p:spTgt spid="21">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2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21" grpId="0" build="p">
        <p:tmplLst>
          <p:tmpl lvl="1">
            <p:tnLst>
              <p:par>
                <p:cTn presetID="2" presetClass="entr" presetSubtype="8" fill="hold" nodeType="withEffect" nodePh="1">
                  <p:stCondLst>
                    <p:cond delay="0"/>
                  </p:stCondLst>
                  <p:endCondLst>
                    <p:cond delay="0"/>
                  </p:end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0-#ppt_w/2"/>
                          </p:val>
                        </p:tav>
                        <p:tav tm="100000">
                          <p:val>
                            <p:strVal val="#ppt_x"/>
                          </p:val>
                        </p:tav>
                      </p:tavLst>
                    </p:anim>
                    <p:anim calcmode="lin" valueType="num">
                      <p:cBhvr additive="base">
                        <p:cTn dur="500" fill="hold"/>
                        <p:tgtEl>
                          <p:spTgt spid="21"/>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orteile Planung">
    <p:spTree>
      <p:nvGrpSpPr>
        <p:cNvPr id="1" name=""/>
        <p:cNvGrpSpPr/>
        <p:nvPr/>
      </p:nvGrpSpPr>
      <p:grpSpPr>
        <a:xfrm>
          <a:off x="0" y="0"/>
          <a:ext cx="0" cy="0"/>
          <a:chOff x="0" y="0"/>
          <a:chExt cx="0" cy="0"/>
        </a:xfrm>
      </p:grpSpPr>
      <p:sp>
        <p:nvSpPr>
          <p:cNvPr id="5" name="Bildplatzhalter 4"/>
          <p:cNvSpPr>
            <a:spLocks noGrp="1"/>
          </p:cNvSpPr>
          <p:nvPr>
            <p:ph type="pic" sz="quarter" idx="11" hasCustomPrompt="1"/>
          </p:nvPr>
        </p:nvSpPr>
        <p:spPr>
          <a:xfrm>
            <a:off x="180000" y="180000"/>
            <a:ext cx="2200343" cy="6498000"/>
          </a:xfrm>
          <a:solidFill>
            <a:schemeClr val="bg1">
              <a:lumMod val="95000"/>
            </a:schemeClr>
          </a:solidFill>
        </p:spPr>
        <p:txBody>
          <a:bodyPr anchor="ctr"/>
          <a:lstStyle>
            <a:lvl1pPr algn="ctr">
              <a:defRPr/>
            </a:lvl1pPr>
          </a:lstStyle>
          <a:p>
            <a:r>
              <a:rPr lang="de-DE" dirty="0"/>
              <a:t>BILD</a:t>
            </a:r>
          </a:p>
        </p:txBody>
      </p:sp>
      <p:sp>
        <p:nvSpPr>
          <p:cNvPr id="10" name="Textplatzhalter 20"/>
          <p:cNvSpPr>
            <a:spLocks noGrp="1"/>
          </p:cNvSpPr>
          <p:nvPr>
            <p:ph type="body" sz="quarter" idx="13"/>
          </p:nvPr>
        </p:nvSpPr>
        <p:spPr>
          <a:xfrm>
            <a:off x="2892426" y="1948534"/>
            <a:ext cx="4965699" cy="4452266"/>
          </a:xfrm>
        </p:spPr>
        <p:txBody>
          <a:bodyPr>
            <a:normAutofit/>
          </a:bodyPr>
          <a:lstStyle>
            <a:lvl1pPr>
              <a:lnSpc>
                <a:spcPct val="150000"/>
              </a:lnSpc>
              <a:defRPr sz="1200" cap="none" spc="0">
                <a:latin typeface="+mn-lt"/>
              </a:defRPr>
            </a:lvl1pPr>
          </a:lstStyle>
          <a:p>
            <a:pPr lvl="0"/>
            <a:endParaRPr lang="de-DE" dirty="0"/>
          </a:p>
        </p:txBody>
      </p:sp>
      <p:sp>
        <p:nvSpPr>
          <p:cNvPr id="11" name="Textfeld 10"/>
          <p:cNvSpPr txBox="1"/>
          <p:nvPr userDrawn="1"/>
        </p:nvSpPr>
        <p:spPr>
          <a:xfrm>
            <a:off x="2802844" y="1432674"/>
            <a:ext cx="5340355" cy="415498"/>
          </a:xfrm>
          <a:prstGeom prst="rect">
            <a:avLst/>
          </a:prstGeom>
          <a:noFill/>
        </p:spPr>
        <p:txBody>
          <a:bodyPr wrap="square"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Din-Bold" charset="0"/>
                <a:ea typeface="+mn-ea"/>
                <a:cs typeface="+mn-cs"/>
              </a:rPr>
              <a:t>ADVANTAGES WITH LIGHTING DESIGN</a:t>
            </a:r>
            <a:endParaRPr lang="de-DE" sz="2100" dirty="0"/>
          </a:p>
        </p:txBody>
      </p:sp>
      <p:grpSp>
        <p:nvGrpSpPr>
          <p:cNvPr id="2" name="Gruppierung 1"/>
          <p:cNvGrpSpPr/>
          <p:nvPr userDrawn="1"/>
        </p:nvGrpSpPr>
        <p:grpSpPr>
          <a:xfrm>
            <a:off x="2892426" y="461700"/>
            <a:ext cx="795600" cy="795600"/>
            <a:chOff x="2892426" y="461700"/>
            <a:chExt cx="795600" cy="795600"/>
          </a:xfrm>
        </p:grpSpPr>
        <p:sp>
          <p:nvSpPr>
            <p:cNvPr id="8" name="Rechteck 7"/>
            <p:cNvSpPr>
              <a:spLocks noChangeAspect="1"/>
            </p:cNvSpPr>
            <p:nvPr userDrawn="1"/>
          </p:nvSpPr>
          <p:spPr>
            <a:xfrm>
              <a:off x="2892426"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6" name="Bild 15"/>
            <p:cNvPicPr>
              <a:picLocks noChangeAspect="1"/>
            </p:cNvPicPr>
            <p:nvPr userDrawn="1"/>
          </p:nvPicPr>
          <p:blipFill>
            <a:blip r:embed="rId2"/>
            <a:stretch>
              <a:fillRect/>
            </a:stretch>
          </p:blipFill>
          <p:spPr>
            <a:xfrm>
              <a:off x="3144036" y="662144"/>
              <a:ext cx="292379" cy="394712"/>
            </a:xfrm>
            <a:prstGeom prst="rect">
              <a:avLst/>
            </a:prstGeom>
          </p:spPr>
        </p:pic>
      </p:grpSp>
    </p:spTree>
  </p:cSld>
  <p:clrMapOvr>
    <a:masterClrMapping/>
  </p:clrMapOvr>
  <p:transition spd="med">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orteile Installation">
    <p:spTree>
      <p:nvGrpSpPr>
        <p:cNvPr id="1" name=""/>
        <p:cNvGrpSpPr/>
        <p:nvPr/>
      </p:nvGrpSpPr>
      <p:grpSpPr>
        <a:xfrm>
          <a:off x="0" y="0"/>
          <a:ext cx="0" cy="0"/>
          <a:chOff x="0" y="0"/>
          <a:chExt cx="0" cy="0"/>
        </a:xfrm>
      </p:grpSpPr>
      <p:sp>
        <p:nvSpPr>
          <p:cNvPr id="5" name="Bildplatzhalter 4"/>
          <p:cNvSpPr>
            <a:spLocks noGrp="1"/>
          </p:cNvSpPr>
          <p:nvPr>
            <p:ph type="pic" sz="quarter" idx="11" hasCustomPrompt="1"/>
          </p:nvPr>
        </p:nvSpPr>
        <p:spPr>
          <a:xfrm>
            <a:off x="180000" y="180000"/>
            <a:ext cx="2200343" cy="6498000"/>
          </a:xfrm>
          <a:solidFill>
            <a:schemeClr val="bg1">
              <a:lumMod val="95000"/>
            </a:schemeClr>
          </a:solidFill>
        </p:spPr>
        <p:txBody>
          <a:bodyPr anchor="ctr"/>
          <a:lstStyle>
            <a:lvl1pPr algn="ctr">
              <a:defRPr/>
            </a:lvl1pPr>
          </a:lstStyle>
          <a:p>
            <a:r>
              <a:rPr lang="de-DE" dirty="0"/>
              <a:t>BILD</a:t>
            </a:r>
          </a:p>
        </p:txBody>
      </p:sp>
      <p:sp>
        <p:nvSpPr>
          <p:cNvPr id="10" name="Textplatzhalter 20"/>
          <p:cNvSpPr>
            <a:spLocks noGrp="1"/>
          </p:cNvSpPr>
          <p:nvPr>
            <p:ph type="body" sz="quarter" idx="13"/>
          </p:nvPr>
        </p:nvSpPr>
        <p:spPr>
          <a:xfrm>
            <a:off x="2892426" y="1948534"/>
            <a:ext cx="4965699" cy="4452266"/>
          </a:xfrm>
        </p:spPr>
        <p:txBody>
          <a:bodyPr>
            <a:normAutofit/>
          </a:bodyPr>
          <a:lstStyle>
            <a:lvl1pPr>
              <a:lnSpc>
                <a:spcPct val="150000"/>
              </a:lnSpc>
              <a:defRPr sz="1200" cap="none" spc="0">
                <a:latin typeface="+mn-lt"/>
              </a:defRPr>
            </a:lvl1pPr>
          </a:lstStyle>
          <a:p>
            <a:pPr lvl="0"/>
            <a:endParaRPr lang="de-DE" dirty="0"/>
          </a:p>
        </p:txBody>
      </p:sp>
      <p:sp>
        <p:nvSpPr>
          <p:cNvPr id="11" name="Textfeld 10"/>
          <p:cNvSpPr txBox="1"/>
          <p:nvPr userDrawn="1"/>
        </p:nvSpPr>
        <p:spPr>
          <a:xfrm>
            <a:off x="2802845" y="1432854"/>
            <a:ext cx="5055280" cy="415498"/>
          </a:xfrm>
          <a:prstGeom prst="rect">
            <a:avLst/>
          </a:prstGeom>
          <a:noFill/>
        </p:spPr>
        <p:txBody>
          <a:bodyPr wrap="square"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Din-Bold" charset="0"/>
                <a:ea typeface="+mn-ea"/>
                <a:cs typeface="+mn-cs"/>
              </a:rPr>
              <a:t>ADVANTAGES WITH INSTALLATION</a:t>
            </a:r>
          </a:p>
        </p:txBody>
      </p:sp>
      <p:grpSp>
        <p:nvGrpSpPr>
          <p:cNvPr id="2" name="Gruppierung 1"/>
          <p:cNvGrpSpPr/>
          <p:nvPr userDrawn="1"/>
        </p:nvGrpSpPr>
        <p:grpSpPr>
          <a:xfrm>
            <a:off x="2892426" y="461700"/>
            <a:ext cx="795600" cy="795600"/>
            <a:chOff x="2892426" y="461700"/>
            <a:chExt cx="795600" cy="795600"/>
          </a:xfrm>
        </p:grpSpPr>
        <p:sp>
          <p:nvSpPr>
            <p:cNvPr id="9" name="Rechteck 8"/>
            <p:cNvSpPr>
              <a:spLocks noChangeAspect="1"/>
            </p:cNvSpPr>
            <p:nvPr userDrawn="1"/>
          </p:nvSpPr>
          <p:spPr>
            <a:xfrm>
              <a:off x="2892426"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Bild 12"/>
            <p:cNvPicPr>
              <a:picLocks noChangeAspect="1"/>
            </p:cNvPicPr>
            <p:nvPr userDrawn="1"/>
          </p:nvPicPr>
          <p:blipFill>
            <a:blip r:embed="rId2"/>
            <a:stretch>
              <a:fillRect/>
            </a:stretch>
          </p:blipFill>
          <p:spPr>
            <a:xfrm>
              <a:off x="3117235" y="686509"/>
              <a:ext cx="345982" cy="345982"/>
            </a:xfrm>
            <a:prstGeom prst="rect">
              <a:avLst/>
            </a:prstGeom>
          </p:spPr>
        </p:pic>
      </p:grpSp>
    </p:spTree>
  </p:cSld>
  <p:clrMapOvr>
    <a:masterClrMapping/>
  </p:clrMapOvr>
  <p:transition spd="med">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orteile Betrieb">
    <p:spTree>
      <p:nvGrpSpPr>
        <p:cNvPr id="1" name=""/>
        <p:cNvGrpSpPr/>
        <p:nvPr/>
      </p:nvGrpSpPr>
      <p:grpSpPr>
        <a:xfrm>
          <a:off x="0" y="0"/>
          <a:ext cx="0" cy="0"/>
          <a:chOff x="0" y="0"/>
          <a:chExt cx="0" cy="0"/>
        </a:xfrm>
      </p:grpSpPr>
      <p:sp>
        <p:nvSpPr>
          <p:cNvPr id="5" name="Bildplatzhalter 4"/>
          <p:cNvSpPr>
            <a:spLocks noGrp="1"/>
          </p:cNvSpPr>
          <p:nvPr>
            <p:ph type="pic" sz="quarter" idx="11" hasCustomPrompt="1"/>
          </p:nvPr>
        </p:nvSpPr>
        <p:spPr>
          <a:xfrm>
            <a:off x="180000" y="180000"/>
            <a:ext cx="2200343" cy="6498000"/>
          </a:xfrm>
          <a:solidFill>
            <a:schemeClr val="bg1">
              <a:lumMod val="95000"/>
            </a:schemeClr>
          </a:solidFill>
        </p:spPr>
        <p:txBody>
          <a:bodyPr anchor="ctr"/>
          <a:lstStyle>
            <a:lvl1pPr algn="ctr">
              <a:defRPr/>
            </a:lvl1pPr>
          </a:lstStyle>
          <a:p>
            <a:r>
              <a:rPr lang="de-DE" dirty="0"/>
              <a:t>BILD</a:t>
            </a:r>
          </a:p>
        </p:txBody>
      </p:sp>
      <p:sp>
        <p:nvSpPr>
          <p:cNvPr id="10" name="Textplatzhalter 20"/>
          <p:cNvSpPr>
            <a:spLocks noGrp="1"/>
          </p:cNvSpPr>
          <p:nvPr>
            <p:ph type="body" sz="quarter" idx="13"/>
          </p:nvPr>
        </p:nvSpPr>
        <p:spPr>
          <a:xfrm>
            <a:off x="2892426" y="1948534"/>
            <a:ext cx="4965699" cy="4452266"/>
          </a:xfrm>
        </p:spPr>
        <p:txBody>
          <a:bodyPr>
            <a:normAutofit/>
          </a:bodyPr>
          <a:lstStyle>
            <a:lvl1pPr>
              <a:lnSpc>
                <a:spcPct val="150000"/>
              </a:lnSpc>
              <a:defRPr sz="1200" cap="none" spc="0">
                <a:latin typeface="+mn-lt"/>
              </a:defRPr>
            </a:lvl1pPr>
          </a:lstStyle>
          <a:p>
            <a:pPr lvl="0"/>
            <a:endParaRPr lang="de-DE" dirty="0"/>
          </a:p>
        </p:txBody>
      </p:sp>
      <p:sp>
        <p:nvSpPr>
          <p:cNvPr id="11" name="Textfeld 10"/>
          <p:cNvSpPr txBox="1"/>
          <p:nvPr userDrawn="1"/>
        </p:nvSpPr>
        <p:spPr>
          <a:xfrm>
            <a:off x="2802845" y="1432854"/>
            <a:ext cx="5055280" cy="415498"/>
          </a:xfrm>
          <a:prstGeom prst="rect">
            <a:avLst/>
          </a:prstGeom>
          <a:noFill/>
        </p:spPr>
        <p:txBody>
          <a:bodyPr wrap="square"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Din-Bold" charset="0"/>
                <a:ea typeface="+mn-ea"/>
                <a:cs typeface="+mn-cs"/>
              </a:rPr>
              <a:t>ADVANTAGES IN OPERATION</a:t>
            </a:r>
          </a:p>
        </p:txBody>
      </p:sp>
      <p:grpSp>
        <p:nvGrpSpPr>
          <p:cNvPr id="2" name="Gruppierung 1"/>
          <p:cNvGrpSpPr/>
          <p:nvPr userDrawn="1"/>
        </p:nvGrpSpPr>
        <p:grpSpPr>
          <a:xfrm>
            <a:off x="2892426" y="461700"/>
            <a:ext cx="795600" cy="795600"/>
            <a:chOff x="2892426" y="461700"/>
            <a:chExt cx="795600" cy="795600"/>
          </a:xfrm>
        </p:grpSpPr>
        <p:sp>
          <p:nvSpPr>
            <p:cNvPr id="13" name="Rechteck 12"/>
            <p:cNvSpPr>
              <a:spLocks noChangeAspect="1"/>
            </p:cNvSpPr>
            <p:nvPr userDrawn="1"/>
          </p:nvSpPr>
          <p:spPr>
            <a:xfrm>
              <a:off x="2892426"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Bild 8"/>
            <p:cNvPicPr>
              <a:picLocks noChangeAspect="1"/>
            </p:cNvPicPr>
            <p:nvPr userDrawn="1"/>
          </p:nvPicPr>
          <p:blipFill>
            <a:blip r:embed="rId2"/>
            <a:stretch>
              <a:fillRect/>
            </a:stretch>
          </p:blipFill>
          <p:spPr>
            <a:xfrm>
              <a:off x="3130394" y="679372"/>
              <a:ext cx="319663" cy="360256"/>
            </a:xfrm>
            <a:prstGeom prst="rect">
              <a:avLst/>
            </a:prstGeom>
          </p:spPr>
        </p:pic>
      </p:grpSp>
    </p:spTree>
  </p:cSld>
  <p:clrMapOvr>
    <a:masterClrMapping/>
  </p:clrMapOvr>
  <p:transition spd="med">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chnische Features 1">
    <p:spTree>
      <p:nvGrpSpPr>
        <p:cNvPr id="1" name=""/>
        <p:cNvGrpSpPr/>
        <p:nvPr/>
      </p:nvGrpSpPr>
      <p:grpSpPr>
        <a:xfrm>
          <a:off x="0" y="0"/>
          <a:ext cx="0" cy="0"/>
          <a:chOff x="0" y="0"/>
          <a:chExt cx="0" cy="0"/>
        </a:xfrm>
      </p:grpSpPr>
      <p:sp>
        <p:nvSpPr>
          <p:cNvPr id="9" name="Bildplatzhalter 4"/>
          <p:cNvSpPr>
            <a:spLocks noGrp="1"/>
          </p:cNvSpPr>
          <p:nvPr>
            <p:ph type="pic" sz="quarter" idx="11" hasCustomPrompt="1"/>
          </p:nvPr>
        </p:nvSpPr>
        <p:spPr>
          <a:xfrm>
            <a:off x="180000" y="180000"/>
            <a:ext cx="4388400" cy="4388400"/>
          </a:xfrm>
          <a:solidFill>
            <a:schemeClr val="bg1">
              <a:lumMod val="95000"/>
            </a:schemeClr>
          </a:solidFill>
        </p:spPr>
        <p:txBody>
          <a:bodyPr anchor="ctr"/>
          <a:lstStyle>
            <a:lvl1pPr algn="ctr">
              <a:defRPr/>
            </a:lvl1pPr>
          </a:lstStyle>
          <a:p>
            <a:r>
              <a:rPr lang="de-DE" dirty="0"/>
              <a:t>BILD</a:t>
            </a:r>
          </a:p>
        </p:txBody>
      </p:sp>
      <p:sp>
        <p:nvSpPr>
          <p:cNvPr id="14" name="Textplatzhalter 20"/>
          <p:cNvSpPr>
            <a:spLocks noGrp="1"/>
          </p:cNvSpPr>
          <p:nvPr>
            <p:ph type="body" sz="quarter" idx="13"/>
          </p:nvPr>
        </p:nvSpPr>
        <p:spPr>
          <a:xfrm>
            <a:off x="5095017" y="2037808"/>
            <a:ext cx="3491771" cy="4362992"/>
          </a:xfrm>
        </p:spPr>
        <p:txBody>
          <a:bodyPr>
            <a:normAutofit/>
          </a:bodyPr>
          <a:lstStyle>
            <a:lvl1pPr>
              <a:lnSpc>
                <a:spcPct val="150000"/>
              </a:lnSpc>
              <a:defRPr sz="1200" cap="none" spc="0">
                <a:latin typeface="+mn-lt"/>
              </a:defRPr>
            </a:lvl1pPr>
          </a:lstStyle>
          <a:p>
            <a:pPr lvl="0"/>
            <a:endParaRPr lang="de-DE" dirty="0"/>
          </a:p>
        </p:txBody>
      </p:sp>
      <p:sp>
        <p:nvSpPr>
          <p:cNvPr id="15" name="Textfeld 14"/>
          <p:cNvSpPr txBox="1"/>
          <p:nvPr userDrawn="1"/>
        </p:nvSpPr>
        <p:spPr>
          <a:xfrm>
            <a:off x="5005436" y="1432854"/>
            <a:ext cx="3581578" cy="415498"/>
          </a:xfrm>
          <a:prstGeom prst="rect">
            <a:avLst/>
          </a:prstGeom>
          <a:noFill/>
        </p:spPr>
        <p:txBody>
          <a:bodyPr wrap="square"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Din-Bold" charset="0"/>
                <a:ea typeface="+mn-ea"/>
                <a:cs typeface="+mn-cs"/>
              </a:rPr>
              <a:t>TECHNISCHE FEATURES</a:t>
            </a:r>
            <a:endParaRPr lang="de-DE" sz="2100" dirty="0"/>
          </a:p>
        </p:txBody>
      </p:sp>
      <p:sp>
        <p:nvSpPr>
          <p:cNvPr id="16" name="Bildplatzhalter 5"/>
          <p:cNvSpPr>
            <a:spLocks noGrp="1"/>
          </p:cNvSpPr>
          <p:nvPr>
            <p:ph type="pic" sz="quarter" idx="17"/>
          </p:nvPr>
        </p:nvSpPr>
        <p:spPr>
          <a:xfrm>
            <a:off x="180000" y="4751882"/>
            <a:ext cx="2083515" cy="1926238"/>
          </a:xfrm>
          <a:solidFill>
            <a:schemeClr val="bg1">
              <a:lumMod val="95000"/>
            </a:schemeClr>
          </a:solidFill>
        </p:spPr>
        <p:txBody>
          <a:bodyPr vert="horz" anchor="ctr">
            <a:normAutofit/>
          </a:bodyPr>
          <a:lstStyle>
            <a:lvl1pPr algn="ctr">
              <a:defRPr sz="1200" baseline="0">
                <a:latin typeface="Arial" charset="0"/>
              </a:defRPr>
            </a:lvl1pPr>
          </a:lstStyle>
          <a:p>
            <a:endParaRPr lang="de-DE" dirty="0"/>
          </a:p>
        </p:txBody>
      </p:sp>
      <p:sp>
        <p:nvSpPr>
          <p:cNvPr id="22" name="Bildplatzhalter 5"/>
          <p:cNvSpPr>
            <a:spLocks noGrp="1"/>
          </p:cNvSpPr>
          <p:nvPr>
            <p:ph type="pic" sz="quarter" idx="18"/>
          </p:nvPr>
        </p:nvSpPr>
        <p:spPr>
          <a:xfrm>
            <a:off x="2488485" y="4751882"/>
            <a:ext cx="2083515" cy="1926238"/>
          </a:xfrm>
          <a:solidFill>
            <a:schemeClr val="bg1">
              <a:lumMod val="95000"/>
            </a:schemeClr>
          </a:solidFill>
        </p:spPr>
        <p:txBody>
          <a:bodyPr vert="horz" anchor="ctr">
            <a:normAutofit/>
          </a:bodyPr>
          <a:lstStyle>
            <a:lvl1pPr algn="ctr">
              <a:defRPr sz="1200" baseline="0">
                <a:latin typeface="Arial" charset="0"/>
              </a:defRPr>
            </a:lvl1pPr>
          </a:lstStyle>
          <a:p>
            <a:endParaRPr lang="de-DE" dirty="0"/>
          </a:p>
        </p:txBody>
      </p:sp>
      <p:sp>
        <p:nvSpPr>
          <p:cNvPr id="6" name="Textplatzhalter 5"/>
          <p:cNvSpPr>
            <a:spLocks noGrp="1"/>
          </p:cNvSpPr>
          <p:nvPr>
            <p:ph type="body" sz="quarter" idx="19" hasCustomPrompt="1"/>
          </p:nvPr>
        </p:nvSpPr>
        <p:spPr>
          <a:xfrm>
            <a:off x="5094288" y="1275183"/>
            <a:ext cx="3492500" cy="268803"/>
          </a:xfrm>
        </p:spPr>
        <p:txBody>
          <a:bodyPr>
            <a:normAutofit/>
          </a:bodyPr>
          <a:lstStyle>
            <a:lvl1pPr>
              <a:defRPr sz="1300">
                <a:solidFill>
                  <a:schemeClr val="tx1"/>
                </a:solidFill>
              </a:defRPr>
            </a:lvl1pPr>
          </a:lstStyle>
          <a:p>
            <a:pPr lvl="0"/>
            <a:r>
              <a:rPr lang="de-DE" dirty="0"/>
              <a:t>PRODUKTNAME</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additive="base">
                                        <p:cTn id="19"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6">
                                            <p:txEl>
                                              <p:pRg st="0" end="0"/>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1+#ppt_w/2"/>
                                          </p:val>
                                        </p:tav>
                                        <p:tav tm="100000">
                                          <p:val>
                                            <p:strVal val="#ppt_x"/>
                                          </p:val>
                                        </p:tav>
                                      </p:tavLst>
                                    </p:anim>
                                    <p:anim calcmode="lin" valueType="num">
                                      <p:cBhvr additive="base">
                                        <p:cTn id="24" dur="500" fill="hold"/>
                                        <p:tgtEl>
                                          <p:spTgt spid="15"/>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nodePh="1">
                                  <p:stCondLst>
                                    <p:cond delay="0"/>
                                  </p:stCondLst>
                                  <p:endCondLst>
                                    <p:cond evt="begin" delay="0">
                                      <p:tn val="25"/>
                                    </p:cond>
                                  </p:endCondLst>
                                  <p:childTnLst>
                                    <p:set>
                                      <p:cBhvr>
                                        <p:cTn id="26" dur="1" fill="hold">
                                          <p:stCondLst>
                                            <p:cond delay="0"/>
                                          </p:stCondLst>
                                        </p:cTn>
                                        <p:tgtEl>
                                          <p:spTgt spid="14">
                                            <p:txEl>
                                              <p:pRg st="0" end="0"/>
                                            </p:txEl>
                                          </p:spTgt>
                                        </p:tgtEl>
                                        <p:attrNameLst>
                                          <p:attrName>style.visibility</p:attrName>
                                        </p:attrNameLst>
                                      </p:cBhvr>
                                      <p:to>
                                        <p:strVal val="visible"/>
                                      </p:to>
                                    </p:set>
                                    <p:anim calcmode="lin" valueType="num">
                                      <p:cBhvr additive="base">
                                        <p:cTn id="27"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p:bldP spid="16" grpId="0" animBg="1"/>
      <p:bldP spid="22" grpId="0" animBg="1"/>
      <p:bldP spid="6" grpId="0" build="p">
        <p:tmplLst>
          <p:tmpl lvl="1">
            <p:tnLst>
              <p:par>
                <p:cTn presetID="2" presetClass="entr" presetSubtype="2"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1+#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chnische Features 2">
    <p:spTree>
      <p:nvGrpSpPr>
        <p:cNvPr id="1" name=""/>
        <p:cNvGrpSpPr/>
        <p:nvPr/>
      </p:nvGrpSpPr>
      <p:grpSpPr>
        <a:xfrm>
          <a:off x="0" y="0"/>
          <a:ext cx="0" cy="0"/>
          <a:chOff x="0" y="0"/>
          <a:chExt cx="0" cy="0"/>
        </a:xfrm>
      </p:grpSpPr>
      <p:sp>
        <p:nvSpPr>
          <p:cNvPr id="8" name="Bildplatzhalter 5"/>
          <p:cNvSpPr>
            <a:spLocks noGrp="1"/>
          </p:cNvSpPr>
          <p:nvPr>
            <p:ph type="pic" sz="quarter" idx="11"/>
          </p:nvPr>
        </p:nvSpPr>
        <p:spPr>
          <a:xfrm>
            <a:off x="180000" y="180000"/>
            <a:ext cx="4304914" cy="3158286"/>
          </a:xfrm>
          <a:solidFill>
            <a:schemeClr val="bg1">
              <a:lumMod val="95000"/>
            </a:schemeClr>
          </a:solidFill>
        </p:spPr>
        <p:txBody>
          <a:bodyPr vert="horz" anchor="ctr">
            <a:normAutofit/>
          </a:bodyPr>
          <a:lstStyle>
            <a:lvl1pPr algn="ctr">
              <a:defRPr sz="1200" baseline="0">
                <a:latin typeface="Arial" charset="0"/>
              </a:defRPr>
            </a:lvl1pPr>
          </a:lstStyle>
          <a:p>
            <a:endParaRPr lang="de-DE" dirty="0"/>
          </a:p>
        </p:txBody>
      </p:sp>
      <p:sp>
        <p:nvSpPr>
          <p:cNvPr id="10" name="Bildplatzhalter 5"/>
          <p:cNvSpPr>
            <a:spLocks noGrp="1"/>
          </p:cNvSpPr>
          <p:nvPr>
            <p:ph type="pic" sz="quarter" idx="20"/>
          </p:nvPr>
        </p:nvSpPr>
        <p:spPr>
          <a:xfrm>
            <a:off x="4659086" y="180000"/>
            <a:ext cx="4296228" cy="3158286"/>
          </a:xfrm>
          <a:solidFill>
            <a:schemeClr val="bg1">
              <a:lumMod val="95000"/>
            </a:schemeClr>
          </a:solidFill>
        </p:spPr>
        <p:txBody>
          <a:bodyPr vert="horz" anchor="ctr">
            <a:normAutofit/>
          </a:bodyPr>
          <a:lstStyle>
            <a:lvl1pPr algn="ctr">
              <a:defRPr sz="1200" baseline="0">
                <a:latin typeface="Arial" charset="0"/>
              </a:defRPr>
            </a:lvl1pPr>
          </a:lstStyle>
          <a:p>
            <a:endParaRPr lang="de-DE"/>
          </a:p>
        </p:txBody>
      </p:sp>
      <p:sp>
        <p:nvSpPr>
          <p:cNvPr id="11" name="Textplatzhalter 20"/>
          <p:cNvSpPr>
            <a:spLocks noGrp="1"/>
          </p:cNvSpPr>
          <p:nvPr>
            <p:ph type="body" sz="quarter" idx="21"/>
          </p:nvPr>
        </p:nvSpPr>
        <p:spPr>
          <a:xfrm>
            <a:off x="572229" y="4246972"/>
            <a:ext cx="3635877" cy="2153827"/>
          </a:xfrm>
        </p:spPr>
        <p:txBody>
          <a:bodyPr>
            <a:normAutofit/>
          </a:bodyPr>
          <a:lstStyle>
            <a:lvl1pPr>
              <a:lnSpc>
                <a:spcPct val="150000"/>
              </a:lnSpc>
              <a:defRPr sz="1200" cap="none" spc="0">
                <a:latin typeface="+mn-lt"/>
              </a:defRPr>
            </a:lvl1pPr>
          </a:lstStyle>
          <a:p>
            <a:pPr lvl="0"/>
            <a:endParaRPr lang="de-DE" dirty="0"/>
          </a:p>
        </p:txBody>
      </p:sp>
      <p:sp>
        <p:nvSpPr>
          <p:cNvPr id="3" name="Textplatzhalter 2"/>
          <p:cNvSpPr>
            <a:spLocks noGrp="1"/>
          </p:cNvSpPr>
          <p:nvPr>
            <p:ph type="body" sz="quarter" idx="22" hasCustomPrompt="1"/>
          </p:nvPr>
        </p:nvSpPr>
        <p:spPr>
          <a:xfrm>
            <a:off x="578647" y="3754439"/>
            <a:ext cx="3629459" cy="415925"/>
          </a:xfrm>
        </p:spPr>
        <p:txBody>
          <a:bodyPr/>
          <a:lstStyle/>
          <a:p>
            <a:pPr lvl="0"/>
            <a:r>
              <a:rPr lang="de-DE" dirty="0"/>
              <a:t>HEADLINE EINFÜGEN</a:t>
            </a:r>
          </a:p>
        </p:txBody>
      </p:sp>
      <p:sp>
        <p:nvSpPr>
          <p:cNvPr id="17" name="Textplatzhalter 20"/>
          <p:cNvSpPr>
            <a:spLocks noGrp="1"/>
          </p:cNvSpPr>
          <p:nvPr>
            <p:ph type="body" sz="quarter" idx="23"/>
          </p:nvPr>
        </p:nvSpPr>
        <p:spPr>
          <a:xfrm>
            <a:off x="5098594" y="4246972"/>
            <a:ext cx="3635877" cy="2153827"/>
          </a:xfrm>
        </p:spPr>
        <p:txBody>
          <a:bodyPr>
            <a:normAutofit/>
          </a:bodyPr>
          <a:lstStyle>
            <a:lvl1pPr>
              <a:lnSpc>
                <a:spcPct val="150000"/>
              </a:lnSpc>
              <a:defRPr sz="1200" cap="none" spc="0">
                <a:latin typeface="+mn-lt"/>
              </a:defRPr>
            </a:lvl1pPr>
          </a:lstStyle>
          <a:p>
            <a:pPr lvl="0"/>
            <a:endParaRPr lang="de-DE" dirty="0"/>
          </a:p>
        </p:txBody>
      </p:sp>
      <p:sp>
        <p:nvSpPr>
          <p:cNvPr id="18" name="Textplatzhalter 2"/>
          <p:cNvSpPr>
            <a:spLocks noGrp="1"/>
          </p:cNvSpPr>
          <p:nvPr>
            <p:ph type="body" sz="quarter" idx="24" hasCustomPrompt="1"/>
          </p:nvPr>
        </p:nvSpPr>
        <p:spPr>
          <a:xfrm>
            <a:off x="5105012" y="3754439"/>
            <a:ext cx="3629459" cy="415925"/>
          </a:xfrm>
        </p:spPr>
        <p:txBody>
          <a:bodyPr/>
          <a:lstStyle/>
          <a:p>
            <a:pPr lvl="0"/>
            <a:r>
              <a:rPr lang="de-DE" dirty="0"/>
              <a:t>HEADLINE EINFÜGEN</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nodePh="1">
                                  <p:stCondLst>
                                    <p:cond delay="0"/>
                                  </p:stCondLst>
                                  <p:endCondLst>
                                    <p:cond evt="begin" delay="0">
                                      <p:tn val="9"/>
                                    </p:cond>
                                  </p:endCondLst>
                                  <p:childTnLst>
                                    <p:set>
                                      <p:cBhvr>
                                        <p:cTn id="10" dur="1" fill="hold">
                                          <p:stCondLst>
                                            <p:cond delay="0"/>
                                          </p:stCondLst>
                                        </p:cTn>
                                        <p:tgtEl>
                                          <p:spTgt spid="11">
                                            <p:txEl>
                                              <p:pRg st="0" end="0"/>
                                            </p:txEl>
                                          </p:spTgt>
                                        </p:tgtEl>
                                        <p:attrNameLst>
                                          <p:attrName>style.visibility</p:attrName>
                                        </p:attrNameLst>
                                      </p:cBhvr>
                                      <p:to>
                                        <p:strVal val="visible"/>
                                      </p:to>
                                    </p:set>
                                    <p:anim calcmode="lin" valueType="num">
                                      <p:cBhvr additive="base">
                                        <p:cTn id="11"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1">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nodePh="1">
                                  <p:stCondLst>
                                    <p:cond delay="0"/>
                                  </p:stCondLst>
                                  <p:endCondLst>
                                    <p:cond evt="begin" delay="0">
                                      <p:tn val="17"/>
                                    </p:cond>
                                  </p:endCondLst>
                                  <p:childTnLst>
                                    <p:set>
                                      <p:cBhvr>
                                        <p:cTn id="18" dur="1" fill="hold">
                                          <p:stCondLst>
                                            <p:cond delay="0"/>
                                          </p:stCondLst>
                                        </p:cTn>
                                        <p:tgtEl>
                                          <p:spTgt spid="17">
                                            <p:txEl>
                                              <p:pRg st="0" end="0"/>
                                            </p:txEl>
                                          </p:spTgt>
                                        </p:tgtEl>
                                        <p:attrNameLst>
                                          <p:attrName>style.visibility</p:attrName>
                                        </p:attrNameLst>
                                      </p:cBhvr>
                                      <p:to>
                                        <p:strVal val="visible"/>
                                      </p:to>
                                    </p:set>
                                    <p:anim calcmode="lin" valueType="num">
                                      <p:cBhvr additive="base">
                                        <p:cTn id="19" dur="500" fill="hold"/>
                                        <p:tgtEl>
                                          <p:spTgt spid="17">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7">
                                            <p:txEl>
                                              <p:pRg st="0" end="0"/>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8">
                                            <p:txEl>
                                              <p:pRg st="0" end="0"/>
                                            </p:txEl>
                                          </p:spTgt>
                                        </p:tgtEl>
                                        <p:attrNameLst>
                                          <p:attrName>style.visibility</p:attrName>
                                        </p:attrNameLst>
                                      </p:cBhvr>
                                      <p:to>
                                        <p:strVal val="visible"/>
                                      </p:to>
                                    </p:set>
                                    <p:anim calcmode="lin" valueType="num">
                                      <p:cBhvr additive="base">
                                        <p:cTn id="23" dur="500" fill="hold"/>
                                        <p:tgtEl>
                                          <p:spTgt spid="18">
                                            <p:txEl>
                                              <p:pRg st="0" end="0"/>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18">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1+#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build="p">
        <p:tmplLst>
          <p:tmpl lvl="1">
            <p:tnLst>
              <p:par>
                <p:cTn presetID="2" presetClass="entr" presetSubtype="8" fill="hold" nodeType="withEffect" nodePh="1">
                  <p:stCondLst>
                    <p:cond delay="0"/>
                  </p:stCondLst>
                  <p:endCondLst>
                    <p:cond delay="0"/>
                  </p:end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0-#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P spid="3" grpId="0" build="p">
        <p:tmplLst>
          <p:tmpl lvl="1">
            <p:tnLst>
              <p:par>
                <p:cT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P spid="17"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1+#ppt_w/2"/>
                          </p:val>
                        </p:tav>
                        <p:tav tm="100000">
                          <p:val>
                            <p:strVal val="#ppt_x"/>
                          </p:val>
                        </p:tav>
                      </p:tavLst>
                    </p:anim>
                    <p:anim calcmode="lin" valueType="num">
                      <p:cBhvr additive="base">
                        <p:cTn dur="500" fill="hold"/>
                        <p:tgtEl>
                          <p:spTgt spid="17"/>
                        </p:tgtEl>
                        <p:attrNameLst>
                          <p:attrName>ppt_y</p:attrName>
                        </p:attrNameLst>
                      </p:cBhvr>
                      <p:tavLst>
                        <p:tav tm="0">
                          <p:val>
                            <p:strVal val="#ppt_y"/>
                          </p:val>
                        </p:tav>
                        <p:tav tm="100000">
                          <p:val>
                            <p:strVal val="#ppt_y"/>
                          </p:val>
                        </p:tav>
                      </p:tavLst>
                    </p:anim>
                  </p:childTnLst>
                </p:cTn>
              </p:par>
            </p:tnLst>
          </p:tmpl>
        </p:tmplLst>
      </p:bldP>
      <p:bldP spid="18" grpId="0" build="p">
        <p:tmplLst>
          <p:tmpl lvl="1">
            <p:tnLst>
              <p:par>
                <p:cTn presetID="2" presetClass="entr" presetSubtype="2"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1+#ppt_w/2"/>
                          </p:val>
                        </p:tav>
                        <p:tav tm="100000">
                          <p:val>
                            <p:strVal val="#ppt_x"/>
                          </p:val>
                        </p:tav>
                      </p:tavLst>
                    </p:anim>
                    <p:anim calcmode="lin" valueType="num">
                      <p:cBhvr additive="base">
                        <p:cTn dur="500" fill="hold"/>
                        <p:tgtEl>
                          <p:spTgt spid="18"/>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belle technische Merkmale">
    <p:spTree>
      <p:nvGrpSpPr>
        <p:cNvPr id="1" name=""/>
        <p:cNvGrpSpPr/>
        <p:nvPr/>
      </p:nvGrpSpPr>
      <p:grpSpPr>
        <a:xfrm>
          <a:off x="0" y="0"/>
          <a:ext cx="0" cy="0"/>
          <a:chOff x="0" y="0"/>
          <a:chExt cx="0" cy="0"/>
        </a:xfrm>
      </p:grpSpPr>
      <p:sp>
        <p:nvSpPr>
          <p:cNvPr id="3" name="Textplatzhalter 2"/>
          <p:cNvSpPr>
            <a:spLocks noGrp="1"/>
          </p:cNvSpPr>
          <p:nvPr>
            <p:ph type="body" sz="quarter" idx="22" hasCustomPrompt="1"/>
          </p:nvPr>
        </p:nvSpPr>
        <p:spPr>
          <a:xfrm>
            <a:off x="578647" y="457200"/>
            <a:ext cx="7993853" cy="415925"/>
          </a:xfrm>
        </p:spPr>
        <p:txBody>
          <a:bodyPr/>
          <a:lstStyle/>
          <a:p>
            <a:pPr lvl="0"/>
            <a:r>
              <a:rPr lang="de-DE" dirty="0"/>
              <a:t>HEADLINE EINFÜGEN</a:t>
            </a:r>
          </a:p>
        </p:txBody>
      </p:sp>
      <p:sp>
        <p:nvSpPr>
          <p:cNvPr id="4" name="Tabellenplatzhalter 3"/>
          <p:cNvSpPr>
            <a:spLocks noGrp="1"/>
          </p:cNvSpPr>
          <p:nvPr>
            <p:ph type="tbl" sz="quarter" idx="23"/>
          </p:nvPr>
        </p:nvSpPr>
        <p:spPr>
          <a:xfrm>
            <a:off x="571500" y="1044575"/>
            <a:ext cx="8001000" cy="5356225"/>
          </a:xfrm>
        </p:spPr>
        <p:txBody>
          <a:bodyPr/>
          <a:lstStyle/>
          <a:p>
            <a:endParaRPr lang="de-DE"/>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Zielguppe Architekten">
    <p:spTree>
      <p:nvGrpSpPr>
        <p:cNvPr id="1" name=""/>
        <p:cNvGrpSpPr/>
        <p:nvPr/>
      </p:nvGrpSpPr>
      <p:grpSpPr>
        <a:xfrm>
          <a:off x="0" y="0"/>
          <a:ext cx="0" cy="0"/>
          <a:chOff x="0" y="0"/>
          <a:chExt cx="0" cy="0"/>
        </a:xfrm>
      </p:grpSpPr>
      <p:sp>
        <p:nvSpPr>
          <p:cNvPr id="5" name="Bildplatzhalter 4"/>
          <p:cNvSpPr>
            <a:spLocks noGrp="1"/>
          </p:cNvSpPr>
          <p:nvPr>
            <p:ph type="pic" sz="quarter" idx="11" hasCustomPrompt="1"/>
          </p:nvPr>
        </p:nvSpPr>
        <p:spPr>
          <a:xfrm>
            <a:off x="3470400" y="539003"/>
            <a:ext cx="2203200" cy="2203200"/>
          </a:xfrm>
          <a:prstGeom prst="ellipse">
            <a:avLst/>
          </a:prstGeom>
          <a:solidFill>
            <a:schemeClr val="bg1">
              <a:lumMod val="95000"/>
            </a:schemeClr>
          </a:solidFill>
        </p:spPr>
        <p:txBody>
          <a:bodyPr anchor="ctr"/>
          <a:lstStyle>
            <a:lvl1pPr algn="ctr">
              <a:defRPr/>
            </a:lvl1pPr>
          </a:lstStyle>
          <a:p>
            <a:r>
              <a:rPr lang="de-DE" dirty="0"/>
              <a:t>BILD</a:t>
            </a:r>
          </a:p>
        </p:txBody>
      </p:sp>
      <p:sp>
        <p:nvSpPr>
          <p:cNvPr id="10" name="Textplatzhalter 20"/>
          <p:cNvSpPr>
            <a:spLocks noGrp="1"/>
          </p:cNvSpPr>
          <p:nvPr>
            <p:ph type="body" sz="quarter" idx="13"/>
          </p:nvPr>
        </p:nvSpPr>
        <p:spPr>
          <a:xfrm>
            <a:off x="2089151" y="3674921"/>
            <a:ext cx="4965699" cy="2725879"/>
          </a:xfrm>
        </p:spPr>
        <p:txBody>
          <a:bodyPr>
            <a:normAutofit/>
          </a:bodyPr>
          <a:lstStyle>
            <a:lvl1pPr algn="ctr">
              <a:lnSpc>
                <a:spcPct val="150000"/>
              </a:lnSpc>
              <a:defRPr sz="1200" cap="none" spc="0">
                <a:latin typeface="+mn-lt"/>
              </a:defRPr>
            </a:lvl1pPr>
          </a:lstStyle>
          <a:p>
            <a:pPr lvl="0"/>
            <a:endParaRPr lang="de-DE" dirty="0"/>
          </a:p>
        </p:txBody>
      </p:sp>
      <p:sp>
        <p:nvSpPr>
          <p:cNvPr id="11" name="Textfeld 10"/>
          <p:cNvSpPr txBox="1"/>
          <p:nvPr userDrawn="1"/>
        </p:nvSpPr>
        <p:spPr>
          <a:xfrm>
            <a:off x="2044360" y="3159241"/>
            <a:ext cx="5055280" cy="415498"/>
          </a:xfrm>
          <a:prstGeom prst="rect">
            <a:avLst/>
          </a:prstGeom>
          <a:noFill/>
        </p:spPr>
        <p:txBody>
          <a:bodyPr wrap="square" rtlCol="0">
            <a:spAutoFit/>
          </a:bodyPr>
          <a:lstStyle/>
          <a:p>
            <a:pPr marL="0" marR="0" indent="0" algn="ctr" defTabSz="91433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Din-Bold" charset="0"/>
                <a:ea typeface="+mn-ea"/>
                <a:cs typeface="+mn-cs"/>
              </a:rPr>
              <a:t>ARCHITECTS</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additive="base">
                                        <p:cTn id="15"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build="p">
        <p:tmplLst>
          <p:tmpl lvl="1">
            <p:tnLst>
              <p:par>
                <p:cTn presetID="2" presetClass="entr" presetSubtype="4" fill="hold" nodeType="with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nwendung Industrie">
    <p:spTree>
      <p:nvGrpSpPr>
        <p:cNvPr id="1" name=""/>
        <p:cNvGrpSpPr/>
        <p:nvPr/>
      </p:nvGrpSpPr>
      <p:grpSpPr>
        <a:xfrm>
          <a:off x="0" y="0"/>
          <a:ext cx="0" cy="0"/>
          <a:chOff x="0" y="0"/>
          <a:chExt cx="0" cy="0"/>
        </a:xfrm>
      </p:grpSpPr>
      <p:sp>
        <p:nvSpPr>
          <p:cNvPr id="8" name="Textplatzhalter 20"/>
          <p:cNvSpPr>
            <a:spLocks noGrp="1"/>
          </p:cNvSpPr>
          <p:nvPr>
            <p:ph type="body" sz="quarter" idx="13"/>
          </p:nvPr>
        </p:nvSpPr>
        <p:spPr>
          <a:xfrm>
            <a:off x="5095017" y="1948534"/>
            <a:ext cx="3459163" cy="4452266"/>
          </a:xfrm>
        </p:spPr>
        <p:txBody>
          <a:bodyPr>
            <a:normAutofit/>
          </a:bodyPr>
          <a:lstStyle>
            <a:lvl1pPr>
              <a:lnSpc>
                <a:spcPct val="150000"/>
              </a:lnSpc>
              <a:defRPr sz="1200" cap="none" spc="0">
                <a:latin typeface="+mn-lt"/>
              </a:defRPr>
            </a:lvl1pPr>
          </a:lstStyle>
          <a:p>
            <a:pPr lvl="0"/>
            <a:endParaRPr lang="de-DE" dirty="0"/>
          </a:p>
        </p:txBody>
      </p:sp>
      <p:sp>
        <p:nvSpPr>
          <p:cNvPr id="9" name="Textfeld 8"/>
          <p:cNvSpPr txBox="1"/>
          <p:nvPr userDrawn="1"/>
        </p:nvSpPr>
        <p:spPr>
          <a:xfrm>
            <a:off x="5005436" y="1432854"/>
            <a:ext cx="3581578" cy="415498"/>
          </a:xfrm>
          <a:prstGeom prst="rect">
            <a:avLst/>
          </a:prstGeom>
          <a:noFill/>
        </p:spPr>
        <p:txBody>
          <a:bodyPr wrap="square"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Din-Bold" charset="0"/>
                <a:ea typeface="+mn-ea"/>
                <a:cs typeface="+mn-cs"/>
              </a:rPr>
              <a:t>ANWENDUNG INDUSTRIE</a:t>
            </a:r>
            <a:endParaRPr lang="de-DE" sz="2100" dirty="0"/>
          </a:p>
        </p:txBody>
      </p:sp>
      <p:sp>
        <p:nvSpPr>
          <p:cNvPr id="19" name="Bildplatzhalter 4"/>
          <p:cNvSpPr>
            <a:spLocks noGrp="1"/>
          </p:cNvSpPr>
          <p:nvPr>
            <p:ph type="pic" sz="quarter" idx="11" hasCustomPrompt="1"/>
          </p:nvPr>
        </p:nvSpPr>
        <p:spPr>
          <a:xfrm>
            <a:off x="180000" y="180000"/>
            <a:ext cx="4392000" cy="6498000"/>
          </a:xfrm>
          <a:solidFill>
            <a:schemeClr val="bg1">
              <a:lumMod val="95000"/>
            </a:schemeClr>
          </a:solidFill>
        </p:spPr>
        <p:txBody>
          <a:bodyPr anchor="ctr"/>
          <a:lstStyle>
            <a:lvl1pPr algn="ctr">
              <a:defRPr/>
            </a:lvl1pPr>
          </a:lstStyle>
          <a:p>
            <a:r>
              <a:rPr lang="de-DE" dirty="0"/>
              <a:t>BILD</a:t>
            </a:r>
          </a:p>
        </p:txBody>
      </p:sp>
      <p:grpSp>
        <p:nvGrpSpPr>
          <p:cNvPr id="2" name="Gruppierung 1"/>
          <p:cNvGrpSpPr/>
          <p:nvPr userDrawn="1"/>
        </p:nvGrpSpPr>
        <p:grpSpPr>
          <a:xfrm>
            <a:off x="5086350" y="458610"/>
            <a:ext cx="798690" cy="798690"/>
            <a:chOff x="5094110" y="458610"/>
            <a:chExt cx="798690" cy="798690"/>
          </a:xfrm>
        </p:grpSpPr>
        <p:sp>
          <p:nvSpPr>
            <p:cNvPr id="17" name="Rechteck 16"/>
            <p:cNvSpPr/>
            <p:nvPr userDrawn="1"/>
          </p:nvSpPr>
          <p:spPr>
            <a:xfrm>
              <a:off x="5094110" y="458610"/>
              <a:ext cx="798690" cy="79869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7" name="Bild 36"/>
            <p:cNvPicPr>
              <a:picLocks noChangeAspect="1"/>
            </p:cNvPicPr>
            <p:nvPr userDrawn="1"/>
          </p:nvPicPr>
          <p:blipFill>
            <a:blip r:embed="rId2"/>
            <a:stretch>
              <a:fillRect/>
            </a:stretch>
          </p:blipFill>
          <p:spPr>
            <a:xfrm>
              <a:off x="5317692" y="702190"/>
              <a:ext cx="340292" cy="311934"/>
            </a:xfrm>
            <a:prstGeom prst="rect">
              <a:avLst/>
            </a:prstGeom>
          </p:spPr>
        </p:pic>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1+#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p:bldP spid="19"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Zielgruppe Planer">
    <p:spTree>
      <p:nvGrpSpPr>
        <p:cNvPr id="1" name=""/>
        <p:cNvGrpSpPr/>
        <p:nvPr/>
      </p:nvGrpSpPr>
      <p:grpSpPr>
        <a:xfrm>
          <a:off x="0" y="0"/>
          <a:ext cx="0" cy="0"/>
          <a:chOff x="0" y="0"/>
          <a:chExt cx="0" cy="0"/>
        </a:xfrm>
      </p:grpSpPr>
      <p:sp>
        <p:nvSpPr>
          <p:cNvPr id="5" name="Bildplatzhalter 4"/>
          <p:cNvSpPr>
            <a:spLocks noGrp="1"/>
          </p:cNvSpPr>
          <p:nvPr>
            <p:ph type="pic" sz="quarter" idx="11" hasCustomPrompt="1"/>
          </p:nvPr>
        </p:nvSpPr>
        <p:spPr>
          <a:xfrm>
            <a:off x="3470400" y="539003"/>
            <a:ext cx="2203200" cy="2203200"/>
          </a:xfrm>
          <a:prstGeom prst="ellipse">
            <a:avLst/>
          </a:prstGeom>
          <a:solidFill>
            <a:schemeClr val="bg1">
              <a:lumMod val="95000"/>
            </a:schemeClr>
          </a:solidFill>
        </p:spPr>
        <p:txBody>
          <a:bodyPr anchor="ctr"/>
          <a:lstStyle>
            <a:lvl1pPr algn="ctr">
              <a:defRPr/>
            </a:lvl1pPr>
          </a:lstStyle>
          <a:p>
            <a:r>
              <a:rPr lang="de-DE" dirty="0"/>
              <a:t>BILD</a:t>
            </a:r>
          </a:p>
        </p:txBody>
      </p:sp>
      <p:sp>
        <p:nvSpPr>
          <p:cNvPr id="10" name="Textplatzhalter 20"/>
          <p:cNvSpPr>
            <a:spLocks noGrp="1"/>
          </p:cNvSpPr>
          <p:nvPr>
            <p:ph type="body" sz="quarter" idx="13"/>
          </p:nvPr>
        </p:nvSpPr>
        <p:spPr>
          <a:xfrm>
            <a:off x="2089151" y="3674921"/>
            <a:ext cx="4965699" cy="2725879"/>
          </a:xfrm>
        </p:spPr>
        <p:txBody>
          <a:bodyPr>
            <a:normAutofit/>
          </a:bodyPr>
          <a:lstStyle>
            <a:lvl1pPr algn="ctr">
              <a:lnSpc>
                <a:spcPct val="150000"/>
              </a:lnSpc>
              <a:defRPr sz="1200" cap="none" spc="0">
                <a:latin typeface="+mn-lt"/>
              </a:defRPr>
            </a:lvl1pPr>
          </a:lstStyle>
          <a:p>
            <a:pPr lvl="0"/>
            <a:endParaRPr lang="de-DE" dirty="0"/>
          </a:p>
        </p:txBody>
      </p:sp>
      <p:sp>
        <p:nvSpPr>
          <p:cNvPr id="11" name="Textfeld 10"/>
          <p:cNvSpPr txBox="1"/>
          <p:nvPr userDrawn="1"/>
        </p:nvSpPr>
        <p:spPr>
          <a:xfrm>
            <a:off x="2044360" y="3159241"/>
            <a:ext cx="5055280" cy="415498"/>
          </a:xfrm>
          <a:prstGeom prst="rect">
            <a:avLst/>
          </a:prstGeom>
          <a:noFill/>
        </p:spPr>
        <p:txBody>
          <a:bodyPr wrap="square" rtlCol="0">
            <a:spAutoFit/>
          </a:bodyPr>
          <a:lstStyle/>
          <a:p>
            <a:pPr marL="0" marR="0" indent="0" algn="ctr" defTabSz="91433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Din-Bold" charset="0"/>
                <a:ea typeface="+mn-ea"/>
                <a:cs typeface="+mn-cs"/>
              </a:rPr>
              <a:t>LIGHTING DESIGNERS</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additive="base">
                                        <p:cTn id="15"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build="p">
        <p:tmplLst>
          <p:tmpl lvl="1">
            <p:tnLst>
              <p:par>
                <p:cTn presetID="2" presetClass="entr" presetSubtype="4" fill="hold" nodeType="with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Zielgruppe Installateur">
    <p:spTree>
      <p:nvGrpSpPr>
        <p:cNvPr id="1" name=""/>
        <p:cNvGrpSpPr/>
        <p:nvPr/>
      </p:nvGrpSpPr>
      <p:grpSpPr>
        <a:xfrm>
          <a:off x="0" y="0"/>
          <a:ext cx="0" cy="0"/>
          <a:chOff x="0" y="0"/>
          <a:chExt cx="0" cy="0"/>
        </a:xfrm>
      </p:grpSpPr>
      <p:sp>
        <p:nvSpPr>
          <p:cNvPr id="5" name="Bildplatzhalter 4"/>
          <p:cNvSpPr>
            <a:spLocks noGrp="1"/>
          </p:cNvSpPr>
          <p:nvPr>
            <p:ph type="pic" sz="quarter" idx="11" hasCustomPrompt="1"/>
          </p:nvPr>
        </p:nvSpPr>
        <p:spPr>
          <a:xfrm>
            <a:off x="3470400" y="539003"/>
            <a:ext cx="2203200" cy="2203200"/>
          </a:xfrm>
          <a:prstGeom prst="ellipse">
            <a:avLst/>
          </a:prstGeom>
          <a:solidFill>
            <a:schemeClr val="bg1">
              <a:lumMod val="95000"/>
            </a:schemeClr>
          </a:solidFill>
        </p:spPr>
        <p:txBody>
          <a:bodyPr anchor="ctr"/>
          <a:lstStyle>
            <a:lvl1pPr algn="ctr">
              <a:defRPr/>
            </a:lvl1pPr>
          </a:lstStyle>
          <a:p>
            <a:r>
              <a:rPr lang="de-DE" dirty="0"/>
              <a:t>BILD</a:t>
            </a:r>
          </a:p>
        </p:txBody>
      </p:sp>
      <p:sp>
        <p:nvSpPr>
          <p:cNvPr id="10" name="Textplatzhalter 20"/>
          <p:cNvSpPr>
            <a:spLocks noGrp="1"/>
          </p:cNvSpPr>
          <p:nvPr>
            <p:ph type="body" sz="quarter" idx="13"/>
          </p:nvPr>
        </p:nvSpPr>
        <p:spPr>
          <a:xfrm>
            <a:off x="2089151" y="3674921"/>
            <a:ext cx="4965699" cy="2725879"/>
          </a:xfrm>
        </p:spPr>
        <p:txBody>
          <a:bodyPr>
            <a:normAutofit/>
          </a:bodyPr>
          <a:lstStyle>
            <a:lvl1pPr algn="ctr">
              <a:lnSpc>
                <a:spcPct val="150000"/>
              </a:lnSpc>
              <a:defRPr sz="1200" cap="none" spc="0">
                <a:latin typeface="+mn-lt"/>
              </a:defRPr>
            </a:lvl1pPr>
          </a:lstStyle>
          <a:p>
            <a:pPr lvl="0"/>
            <a:endParaRPr lang="de-DE" dirty="0"/>
          </a:p>
        </p:txBody>
      </p:sp>
      <p:sp>
        <p:nvSpPr>
          <p:cNvPr id="11" name="Textfeld 10"/>
          <p:cNvSpPr txBox="1"/>
          <p:nvPr userDrawn="1"/>
        </p:nvSpPr>
        <p:spPr>
          <a:xfrm>
            <a:off x="2044360" y="3159241"/>
            <a:ext cx="5055280" cy="738664"/>
          </a:xfrm>
          <a:prstGeom prst="rect">
            <a:avLst/>
          </a:prstGeom>
          <a:noFill/>
        </p:spPr>
        <p:txBody>
          <a:bodyPr wrap="square" rtlCol="0">
            <a:spAutoFit/>
          </a:bodyP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Din-Bold" charset="0"/>
                <a:ea typeface="+mn-ea"/>
                <a:cs typeface="+mn-cs"/>
              </a:rPr>
              <a:t>ELECTRICAL CONTRACTORS</a:t>
            </a:r>
          </a:p>
          <a:p>
            <a:pPr marL="0" marR="0" indent="0" algn="ctr" defTabSz="91433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srgbClr val="000000"/>
              </a:solidFill>
              <a:effectLst/>
              <a:uLnTx/>
              <a:uFillTx/>
              <a:latin typeface="Din-Bold" charset="0"/>
              <a:ea typeface="+mn-ea"/>
              <a:cs typeface="+mn-cs"/>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additive="base">
                                        <p:cTn id="15"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build="p">
        <p:tmplLst>
          <p:tmpl lvl="1">
            <p:tnLst>
              <p:par>
                <p:cTn presetID="2" presetClass="entr" presetSubtype="4" fill="hold" nodeType="with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Zielgruppe Betreiber / Endkunde">
    <p:spTree>
      <p:nvGrpSpPr>
        <p:cNvPr id="1" name=""/>
        <p:cNvGrpSpPr/>
        <p:nvPr/>
      </p:nvGrpSpPr>
      <p:grpSpPr>
        <a:xfrm>
          <a:off x="0" y="0"/>
          <a:ext cx="0" cy="0"/>
          <a:chOff x="0" y="0"/>
          <a:chExt cx="0" cy="0"/>
        </a:xfrm>
      </p:grpSpPr>
      <p:sp>
        <p:nvSpPr>
          <p:cNvPr id="5" name="Bildplatzhalter 4"/>
          <p:cNvSpPr>
            <a:spLocks noGrp="1"/>
          </p:cNvSpPr>
          <p:nvPr>
            <p:ph type="pic" sz="quarter" idx="11" hasCustomPrompt="1"/>
          </p:nvPr>
        </p:nvSpPr>
        <p:spPr>
          <a:xfrm>
            <a:off x="3470400" y="539003"/>
            <a:ext cx="2203200" cy="2203200"/>
          </a:xfrm>
          <a:prstGeom prst="ellipse">
            <a:avLst/>
          </a:prstGeom>
          <a:solidFill>
            <a:schemeClr val="bg1">
              <a:lumMod val="95000"/>
            </a:schemeClr>
          </a:solidFill>
        </p:spPr>
        <p:txBody>
          <a:bodyPr anchor="ctr"/>
          <a:lstStyle>
            <a:lvl1pPr algn="ctr">
              <a:defRPr/>
            </a:lvl1pPr>
          </a:lstStyle>
          <a:p>
            <a:r>
              <a:rPr lang="de-DE" dirty="0"/>
              <a:t>BILD</a:t>
            </a:r>
          </a:p>
        </p:txBody>
      </p:sp>
      <p:sp>
        <p:nvSpPr>
          <p:cNvPr id="10" name="Textplatzhalter 20"/>
          <p:cNvSpPr>
            <a:spLocks noGrp="1"/>
          </p:cNvSpPr>
          <p:nvPr>
            <p:ph type="body" sz="quarter" idx="13"/>
          </p:nvPr>
        </p:nvSpPr>
        <p:spPr>
          <a:xfrm>
            <a:off x="2089151" y="3674921"/>
            <a:ext cx="4965699" cy="2725879"/>
          </a:xfrm>
        </p:spPr>
        <p:txBody>
          <a:bodyPr>
            <a:normAutofit/>
          </a:bodyPr>
          <a:lstStyle>
            <a:lvl1pPr algn="ctr">
              <a:lnSpc>
                <a:spcPct val="150000"/>
              </a:lnSpc>
              <a:defRPr sz="1200" cap="none" spc="0">
                <a:latin typeface="+mn-lt"/>
              </a:defRPr>
            </a:lvl1pPr>
          </a:lstStyle>
          <a:p>
            <a:pPr lvl="0"/>
            <a:endParaRPr lang="de-DE" dirty="0"/>
          </a:p>
        </p:txBody>
      </p:sp>
      <p:sp>
        <p:nvSpPr>
          <p:cNvPr id="11" name="Textfeld 10"/>
          <p:cNvSpPr txBox="1"/>
          <p:nvPr userDrawn="1"/>
        </p:nvSpPr>
        <p:spPr>
          <a:xfrm>
            <a:off x="2044360" y="3159241"/>
            <a:ext cx="5055280" cy="415498"/>
          </a:xfrm>
          <a:prstGeom prst="rect">
            <a:avLst/>
          </a:prstGeom>
          <a:noFill/>
        </p:spPr>
        <p:txBody>
          <a:bodyPr wrap="square" rtlCol="0">
            <a:spAutoFit/>
          </a:bodyPr>
          <a:lstStyle/>
          <a:p>
            <a:pPr marL="0" marR="0" indent="0" algn="ctr" defTabSz="914330" rtl="0" eaLnBrk="1" fontAlgn="auto" latinLnBrk="0" hangingPunct="1">
              <a:lnSpc>
                <a:spcPct val="100000"/>
              </a:lnSpc>
              <a:spcBef>
                <a:spcPts val="0"/>
              </a:spcBef>
              <a:spcAft>
                <a:spcPts val="0"/>
              </a:spcAft>
              <a:buClrTx/>
              <a:buSzTx/>
              <a:buFontTx/>
              <a:buNone/>
              <a:tabLst/>
              <a:defRPr/>
            </a:pPr>
            <a:r>
              <a:rPr lang="de-DE" sz="2100" kern="1200" dirty="0">
                <a:solidFill>
                  <a:schemeClr val="tx1"/>
                </a:solidFill>
                <a:latin typeface="+mn-lt"/>
                <a:ea typeface="+mn-ea"/>
                <a:cs typeface="+mn-cs"/>
              </a:rPr>
              <a:t>OPERATOR / END CUSTOMER</a:t>
            </a:r>
            <a:endParaRPr kumimoji="0" lang="en-US" sz="2100" b="0" i="0" u="none" strike="noStrike" kern="1200" cap="none" spc="0" normalizeH="0" baseline="0" noProof="0" dirty="0">
              <a:ln>
                <a:noFill/>
              </a:ln>
              <a:solidFill>
                <a:srgbClr val="000000"/>
              </a:solidFill>
              <a:effectLst/>
              <a:uLnTx/>
              <a:uFillTx/>
              <a:latin typeface="+mn-lt"/>
              <a:ea typeface="+mn-ea"/>
              <a:cs typeface="+mn-cs"/>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additive="base">
                                        <p:cTn id="15"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build="p">
        <p:tmplLst>
          <p:tmpl lvl="1">
            <p:tnLst>
              <p:par>
                <p:cTn presetID="2" presetClass="entr" presetSubtype="4" fill="hold" nodeType="with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pic>
        <p:nvPicPr>
          <p:cNvPr id="13" name="Bild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47311" y="6489330"/>
            <a:ext cx="746150" cy="188670"/>
          </a:xfrm>
          <a:prstGeom prst="rect">
            <a:avLst/>
          </a:prstGeom>
        </p:spPr>
      </p:pic>
      <p:sp>
        <p:nvSpPr>
          <p:cNvPr id="3" name="Medienplatzhalter 2"/>
          <p:cNvSpPr>
            <a:spLocks noGrp="1"/>
          </p:cNvSpPr>
          <p:nvPr>
            <p:ph type="media" sz="quarter" idx="10" hasCustomPrompt="1"/>
          </p:nvPr>
        </p:nvSpPr>
        <p:spPr>
          <a:xfrm>
            <a:off x="180000" y="180000"/>
            <a:ext cx="8784000" cy="6498000"/>
          </a:xfrm>
          <a:solidFill>
            <a:schemeClr val="bg1">
              <a:lumMod val="95000"/>
            </a:schemeClr>
          </a:solidFill>
        </p:spPr>
        <p:txBody>
          <a:bodyPr anchor="ctr"/>
          <a:lstStyle>
            <a:lvl1pPr algn="ctr">
              <a:defRPr/>
            </a:lvl1pPr>
          </a:lstStyle>
          <a:p>
            <a:r>
              <a:rPr lang="de-DE" dirty="0"/>
              <a:t>Hier Video einfügen</a:t>
            </a:r>
          </a:p>
        </p:txBody>
      </p:sp>
    </p:spTree>
  </p:cSld>
  <p:clrMapOvr>
    <a:masterClrMapping/>
  </p:clrMapOvr>
  <p:transition spd="med">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inzelbild">
    <p:spTree>
      <p:nvGrpSpPr>
        <p:cNvPr id="1" name=""/>
        <p:cNvGrpSpPr/>
        <p:nvPr/>
      </p:nvGrpSpPr>
      <p:grpSpPr>
        <a:xfrm>
          <a:off x="0" y="0"/>
          <a:ext cx="0" cy="0"/>
          <a:chOff x="0" y="0"/>
          <a:chExt cx="0" cy="0"/>
        </a:xfrm>
      </p:grpSpPr>
      <p:pic>
        <p:nvPicPr>
          <p:cNvPr id="13" name="Bild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47311" y="6489330"/>
            <a:ext cx="746150" cy="188670"/>
          </a:xfrm>
          <a:prstGeom prst="rect">
            <a:avLst/>
          </a:prstGeom>
        </p:spPr>
      </p:pic>
      <p:sp>
        <p:nvSpPr>
          <p:cNvPr id="4" name="Bildplatzhalter 3"/>
          <p:cNvSpPr>
            <a:spLocks noGrp="1"/>
          </p:cNvSpPr>
          <p:nvPr>
            <p:ph type="pic" sz="quarter" idx="11" hasCustomPrompt="1"/>
          </p:nvPr>
        </p:nvSpPr>
        <p:spPr>
          <a:xfrm>
            <a:off x="180001" y="180001"/>
            <a:ext cx="8784001" cy="6498000"/>
          </a:xfrm>
          <a:solidFill>
            <a:schemeClr val="bg1">
              <a:lumMod val="95000"/>
            </a:schemeClr>
          </a:solidFill>
        </p:spPr>
        <p:txBody>
          <a:bodyPr anchor="ctr"/>
          <a:lstStyle>
            <a:lvl1pPr algn="ctr">
              <a:defRPr/>
            </a:lvl1pPr>
          </a:lstStyle>
          <a:p>
            <a:r>
              <a:rPr lang="de-DE"/>
              <a:t>Hier Einzelbild einfügen</a:t>
            </a:r>
            <a:endParaRPr lang="de-DE" dirty="0"/>
          </a:p>
        </p:txBody>
      </p:sp>
    </p:spTree>
  </p:cSld>
  <p:clrMapOvr>
    <a:masterClrMapping/>
  </p:clrMapOvr>
  <p:transition spd="med">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alerie 1">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a:xfrm>
            <a:off x="8182763" y="458636"/>
            <a:ext cx="385301" cy="227164"/>
          </a:xfrm>
          <a:prstGeom prst="rect">
            <a:avLst/>
          </a:prstGeom>
        </p:spPr>
        <p:txBody>
          <a:bodyPr vert="horz" anchor="ctr"/>
          <a:lstStyle>
            <a:lvl1pPr algn="ctr">
              <a:defRPr sz="1200" baseline="0">
                <a:latin typeface="Arial" charset="0"/>
              </a:defRPr>
            </a:lvl1pPr>
          </a:lstStyle>
          <a:p>
            <a:fld id="{D8D877B3-D348-4611-9BDB-C5374591D951}" type="slidenum">
              <a:rPr lang="en-US" smtClean="0"/>
              <a:pPr/>
              <a:t>‹Nr.›</a:t>
            </a:fld>
            <a:endParaRPr lang="en-US" dirty="0"/>
          </a:p>
        </p:txBody>
      </p:sp>
      <p:sp>
        <p:nvSpPr>
          <p:cNvPr id="6" name="Bildplatzhalter 5"/>
          <p:cNvSpPr>
            <a:spLocks noGrp="1"/>
          </p:cNvSpPr>
          <p:nvPr>
            <p:ph type="pic" sz="quarter" idx="11"/>
          </p:nvPr>
        </p:nvSpPr>
        <p:spPr>
          <a:xfrm>
            <a:off x="180000" y="180000"/>
            <a:ext cx="4304914" cy="3158286"/>
          </a:xfrm>
          <a:solidFill>
            <a:schemeClr val="bg1">
              <a:lumMod val="95000"/>
            </a:schemeClr>
          </a:solidFill>
        </p:spPr>
        <p:txBody>
          <a:bodyPr vert="horz" anchor="ctr">
            <a:normAutofit/>
          </a:bodyPr>
          <a:lstStyle>
            <a:lvl1pPr algn="ctr">
              <a:defRPr sz="1200" baseline="0">
                <a:latin typeface="Arial" charset="0"/>
              </a:defRPr>
            </a:lvl1pPr>
          </a:lstStyle>
          <a:p>
            <a:endParaRPr lang="de-DE" dirty="0"/>
          </a:p>
        </p:txBody>
      </p:sp>
      <p:sp>
        <p:nvSpPr>
          <p:cNvPr id="8" name="Bildplatzhalter 5"/>
          <p:cNvSpPr>
            <a:spLocks noGrp="1"/>
          </p:cNvSpPr>
          <p:nvPr>
            <p:ph type="pic" sz="quarter" idx="12"/>
          </p:nvPr>
        </p:nvSpPr>
        <p:spPr>
          <a:xfrm>
            <a:off x="4659086" y="3519714"/>
            <a:ext cx="4296228" cy="3158286"/>
          </a:xfrm>
          <a:solidFill>
            <a:schemeClr val="bg1">
              <a:lumMod val="95000"/>
            </a:schemeClr>
          </a:solidFill>
        </p:spPr>
        <p:txBody>
          <a:bodyPr vert="horz" anchor="ctr">
            <a:normAutofit/>
          </a:bodyPr>
          <a:lstStyle>
            <a:lvl1pPr algn="ctr">
              <a:defRPr sz="1200" baseline="0">
                <a:latin typeface="Arial" charset="0"/>
              </a:defRPr>
            </a:lvl1pPr>
          </a:lstStyle>
          <a:p>
            <a:endParaRPr lang="de-DE"/>
          </a:p>
        </p:txBody>
      </p:sp>
      <p:sp>
        <p:nvSpPr>
          <p:cNvPr id="9" name="Bildplatzhalter 5"/>
          <p:cNvSpPr>
            <a:spLocks noGrp="1"/>
          </p:cNvSpPr>
          <p:nvPr>
            <p:ph type="pic" sz="quarter" idx="13"/>
          </p:nvPr>
        </p:nvSpPr>
        <p:spPr>
          <a:xfrm>
            <a:off x="4659086" y="180000"/>
            <a:ext cx="4296228" cy="1481886"/>
          </a:xfrm>
          <a:solidFill>
            <a:schemeClr val="bg1">
              <a:lumMod val="95000"/>
            </a:schemeClr>
          </a:solidFill>
        </p:spPr>
        <p:txBody>
          <a:bodyPr vert="horz" anchor="ctr">
            <a:normAutofit/>
          </a:bodyPr>
          <a:lstStyle>
            <a:lvl1pPr algn="ctr">
              <a:defRPr sz="1200" baseline="0">
                <a:latin typeface="Arial" charset="0"/>
              </a:defRPr>
            </a:lvl1pPr>
          </a:lstStyle>
          <a:p>
            <a:endParaRPr lang="de-DE"/>
          </a:p>
        </p:txBody>
      </p:sp>
      <p:sp>
        <p:nvSpPr>
          <p:cNvPr id="11" name="Bildplatzhalter 5"/>
          <p:cNvSpPr>
            <a:spLocks noGrp="1"/>
          </p:cNvSpPr>
          <p:nvPr>
            <p:ph type="pic" sz="quarter" idx="14"/>
          </p:nvPr>
        </p:nvSpPr>
        <p:spPr>
          <a:xfrm>
            <a:off x="4659086" y="1856400"/>
            <a:ext cx="2046514" cy="1481886"/>
          </a:xfrm>
          <a:solidFill>
            <a:schemeClr val="bg1">
              <a:lumMod val="95000"/>
            </a:schemeClr>
          </a:solidFill>
        </p:spPr>
        <p:txBody>
          <a:bodyPr vert="horz" anchor="ctr">
            <a:normAutofit/>
          </a:bodyPr>
          <a:lstStyle>
            <a:lvl1pPr algn="ctr">
              <a:defRPr sz="1200" baseline="0">
                <a:latin typeface="Arial" charset="0"/>
              </a:defRPr>
            </a:lvl1pPr>
          </a:lstStyle>
          <a:p>
            <a:endParaRPr lang="de-DE"/>
          </a:p>
        </p:txBody>
      </p:sp>
      <p:sp>
        <p:nvSpPr>
          <p:cNvPr id="12" name="Bildplatzhalter 5"/>
          <p:cNvSpPr>
            <a:spLocks noGrp="1"/>
          </p:cNvSpPr>
          <p:nvPr>
            <p:ph type="pic" sz="quarter" idx="15"/>
          </p:nvPr>
        </p:nvSpPr>
        <p:spPr>
          <a:xfrm>
            <a:off x="6908800" y="1856400"/>
            <a:ext cx="2046514" cy="1481886"/>
          </a:xfrm>
          <a:solidFill>
            <a:schemeClr val="bg1">
              <a:lumMod val="95000"/>
            </a:schemeClr>
          </a:solidFill>
        </p:spPr>
        <p:txBody>
          <a:bodyPr vert="horz" anchor="ctr">
            <a:normAutofit/>
          </a:bodyPr>
          <a:lstStyle>
            <a:lvl1pPr algn="ctr">
              <a:defRPr sz="1200" baseline="0">
                <a:latin typeface="Arial" charset="0"/>
              </a:defRPr>
            </a:lvl1pPr>
          </a:lstStyle>
          <a:p>
            <a:endParaRPr lang="de-DE"/>
          </a:p>
        </p:txBody>
      </p:sp>
      <p:sp>
        <p:nvSpPr>
          <p:cNvPr id="13" name="Bildplatzhalter 5"/>
          <p:cNvSpPr>
            <a:spLocks noGrp="1"/>
          </p:cNvSpPr>
          <p:nvPr>
            <p:ph type="pic" sz="quarter" idx="16"/>
          </p:nvPr>
        </p:nvSpPr>
        <p:spPr>
          <a:xfrm>
            <a:off x="180000" y="5183028"/>
            <a:ext cx="4296228" cy="1481886"/>
          </a:xfrm>
          <a:solidFill>
            <a:schemeClr val="bg1">
              <a:lumMod val="95000"/>
            </a:schemeClr>
          </a:solidFill>
        </p:spPr>
        <p:txBody>
          <a:bodyPr vert="horz" anchor="ctr">
            <a:normAutofit/>
          </a:bodyPr>
          <a:lstStyle>
            <a:lvl1pPr algn="ctr">
              <a:defRPr sz="1200" baseline="0">
                <a:latin typeface="Arial" charset="0"/>
              </a:defRPr>
            </a:lvl1pPr>
          </a:lstStyle>
          <a:p>
            <a:endParaRPr lang="de-DE"/>
          </a:p>
        </p:txBody>
      </p:sp>
      <p:sp>
        <p:nvSpPr>
          <p:cNvPr id="14" name="Bildplatzhalter 5"/>
          <p:cNvSpPr>
            <a:spLocks noGrp="1"/>
          </p:cNvSpPr>
          <p:nvPr>
            <p:ph type="pic" sz="quarter" idx="17"/>
          </p:nvPr>
        </p:nvSpPr>
        <p:spPr>
          <a:xfrm>
            <a:off x="180000" y="3519714"/>
            <a:ext cx="2046514" cy="1481886"/>
          </a:xfrm>
          <a:solidFill>
            <a:schemeClr val="bg1">
              <a:lumMod val="95000"/>
            </a:schemeClr>
          </a:solidFill>
        </p:spPr>
        <p:txBody>
          <a:bodyPr vert="horz" anchor="ctr">
            <a:normAutofit/>
          </a:bodyPr>
          <a:lstStyle>
            <a:lvl1pPr algn="ctr">
              <a:defRPr sz="1200" baseline="0">
                <a:latin typeface="Arial" charset="0"/>
              </a:defRPr>
            </a:lvl1pPr>
          </a:lstStyle>
          <a:p>
            <a:endParaRPr lang="de-DE"/>
          </a:p>
        </p:txBody>
      </p:sp>
      <p:sp>
        <p:nvSpPr>
          <p:cNvPr id="15" name="Bildplatzhalter 5"/>
          <p:cNvSpPr>
            <a:spLocks noGrp="1"/>
          </p:cNvSpPr>
          <p:nvPr>
            <p:ph type="pic" sz="quarter" idx="18"/>
          </p:nvPr>
        </p:nvSpPr>
        <p:spPr>
          <a:xfrm>
            <a:off x="2429714" y="3519714"/>
            <a:ext cx="2046514" cy="1481886"/>
          </a:xfrm>
          <a:solidFill>
            <a:schemeClr val="bg1">
              <a:lumMod val="95000"/>
            </a:schemeClr>
          </a:solidFill>
        </p:spPr>
        <p:txBody>
          <a:bodyPr vert="horz" anchor="ctr">
            <a:normAutofit/>
          </a:bodyPr>
          <a:lstStyle>
            <a:lvl1pPr algn="ctr">
              <a:defRPr sz="1200" baseline="0">
                <a:latin typeface="Arial" charset="0"/>
              </a:defRPr>
            </a:lvl1pPr>
          </a:lstStyle>
          <a:p>
            <a:endParaRPr lang="de-DE"/>
          </a:p>
        </p:txBody>
      </p:sp>
    </p:spTree>
    <p:extLst>
      <p:ext uri="{BB962C8B-B14F-4D97-AF65-F5344CB8AC3E}">
        <p14:creationId xmlns:p14="http://schemas.microsoft.com/office/powerpoint/2010/main" val="11052799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afterEffect">
                                  <p:stCondLst>
                                    <p:cond delay="0"/>
                                  </p:stCondLst>
                                  <p:childTnLst>
                                    <p:animClr clrSpc="rgb" dir="cw">
                                      <p:cBhvr override="childStyle">
                                        <p:cTn id="6" dur="5" autoRev="1" fill="remove"/>
                                        <p:tgtEl>
                                          <p:spTgt spid="3"/>
                                        </p:tgtEl>
                                        <p:attrNameLst>
                                          <p:attrName>style.color</p:attrName>
                                        </p:attrNameLst>
                                      </p:cBhvr>
                                      <p:to>
                                        <a:schemeClr val="bg1"/>
                                      </p:to>
                                    </p:animClr>
                                    <p:animClr clrSpc="rgb" dir="cw">
                                      <p:cBhvr>
                                        <p:cTn id="7" dur="5" autoRev="1" fill="remove"/>
                                        <p:tgtEl>
                                          <p:spTgt spid="3"/>
                                        </p:tgtEl>
                                        <p:attrNameLst>
                                          <p:attrName>fillcolor</p:attrName>
                                        </p:attrNameLst>
                                      </p:cBhvr>
                                      <p:to>
                                        <a:schemeClr val="bg1"/>
                                      </p:to>
                                    </p:animClr>
                                    <p:set>
                                      <p:cBhvr>
                                        <p:cTn id="8" dur="5" autoRev="1" fill="remove"/>
                                        <p:tgtEl>
                                          <p:spTgt spid="3"/>
                                        </p:tgtEl>
                                        <p:attrNameLst>
                                          <p:attrName>fill.type</p:attrName>
                                        </p:attrNameLst>
                                      </p:cBhvr>
                                      <p:to>
                                        <p:strVal val="solid"/>
                                      </p:to>
                                    </p:set>
                                    <p:set>
                                      <p:cBhvr>
                                        <p:cTn id="9" dur="5" autoRev="1" fill="remove"/>
                                        <p:tgtEl>
                                          <p:spTgt spid="3"/>
                                        </p:tgtEl>
                                        <p:attrNameLst>
                                          <p:attrName>fill.on</p:attrName>
                                        </p:attrNameLst>
                                      </p:cBhvr>
                                      <p:to>
                                        <p:strVal val="true"/>
                                      </p:to>
                                    </p:set>
                                  </p:childTnLst>
                                </p:cTn>
                              </p:par>
                            </p:childTnLst>
                          </p:cTn>
                        </p:par>
                        <p:par>
                          <p:cTn id="10" fill="hold">
                            <p:stCondLst>
                              <p:cond delay="10"/>
                            </p:stCondLst>
                            <p:childTnLst>
                              <p:par>
                                <p:cTn id="11" presetID="27" presetClass="emph" presetSubtype="0" fill="remove" grpId="0" nodeType="afterEffect">
                                  <p:stCondLst>
                                    <p:cond delay="0"/>
                                  </p:stCondLst>
                                  <p:childTnLst>
                                    <p:animClr clrSpc="rgb" dir="cw">
                                      <p:cBhvr override="childStyle">
                                        <p:cTn id="12" dur="5" autoRev="1" fill="remove"/>
                                        <p:tgtEl>
                                          <p:spTgt spid="8"/>
                                        </p:tgtEl>
                                        <p:attrNameLst>
                                          <p:attrName>style.color</p:attrName>
                                        </p:attrNameLst>
                                      </p:cBhvr>
                                      <p:to>
                                        <a:schemeClr val="bg1"/>
                                      </p:to>
                                    </p:animClr>
                                    <p:animClr clrSpc="rgb" dir="cw">
                                      <p:cBhvr>
                                        <p:cTn id="13" dur="5" autoRev="1" fill="remove"/>
                                        <p:tgtEl>
                                          <p:spTgt spid="8"/>
                                        </p:tgtEl>
                                        <p:attrNameLst>
                                          <p:attrName>fillcolor</p:attrName>
                                        </p:attrNameLst>
                                      </p:cBhvr>
                                      <p:to>
                                        <a:schemeClr val="bg1"/>
                                      </p:to>
                                    </p:animClr>
                                    <p:set>
                                      <p:cBhvr>
                                        <p:cTn id="14" dur="5" autoRev="1" fill="remove"/>
                                        <p:tgtEl>
                                          <p:spTgt spid="8"/>
                                        </p:tgtEl>
                                        <p:attrNameLst>
                                          <p:attrName>fill.type</p:attrName>
                                        </p:attrNameLst>
                                      </p:cBhvr>
                                      <p:to>
                                        <p:strVal val="solid"/>
                                      </p:to>
                                    </p:set>
                                    <p:set>
                                      <p:cBhvr>
                                        <p:cTn id="15" dur="5" autoRev="1" fill="remove"/>
                                        <p:tgtEl>
                                          <p:spTgt spid="8"/>
                                        </p:tgtEl>
                                        <p:attrNameLst>
                                          <p:attrName>fill.on</p:attrName>
                                        </p:attrNameLst>
                                      </p:cBhvr>
                                      <p:to>
                                        <p:strVal val="true"/>
                                      </p:to>
                                    </p:set>
                                  </p:childTnLst>
                                </p:cTn>
                              </p:par>
                            </p:childTnLst>
                          </p:cTn>
                        </p:par>
                        <p:par>
                          <p:cTn id="16" fill="hold">
                            <p:stCondLst>
                              <p:cond delay="20"/>
                            </p:stCondLst>
                            <p:childTnLst>
                              <p:par>
                                <p:cTn id="17" presetID="27" presetClass="emph" presetSubtype="0" fill="remove" grpId="0" nodeType="afterEffect">
                                  <p:stCondLst>
                                    <p:cond delay="0"/>
                                  </p:stCondLst>
                                  <p:childTnLst>
                                    <p:animClr clrSpc="rgb" dir="cw">
                                      <p:cBhvr override="childStyle">
                                        <p:cTn id="18" dur="5" autoRev="1" fill="remove"/>
                                        <p:tgtEl>
                                          <p:spTgt spid="11"/>
                                        </p:tgtEl>
                                        <p:attrNameLst>
                                          <p:attrName>style.color</p:attrName>
                                        </p:attrNameLst>
                                      </p:cBhvr>
                                      <p:to>
                                        <a:schemeClr val="bg1"/>
                                      </p:to>
                                    </p:animClr>
                                    <p:animClr clrSpc="rgb" dir="cw">
                                      <p:cBhvr>
                                        <p:cTn id="19" dur="5" autoRev="1" fill="remove"/>
                                        <p:tgtEl>
                                          <p:spTgt spid="11"/>
                                        </p:tgtEl>
                                        <p:attrNameLst>
                                          <p:attrName>fillcolor</p:attrName>
                                        </p:attrNameLst>
                                      </p:cBhvr>
                                      <p:to>
                                        <a:schemeClr val="bg1"/>
                                      </p:to>
                                    </p:animClr>
                                    <p:set>
                                      <p:cBhvr>
                                        <p:cTn id="20" dur="5" autoRev="1" fill="remove"/>
                                        <p:tgtEl>
                                          <p:spTgt spid="11"/>
                                        </p:tgtEl>
                                        <p:attrNameLst>
                                          <p:attrName>fill.type</p:attrName>
                                        </p:attrNameLst>
                                      </p:cBhvr>
                                      <p:to>
                                        <p:strVal val="solid"/>
                                      </p:to>
                                    </p:set>
                                    <p:set>
                                      <p:cBhvr>
                                        <p:cTn id="21" dur="5" autoRev="1" fill="remove"/>
                                        <p:tgtEl>
                                          <p:spTgt spid="11"/>
                                        </p:tgtEl>
                                        <p:attrNameLst>
                                          <p:attrName>fill.on</p:attrName>
                                        </p:attrNameLst>
                                      </p:cBhvr>
                                      <p:to>
                                        <p:strVal val="true"/>
                                      </p:to>
                                    </p:set>
                                  </p:childTnLst>
                                </p:cTn>
                              </p:par>
                            </p:childTnLst>
                          </p:cTn>
                        </p:par>
                        <p:par>
                          <p:cTn id="22" fill="hold">
                            <p:stCondLst>
                              <p:cond delay="30"/>
                            </p:stCondLst>
                            <p:childTnLst>
                              <p:par>
                                <p:cTn id="23" presetID="27" presetClass="emph" presetSubtype="0" fill="remove" grpId="0" nodeType="afterEffect">
                                  <p:stCondLst>
                                    <p:cond delay="0"/>
                                  </p:stCondLst>
                                  <p:childTnLst>
                                    <p:animClr clrSpc="rgb" dir="cw">
                                      <p:cBhvr override="childStyle">
                                        <p:cTn id="24" dur="5" autoRev="1" fill="remove"/>
                                        <p:tgtEl>
                                          <p:spTgt spid="12"/>
                                        </p:tgtEl>
                                        <p:attrNameLst>
                                          <p:attrName>style.color</p:attrName>
                                        </p:attrNameLst>
                                      </p:cBhvr>
                                      <p:to>
                                        <a:schemeClr val="bg1"/>
                                      </p:to>
                                    </p:animClr>
                                    <p:animClr clrSpc="rgb" dir="cw">
                                      <p:cBhvr>
                                        <p:cTn id="25" dur="5" autoRev="1" fill="remove"/>
                                        <p:tgtEl>
                                          <p:spTgt spid="12"/>
                                        </p:tgtEl>
                                        <p:attrNameLst>
                                          <p:attrName>fillcolor</p:attrName>
                                        </p:attrNameLst>
                                      </p:cBhvr>
                                      <p:to>
                                        <a:schemeClr val="bg1"/>
                                      </p:to>
                                    </p:animClr>
                                    <p:set>
                                      <p:cBhvr>
                                        <p:cTn id="26" dur="5" autoRev="1" fill="remove"/>
                                        <p:tgtEl>
                                          <p:spTgt spid="12"/>
                                        </p:tgtEl>
                                        <p:attrNameLst>
                                          <p:attrName>fill.type</p:attrName>
                                        </p:attrNameLst>
                                      </p:cBhvr>
                                      <p:to>
                                        <p:strVal val="solid"/>
                                      </p:to>
                                    </p:set>
                                    <p:set>
                                      <p:cBhvr>
                                        <p:cTn id="27" dur="5" autoRev="1" fill="remove"/>
                                        <p:tgtEl>
                                          <p:spTgt spid="12"/>
                                        </p:tgtEl>
                                        <p:attrNameLst>
                                          <p:attrName>fill.on</p:attrName>
                                        </p:attrNameLst>
                                      </p:cBhvr>
                                      <p:to>
                                        <p:strVal val="true"/>
                                      </p:to>
                                    </p:set>
                                  </p:childTnLst>
                                </p:cTn>
                              </p:par>
                            </p:childTnLst>
                          </p:cTn>
                        </p:par>
                        <p:par>
                          <p:cTn id="28" fill="hold">
                            <p:stCondLst>
                              <p:cond delay="40"/>
                            </p:stCondLst>
                            <p:childTnLst>
                              <p:par>
                                <p:cTn id="29" presetID="27" presetClass="emph" presetSubtype="0" fill="remove" grpId="0" nodeType="afterEffect">
                                  <p:stCondLst>
                                    <p:cond delay="0"/>
                                  </p:stCondLst>
                                  <p:childTnLst>
                                    <p:animClr clrSpc="rgb" dir="cw">
                                      <p:cBhvr override="childStyle">
                                        <p:cTn id="30" dur="5" autoRev="1" fill="remove"/>
                                        <p:tgtEl>
                                          <p:spTgt spid="13"/>
                                        </p:tgtEl>
                                        <p:attrNameLst>
                                          <p:attrName>style.color</p:attrName>
                                        </p:attrNameLst>
                                      </p:cBhvr>
                                      <p:to>
                                        <a:schemeClr val="bg1"/>
                                      </p:to>
                                    </p:animClr>
                                    <p:animClr clrSpc="rgb" dir="cw">
                                      <p:cBhvr>
                                        <p:cTn id="31" dur="5" autoRev="1" fill="remove"/>
                                        <p:tgtEl>
                                          <p:spTgt spid="13"/>
                                        </p:tgtEl>
                                        <p:attrNameLst>
                                          <p:attrName>fillcolor</p:attrName>
                                        </p:attrNameLst>
                                      </p:cBhvr>
                                      <p:to>
                                        <a:schemeClr val="bg1"/>
                                      </p:to>
                                    </p:animClr>
                                    <p:set>
                                      <p:cBhvr>
                                        <p:cTn id="32" dur="5" autoRev="1" fill="remove"/>
                                        <p:tgtEl>
                                          <p:spTgt spid="13"/>
                                        </p:tgtEl>
                                        <p:attrNameLst>
                                          <p:attrName>fill.type</p:attrName>
                                        </p:attrNameLst>
                                      </p:cBhvr>
                                      <p:to>
                                        <p:strVal val="solid"/>
                                      </p:to>
                                    </p:set>
                                    <p:set>
                                      <p:cBhvr>
                                        <p:cTn id="33" dur="5" autoRev="1" fill="remove"/>
                                        <p:tgtEl>
                                          <p:spTgt spid="13"/>
                                        </p:tgtEl>
                                        <p:attrNameLst>
                                          <p:attrName>fill.on</p:attrName>
                                        </p:attrNameLst>
                                      </p:cBhvr>
                                      <p:to>
                                        <p:strVal val="true"/>
                                      </p:to>
                                    </p:set>
                                  </p:childTnLst>
                                </p:cTn>
                              </p:par>
                            </p:childTnLst>
                          </p:cTn>
                        </p:par>
                        <p:par>
                          <p:cTn id="34" fill="hold">
                            <p:stCondLst>
                              <p:cond delay="50"/>
                            </p:stCondLst>
                            <p:childTnLst>
                              <p:par>
                                <p:cTn id="35" presetID="27" presetClass="emph" presetSubtype="0" fill="remove" grpId="0" nodeType="afterEffect">
                                  <p:stCondLst>
                                    <p:cond delay="0"/>
                                  </p:stCondLst>
                                  <p:childTnLst>
                                    <p:animClr clrSpc="rgb" dir="cw">
                                      <p:cBhvr override="childStyle">
                                        <p:cTn id="36" dur="5" autoRev="1" fill="remove"/>
                                        <p:tgtEl>
                                          <p:spTgt spid="14"/>
                                        </p:tgtEl>
                                        <p:attrNameLst>
                                          <p:attrName>style.color</p:attrName>
                                        </p:attrNameLst>
                                      </p:cBhvr>
                                      <p:to>
                                        <a:schemeClr val="bg1"/>
                                      </p:to>
                                    </p:animClr>
                                    <p:animClr clrSpc="rgb" dir="cw">
                                      <p:cBhvr>
                                        <p:cTn id="37" dur="5" autoRev="1" fill="remove"/>
                                        <p:tgtEl>
                                          <p:spTgt spid="14"/>
                                        </p:tgtEl>
                                        <p:attrNameLst>
                                          <p:attrName>fillcolor</p:attrName>
                                        </p:attrNameLst>
                                      </p:cBhvr>
                                      <p:to>
                                        <a:schemeClr val="bg1"/>
                                      </p:to>
                                    </p:animClr>
                                    <p:set>
                                      <p:cBhvr>
                                        <p:cTn id="38" dur="5" autoRev="1" fill="remove"/>
                                        <p:tgtEl>
                                          <p:spTgt spid="14"/>
                                        </p:tgtEl>
                                        <p:attrNameLst>
                                          <p:attrName>fill.type</p:attrName>
                                        </p:attrNameLst>
                                      </p:cBhvr>
                                      <p:to>
                                        <p:strVal val="solid"/>
                                      </p:to>
                                    </p:set>
                                    <p:set>
                                      <p:cBhvr>
                                        <p:cTn id="39" dur="5" autoRev="1" fill="remove"/>
                                        <p:tgtEl>
                                          <p:spTgt spid="14"/>
                                        </p:tgtEl>
                                        <p:attrNameLst>
                                          <p:attrName>fill.on</p:attrName>
                                        </p:attrNameLst>
                                      </p:cBhvr>
                                      <p:to>
                                        <p:strVal val="true"/>
                                      </p:to>
                                    </p:set>
                                  </p:childTnLst>
                                </p:cTn>
                              </p:par>
                            </p:childTnLst>
                          </p:cTn>
                        </p:par>
                        <p:par>
                          <p:cTn id="40" fill="hold">
                            <p:stCondLst>
                              <p:cond delay="60"/>
                            </p:stCondLst>
                            <p:childTnLst>
                              <p:par>
                                <p:cTn id="41" presetID="27" presetClass="emph" presetSubtype="0" fill="remove" grpId="0" nodeType="afterEffect">
                                  <p:stCondLst>
                                    <p:cond delay="0"/>
                                  </p:stCondLst>
                                  <p:childTnLst>
                                    <p:animClr clrSpc="rgb" dir="cw">
                                      <p:cBhvr override="childStyle">
                                        <p:cTn id="42" dur="5" autoRev="1" fill="remove"/>
                                        <p:tgtEl>
                                          <p:spTgt spid="15"/>
                                        </p:tgtEl>
                                        <p:attrNameLst>
                                          <p:attrName>style.color</p:attrName>
                                        </p:attrNameLst>
                                      </p:cBhvr>
                                      <p:to>
                                        <a:schemeClr val="bg1"/>
                                      </p:to>
                                    </p:animClr>
                                    <p:animClr clrSpc="rgb" dir="cw">
                                      <p:cBhvr>
                                        <p:cTn id="43" dur="5" autoRev="1" fill="remove"/>
                                        <p:tgtEl>
                                          <p:spTgt spid="15"/>
                                        </p:tgtEl>
                                        <p:attrNameLst>
                                          <p:attrName>fillcolor</p:attrName>
                                        </p:attrNameLst>
                                      </p:cBhvr>
                                      <p:to>
                                        <a:schemeClr val="bg1"/>
                                      </p:to>
                                    </p:animClr>
                                    <p:set>
                                      <p:cBhvr>
                                        <p:cTn id="44" dur="5" autoRev="1" fill="remove"/>
                                        <p:tgtEl>
                                          <p:spTgt spid="15"/>
                                        </p:tgtEl>
                                        <p:attrNameLst>
                                          <p:attrName>fill.type</p:attrName>
                                        </p:attrNameLst>
                                      </p:cBhvr>
                                      <p:to>
                                        <p:strVal val="solid"/>
                                      </p:to>
                                    </p:set>
                                    <p:set>
                                      <p:cBhvr>
                                        <p:cTn id="45" dur="5" autoRev="1" fill="remove"/>
                                        <p:tgtEl>
                                          <p:spTgt spid="1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11" grpId="0" animBg="1"/>
      <p:bldP spid="12" grpId="0" animBg="1"/>
      <p:bldP spid="13" grpId="0" animBg="1"/>
      <p:bldP spid="14" grpId="0" animBg="1"/>
      <p:bldP spid="15"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alerie 2">
    <p:spTree>
      <p:nvGrpSpPr>
        <p:cNvPr id="1" name=""/>
        <p:cNvGrpSpPr/>
        <p:nvPr/>
      </p:nvGrpSpPr>
      <p:grpSpPr>
        <a:xfrm>
          <a:off x="0" y="0"/>
          <a:ext cx="0" cy="0"/>
          <a:chOff x="0" y="0"/>
          <a:chExt cx="0" cy="0"/>
        </a:xfrm>
      </p:grpSpPr>
      <p:sp>
        <p:nvSpPr>
          <p:cNvPr id="8" name="Bildplatzhalter 5"/>
          <p:cNvSpPr>
            <a:spLocks noGrp="1"/>
          </p:cNvSpPr>
          <p:nvPr>
            <p:ph type="pic" sz="quarter" idx="12"/>
          </p:nvPr>
        </p:nvSpPr>
        <p:spPr>
          <a:xfrm>
            <a:off x="4659086" y="1850571"/>
            <a:ext cx="4296228" cy="4827429"/>
          </a:xfrm>
          <a:solidFill>
            <a:schemeClr val="bg1">
              <a:lumMod val="95000"/>
            </a:schemeClr>
          </a:solidFill>
        </p:spPr>
        <p:txBody>
          <a:bodyPr anchor="ctr">
            <a:normAutofit/>
          </a:bodyPr>
          <a:lstStyle>
            <a:lvl1pPr algn="ctr">
              <a:defRPr sz="1200">
                <a:latin typeface="Arial" charset="0"/>
                <a:ea typeface="Arial" charset="0"/>
                <a:cs typeface="Arial" charset="0"/>
              </a:defRPr>
            </a:lvl1pPr>
          </a:lstStyle>
          <a:p>
            <a:endParaRPr lang="de-DE"/>
          </a:p>
        </p:txBody>
      </p:sp>
      <p:sp>
        <p:nvSpPr>
          <p:cNvPr id="17" name="Bildplatzhalter 5"/>
          <p:cNvSpPr>
            <a:spLocks noGrp="1"/>
          </p:cNvSpPr>
          <p:nvPr>
            <p:ph type="pic" sz="quarter" idx="14"/>
          </p:nvPr>
        </p:nvSpPr>
        <p:spPr>
          <a:xfrm>
            <a:off x="4659086" y="180000"/>
            <a:ext cx="2046514" cy="1481886"/>
          </a:xfrm>
          <a:solidFill>
            <a:schemeClr val="bg1">
              <a:lumMod val="95000"/>
            </a:schemeClr>
          </a:solidFill>
        </p:spPr>
        <p:txBody>
          <a:bodyPr anchor="ctr">
            <a:normAutofit/>
          </a:bodyPr>
          <a:lstStyle>
            <a:lvl1pPr algn="ctr">
              <a:defRPr sz="1200">
                <a:latin typeface="Arial" charset="0"/>
                <a:ea typeface="Arial" charset="0"/>
                <a:cs typeface="Arial" charset="0"/>
              </a:defRPr>
            </a:lvl1pPr>
          </a:lstStyle>
          <a:p>
            <a:endParaRPr lang="de-DE"/>
          </a:p>
        </p:txBody>
      </p:sp>
      <p:sp>
        <p:nvSpPr>
          <p:cNvPr id="18" name="Bildplatzhalter 5"/>
          <p:cNvSpPr>
            <a:spLocks noGrp="1"/>
          </p:cNvSpPr>
          <p:nvPr>
            <p:ph type="pic" sz="quarter" idx="15"/>
          </p:nvPr>
        </p:nvSpPr>
        <p:spPr>
          <a:xfrm>
            <a:off x="6908800" y="180000"/>
            <a:ext cx="2046514" cy="1481886"/>
          </a:xfrm>
          <a:solidFill>
            <a:schemeClr val="bg1">
              <a:lumMod val="95000"/>
            </a:schemeClr>
          </a:solidFill>
        </p:spPr>
        <p:txBody>
          <a:bodyPr anchor="ctr">
            <a:normAutofit/>
          </a:bodyPr>
          <a:lstStyle>
            <a:lvl1pPr algn="ctr">
              <a:defRPr sz="1200">
                <a:latin typeface="Arial" charset="0"/>
                <a:ea typeface="Arial" charset="0"/>
                <a:cs typeface="Arial" charset="0"/>
              </a:defRPr>
            </a:lvl1pPr>
          </a:lstStyle>
          <a:p>
            <a:endParaRPr lang="de-DE"/>
          </a:p>
        </p:txBody>
      </p:sp>
      <p:sp>
        <p:nvSpPr>
          <p:cNvPr id="19" name="Bildplatzhalter 5"/>
          <p:cNvSpPr>
            <a:spLocks noGrp="1"/>
          </p:cNvSpPr>
          <p:nvPr>
            <p:ph type="pic" sz="quarter" idx="16"/>
          </p:nvPr>
        </p:nvSpPr>
        <p:spPr>
          <a:xfrm>
            <a:off x="180000" y="5196114"/>
            <a:ext cx="2046514" cy="1481886"/>
          </a:xfrm>
          <a:solidFill>
            <a:schemeClr val="bg1">
              <a:lumMod val="95000"/>
            </a:schemeClr>
          </a:solidFill>
        </p:spPr>
        <p:txBody>
          <a:bodyPr anchor="ctr">
            <a:normAutofit/>
          </a:bodyPr>
          <a:lstStyle>
            <a:lvl1pPr algn="ctr">
              <a:defRPr sz="1200">
                <a:latin typeface="Arial" charset="0"/>
                <a:ea typeface="Arial" charset="0"/>
                <a:cs typeface="Arial" charset="0"/>
              </a:defRPr>
            </a:lvl1pPr>
          </a:lstStyle>
          <a:p>
            <a:endParaRPr lang="de-DE"/>
          </a:p>
        </p:txBody>
      </p:sp>
      <p:sp>
        <p:nvSpPr>
          <p:cNvPr id="20" name="Bildplatzhalter 5"/>
          <p:cNvSpPr>
            <a:spLocks noGrp="1"/>
          </p:cNvSpPr>
          <p:nvPr>
            <p:ph type="pic" sz="quarter" idx="17"/>
          </p:nvPr>
        </p:nvSpPr>
        <p:spPr>
          <a:xfrm>
            <a:off x="2429714" y="5196114"/>
            <a:ext cx="2046514" cy="1481886"/>
          </a:xfrm>
          <a:solidFill>
            <a:schemeClr val="bg1">
              <a:lumMod val="95000"/>
            </a:schemeClr>
          </a:solidFill>
        </p:spPr>
        <p:txBody>
          <a:bodyPr anchor="ctr">
            <a:normAutofit/>
          </a:bodyPr>
          <a:lstStyle>
            <a:lvl1pPr algn="ctr">
              <a:defRPr sz="1200">
                <a:latin typeface="Arial" charset="0"/>
                <a:ea typeface="Arial" charset="0"/>
                <a:cs typeface="Arial" charset="0"/>
              </a:defRPr>
            </a:lvl1pPr>
          </a:lstStyle>
          <a:p>
            <a:endParaRPr lang="de-DE"/>
          </a:p>
        </p:txBody>
      </p:sp>
      <p:sp>
        <p:nvSpPr>
          <p:cNvPr id="21" name="Bildplatzhalter 5"/>
          <p:cNvSpPr>
            <a:spLocks noGrp="1"/>
          </p:cNvSpPr>
          <p:nvPr>
            <p:ph type="pic" sz="quarter" idx="18"/>
          </p:nvPr>
        </p:nvSpPr>
        <p:spPr>
          <a:xfrm>
            <a:off x="180000" y="180000"/>
            <a:ext cx="4296228" cy="4827429"/>
          </a:xfrm>
          <a:solidFill>
            <a:schemeClr val="bg1">
              <a:lumMod val="95000"/>
            </a:schemeClr>
          </a:solidFill>
        </p:spPr>
        <p:txBody>
          <a:bodyPr anchor="ctr">
            <a:normAutofit/>
          </a:bodyPr>
          <a:lstStyle>
            <a:lvl1pPr algn="ctr">
              <a:defRPr sz="1200">
                <a:latin typeface="Arial" charset="0"/>
                <a:ea typeface="Arial" charset="0"/>
                <a:cs typeface="Arial" charset="0"/>
              </a:defRPr>
            </a:lvl1pPr>
          </a:lstStyle>
          <a:p>
            <a:endParaRPr lang="de-DE"/>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withEffect">
                                  <p:stCondLst>
                                    <p:cond delay="0"/>
                                  </p:stCondLst>
                                  <p:childTnLst>
                                    <p:animClr clrSpc="rgb" dir="cw">
                                      <p:cBhvr override="childStyle">
                                        <p:cTn id="6" dur="250" autoRev="1" fill="remove"/>
                                        <p:tgtEl>
                                          <p:spTgt spid="8"/>
                                        </p:tgtEl>
                                        <p:attrNameLst>
                                          <p:attrName>style.color</p:attrName>
                                        </p:attrNameLst>
                                      </p:cBhvr>
                                      <p:to>
                                        <a:schemeClr val="bg1"/>
                                      </p:to>
                                    </p:animClr>
                                    <p:animClr clrSpc="rgb" dir="cw">
                                      <p:cBhvr>
                                        <p:cTn id="7" dur="250" autoRev="1" fill="remove"/>
                                        <p:tgtEl>
                                          <p:spTgt spid="8"/>
                                        </p:tgtEl>
                                        <p:attrNameLst>
                                          <p:attrName>fillcolor</p:attrName>
                                        </p:attrNameLst>
                                      </p:cBhvr>
                                      <p:to>
                                        <a:schemeClr val="bg1"/>
                                      </p:to>
                                    </p:animClr>
                                    <p:set>
                                      <p:cBhvr>
                                        <p:cTn id="8" dur="250" autoRev="1" fill="remove"/>
                                        <p:tgtEl>
                                          <p:spTgt spid="8"/>
                                        </p:tgtEl>
                                        <p:attrNameLst>
                                          <p:attrName>fill.type</p:attrName>
                                        </p:attrNameLst>
                                      </p:cBhvr>
                                      <p:to>
                                        <p:strVal val="solid"/>
                                      </p:to>
                                    </p:set>
                                    <p:set>
                                      <p:cBhvr>
                                        <p:cTn id="9" dur="250" autoRev="1" fill="remove"/>
                                        <p:tgtEl>
                                          <p:spTgt spid="8"/>
                                        </p:tgtEl>
                                        <p:attrNameLst>
                                          <p:attrName>fill.on</p:attrName>
                                        </p:attrNameLst>
                                      </p:cBhvr>
                                      <p:to>
                                        <p:strVal val="true"/>
                                      </p:to>
                                    </p:set>
                                  </p:childTnLst>
                                </p:cTn>
                              </p:par>
                              <p:par>
                                <p:cTn id="10" presetID="27" presetClass="emph" presetSubtype="0" fill="remove" grpId="0" nodeType="withEffect">
                                  <p:stCondLst>
                                    <p:cond delay="0"/>
                                  </p:stCondLst>
                                  <p:childTnLst>
                                    <p:animClr clrSpc="rgb" dir="cw">
                                      <p:cBhvr override="childStyle">
                                        <p:cTn id="11" dur="250" autoRev="1" fill="remove"/>
                                        <p:tgtEl>
                                          <p:spTgt spid="17"/>
                                        </p:tgtEl>
                                        <p:attrNameLst>
                                          <p:attrName>style.color</p:attrName>
                                        </p:attrNameLst>
                                      </p:cBhvr>
                                      <p:to>
                                        <a:schemeClr val="bg1"/>
                                      </p:to>
                                    </p:animClr>
                                    <p:animClr clrSpc="rgb" dir="cw">
                                      <p:cBhvr>
                                        <p:cTn id="12" dur="250" autoRev="1" fill="remove"/>
                                        <p:tgtEl>
                                          <p:spTgt spid="17"/>
                                        </p:tgtEl>
                                        <p:attrNameLst>
                                          <p:attrName>fillcolor</p:attrName>
                                        </p:attrNameLst>
                                      </p:cBhvr>
                                      <p:to>
                                        <a:schemeClr val="bg1"/>
                                      </p:to>
                                    </p:animClr>
                                    <p:set>
                                      <p:cBhvr>
                                        <p:cTn id="13" dur="250" autoRev="1" fill="remove"/>
                                        <p:tgtEl>
                                          <p:spTgt spid="17"/>
                                        </p:tgtEl>
                                        <p:attrNameLst>
                                          <p:attrName>fill.type</p:attrName>
                                        </p:attrNameLst>
                                      </p:cBhvr>
                                      <p:to>
                                        <p:strVal val="solid"/>
                                      </p:to>
                                    </p:set>
                                    <p:set>
                                      <p:cBhvr>
                                        <p:cTn id="14" dur="250" autoRev="1" fill="remove"/>
                                        <p:tgtEl>
                                          <p:spTgt spid="17"/>
                                        </p:tgtEl>
                                        <p:attrNameLst>
                                          <p:attrName>fill.on</p:attrName>
                                        </p:attrNameLst>
                                      </p:cBhvr>
                                      <p:to>
                                        <p:strVal val="true"/>
                                      </p:to>
                                    </p:set>
                                  </p:childTnLst>
                                </p:cTn>
                              </p:par>
                              <p:par>
                                <p:cTn id="15" presetID="27" presetClass="emph" presetSubtype="0" fill="remove" grpId="0" nodeType="withEffect">
                                  <p:stCondLst>
                                    <p:cond delay="0"/>
                                  </p:stCondLst>
                                  <p:childTnLst>
                                    <p:animClr clrSpc="rgb" dir="cw">
                                      <p:cBhvr override="childStyle">
                                        <p:cTn id="16" dur="250" autoRev="1" fill="remove"/>
                                        <p:tgtEl>
                                          <p:spTgt spid="18"/>
                                        </p:tgtEl>
                                        <p:attrNameLst>
                                          <p:attrName>style.color</p:attrName>
                                        </p:attrNameLst>
                                      </p:cBhvr>
                                      <p:to>
                                        <a:schemeClr val="bg1"/>
                                      </p:to>
                                    </p:animClr>
                                    <p:animClr clrSpc="rgb" dir="cw">
                                      <p:cBhvr>
                                        <p:cTn id="17" dur="250" autoRev="1" fill="remove"/>
                                        <p:tgtEl>
                                          <p:spTgt spid="18"/>
                                        </p:tgtEl>
                                        <p:attrNameLst>
                                          <p:attrName>fillcolor</p:attrName>
                                        </p:attrNameLst>
                                      </p:cBhvr>
                                      <p:to>
                                        <a:schemeClr val="bg1"/>
                                      </p:to>
                                    </p:animClr>
                                    <p:set>
                                      <p:cBhvr>
                                        <p:cTn id="18" dur="250" autoRev="1" fill="remove"/>
                                        <p:tgtEl>
                                          <p:spTgt spid="18"/>
                                        </p:tgtEl>
                                        <p:attrNameLst>
                                          <p:attrName>fill.type</p:attrName>
                                        </p:attrNameLst>
                                      </p:cBhvr>
                                      <p:to>
                                        <p:strVal val="solid"/>
                                      </p:to>
                                    </p:set>
                                    <p:set>
                                      <p:cBhvr>
                                        <p:cTn id="19" dur="250" autoRev="1" fill="remove"/>
                                        <p:tgtEl>
                                          <p:spTgt spid="18"/>
                                        </p:tgtEl>
                                        <p:attrNameLst>
                                          <p:attrName>fill.on</p:attrName>
                                        </p:attrNameLst>
                                      </p:cBhvr>
                                      <p:to>
                                        <p:strVal val="true"/>
                                      </p:to>
                                    </p:set>
                                  </p:childTnLst>
                                </p:cTn>
                              </p:par>
                              <p:par>
                                <p:cTn id="20" presetID="27" presetClass="emph" presetSubtype="0" fill="remove" grpId="0" nodeType="withEffect">
                                  <p:stCondLst>
                                    <p:cond delay="0"/>
                                  </p:stCondLst>
                                  <p:childTnLst>
                                    <p:animClr clrSpc="rgb" dir="cw">
                                      <p:cBhvr override="childStyle">
                                        <p:cTn id="21" dur="250" autoRev="1" fill="remove"/>
                                        <p:tgtEl>
                                          <p:spTgt spid="19"/>
                                        </p:tgtEl>
                                        <p:attrNameLst>
                                          <p:attrName>style.color</p:attrName>
                                        </p:attrNameLst>
                                      </p:cBhvr>
                                      <p:to>
                                        <a:schemeClr val="bg1"/>
                                      </p:to>
                                    </p:animClr>
                                    <p:animClr clrSpc="rgb" dir="cw">
                                      <p:cBhvr>
                                        <p:cTn id="22" dur="250" autoRev="1" fill="remove"/>
                                        <p:tgtEl>
                                          <p:spTgt spid="19"/>
                                        </p:tgtEl>
                                        <p:attrNameLst>
                                          <p:attrName>fillcolor</p:attrName>
                                        </p:attrNameLst>
                                      </p:cBhvr>
                                      <p:to>
                                        <a:schemeClr val="bg1"/>
                                      </p:to>
                                    </p:animClr>
                                    <p:set>
                                      <p:cBhvr>
                                        <p:cTn id="23" dur="250" autoRev="1" fill="remove"/>
                                        <p:tgtEl>
                                          <p:spTgt spid="19"/>
                                        </p:tgtEl>
                                        <p:attrNameLst>
                                          <p:attrName>fill.type</p:attrName>
                                        </p:attrNameLst>
                                      </p:cBhvr>
                                      <p:to>
                                        <p:strVal val="solid"/>
                                      </p:to>
                                    </p:set>
                                    <p:set>
                                      <p:cBhvr>
                                        <p:cTn id="24" dur="250" autoRev="1" fill="remove"/>
                                        <p:tgtEl>
                                          <p:spTgt spid="19"/>
                                        </p:tgtEl>
                                        <p:attrNameLst>
                                          <p:attrName>fill.on</p:attrName>
                                        </p:attrNameLst>
                                      </p:cBhvr>
                                      <p:to>
                                        <p:strVal val="true"/>
                                      </p:to>
                                    </p:set>
                                  </p:childTnLst>
                                </p:cTn>
                              </p:par>
                              <p:par>
                                <p:cTn id="25" presetID="27" presetClass="emph" presetSubtype="0" fill="remove" grpId="0" nodeType="withEffect">
                                  <p:stCondLst>
                                    <p:cond delay="0"/>
                                  </p:stCondLst>
                                  <p:childTnLst>
                                    <p:animClr clrSpc="rgb" dir="cw">
                                      <p:cBhvr override="childStyle">
                                        <p:cTn id="26" dur="250" autoRev="1" fill="remove"/>
                                        <p:tgtEl>
                                          <p:spTgt spid="20"/>
                                        </p:tgtEl>
                                        <p:attrNameLst>
                                          <p:attrName>style.color</p:attrName>
                                        </p:attrNameLst>
                                      </p:cBhvr>
                                      <p:to>
                                        <a:schemeClr val="bg1"/>
                                      </p:to>
                                    </p:animClr>
                                    <p:animClr clrSpc="rgb" dir="cw">
                                      <p:cBhvr>
                                        <p:cTn id="27" dur="250" autoRev="1" fill="remove"/>
                                        <p:tgtEl>
                                          <p:spTgt spid="20"/>
                                        </p:tgtEl>
                                        <p:attrNameLst>
                                          <p:attrName>fillcolor</p:attrName>
                                        </p:attrNameLst>
                                      </p:cBhvr>
                                      <p:to>
                                        <a:schemeClr val="bg1"/>
                                      </p:to>
                                    </p:animClr>
                                    <p:set>
                                      <p:cBhvr>
                                        <p:cTn id="28" dur="250" autoRev="1" fill="remove"/>
                                        <p:tgtEl>
                                          <p:spTgt spid="20"/>
                                        </p:tgtEl>
                                        <p:attrNameLst>
                                          <p:attrName>fill.type</p:attrName>
                                        </p:attrNameLst>
                                      </p:cBhvr>
                                      <p:to>
                                        <p:strVal val="solid"/>
                                      </p:to>
                                    </p:set>
                                    <p:set>
                                      <p:cBhvr>
                                        <p:cTn id="29" dur="250" autoRev="1" fill="remove"/>
                                        <p:tgtEl>
                                          <p:spTgt spid="20"/>
                                        </p:tgtEl>
                                        <p:attrNameLst>
                                          <p:attrName>fill.on</p:attrName>
                                        </p:attrNameLst>
                                      </p:cBhvr>
                                      <p:to>
                                        <p:strVal val="true"/>
                                      </p:to>
                                    </p:set>
                                  </p:childTnLst>
                                </p:cTn>
                              </p:par>
                              <p:par>
                                <p:cTn id="30" presetID="27" presetClass="emph" presetSubtype="0" fill="remove" grpId="0" nodeType="withEffect">
                                  <p:stCondLst>
                                    <p:cond delay="0"/>
                                  </p:stCondLst>
                                  <p:childTnLst>
                                    <p:animClr clrSpc="rgb" dir="cw">
                                      <p:cBhvr override="childStyle">
                                        <p:cTn id="31" dur="250" autoRev="1" fill="remove"/>
                                        <p:tgtEl>
                                          <p:spTgt spid="21"/>
                                        </p:tgtEl>
                                        <p:attrNameLst>
                                          <p:attrName>style.color</p:attrName>
                                        </p:attrNameLst>
                                      </p:cBhvr>
                                      <p:to>
                                        <a:schemeClr val="bg1"/>
                                      </p:to>
                                    </p:animClr>
                                    <p:animClr clrSpc="rgb" dir="cw">
                                      <p:cBhvr>
                                        <p:cTn id="32" dur="250" autoRev="1" fill="remove"/>
                                        <p:tgtEl>
                                          <p:spTgt spid="21"/>
                                        </p:tgtEl>
                                        <p:attrNameLst>
                                          <p:attrName>fillcolor</p:attrName>
                                        </p:attrNameLst>
                                      </p:cBhvr>
                                      <p:to>
                                        <a:schemeClr val="bg1"/>
                                      </p:to>
                                    </p:animClr>
                                    <p:set>
                                      <p:cBhvr>
                                        <p:cTn id="33" dur="250" autoRev="1" fill="remove"/>
                                        <p:tgtEl>
                                          <p:spTgt spid="21"/>
                                        </p:tgtEl>
                                        <p:attrNameLst>
                                          <p:attrName>fill.type</p:attrName>
                                        </p:attrNameLst>
                                      </p:cBhvr>
                                      <p:to>
                                        <p:strVal val="solid"/>
                                      </p:to>
                                    </p:set>
                                    <p:set>
                                      <p:cBhvr>
                                        <p:cTn id="34" dur="250" autoRev="1" fill="remove"/>
                                        <p:tgtEl>
                                          <p:spTgt spid="2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P spid="18" grpId="0" animBg="1"/>
      <p:bldP spid="19" grpId="0" animBg="1"/>
      <p:bldP spid="20" grpId="0" animBg="1"/>
      <p:bldP spid="21"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bschlussfolie TX Allgemein">
    <p:spTree>
      <p:nvGrpSpPr>
        <p:cNvPr id="1" name=""/>
        <p:cNvGrpSpPr/>
        <p:nvPr/>
      </p:nvGrpSpPr>
      <p:grpSpPr>
        <a:xfrm>
          <a:off x="0" y="0"/>
          <a:ext cx="0" cy="0"/>
          <a:chOff x="0" y="0"/>
          <a:chExt cx="0" cy="0"/>
        </a:xfrm>
      </p:grpSpPr>
      <p:sp>
        <p:nvSpPr>
          <p:cNvPr id="2" name="Rechteck 1"/>
          <p:cNvSpPr/>
          <p:nvPr userDrawn="1"/>
        </p:nvSpPr>
        <p:spPr>
          <a:xfrm>
            <a:off x="180000" y="180000"/>
            <a:ext cx="8784000" cy="649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6" name="Bild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57087" y="2444221"/>
            <a:ext cx="1829827" cy="460070"/>
          </a:xfrm>
          <a:prstGeom prst="rect">
            <a:avLst/>
          </a:prstGeom>
        </p:spPr>
      </p:pic>
      <p:sp>
        <p:nvSpPr>
          <p:cNvPr id="4" name="Textfeld 3"/>
          <p:cNvSpPr txBox="1"/>
          <p:nvPr userDrawn="1"/>
        </p:nvSpPr>
        <p:spPr>
          <a:xfrm>
            <a:off x="3102429" y="3240314"/>
            <a:ext cx="2939143" cy="1569660"/>
          </a:xfrm>
          <a:prstGeom prst="rect">
            <a:avLst/>
          </a:prstGeom>
          <a:noFill/>
        </p:spPr>
        <p:txBody>
          <a:bodyPr wrap="square" rtlCol="0">
            <a:spAutoFit/>
          </a:bodyPr>
          <a:lstStyle/>
          <a:p>
            <a:pPr algn="ctr"/>
            <a:r>
              <a:rPr lang="de-DE" sz="1200" kern="1200" dirty="0">
                <a:solidFill>
                  <a:schemeClr val="bg1"/>
                </a:solidFill>
                <a:effectLst/>
                <a:latin typeface="DIN-Bold" charset="0"/>
                <a:ea typeface="DIN-Bold" charset="0"/>
                <a:cs typeface="DIN-Bold" charset="0"/>
              </a:rPr>
              <a:t>TRILUX GmbH &amp; Co. KG</a:t>
            </a:r>
          </a:p>
          <a:p>
            <a:pPr algn="ctr"/>
            <a:endParaRPr lang="de-DE" sz="1200" kern="1200" dirty="0">
              <a:solidFill>
                <a:schemeClr val="bg1"/>
              </a:solidFill>
              <a:effectLst/>
              <a:latin typeface="DIN-Regular" charset="0"/>
              <a:ea typeface="DIN-Regular" charset="0"/>
              <a:cs typeface="DIN-Regular" charset="0"/>
            </a:endParaRPr>
          </a:p>
          <a:p>
            <a:pPr algn="ctr"/>
            <a:r>
              <a:rPr lang="de-DE" sz="1200" kern="1200" dirty="0">
                <a:solidFill>
                  <a:schemeClr val="bg1"/>
                </a:solidFill>
                <a:effectLst/>
                <a:latin typeface="DIN-Regular" charset="0"/>
                <a:ea typeface="DIN-Regular" charset="0"/>
                <a:cs typeface="DIN-Regular" charset="0"/>
              </a:rPr>
              <a:t>Heidestraße </a:t>
            </a:r>
          </a:p>
          <a:p>
            <a:pPr algn="ctr"/>
            <a:r>
              <a:rPr lang="de-DE" sz="1200" kern="1200" dirty="0">
                <a:solidFill>
                  <a:schemeClr val="bg1"/>
                </a:solidFill>
                <a:effectLst/>
                <a:latin typeface="DIN-Regular" charset="0"/>
                <a:ea typeface="DIN-Regular" charset="0"/>
                <a:cs typeface="DIN-Regular" charset="0"/>
              </a:rPr>
              <a:t>59759 Arnsberg</a:t>
            </a:r>
            <a:br>
              <a:rPr lang="de-DE" sz="1200" kern="1200" dirty="0">
                <a:solidFill>
                  <a:schemeClr val="bg1"/>
                </a:solidFill>
                <a:effectLst/>
                <a:latin typeface="DIN-Regular" charset="0"/>
                <a:ea typeface="DIN-Regular" charset="0"/>
                <a:cs typeface="DIN-Regular" charset="0"/>
              </a:rPr>
            </a:br>
            <a:endParaRPr lang="de-DE" sz="1200" kern="1200" dirty="0">
              <a:solidFill>
                <a:schemeClr val="bg1"/>
              </a:solidFill>
              <a:effectLst/>
              <a:latin typeface="DIN-Regular" charset="0"/>
              <a:ea typeface="DIN-Regular" charset="0"/>
              <a:cs typeface="DIN-Regular" charset="0"/>
            </a:endParaRPr>
          </a:p>
          <a:p>
            <a:pPr algn="ctr"/>
            <a:r>
              <a:rPr lang="de-DE" sz="1200" kern="1200" dirty="0">
                <a:solidFill>
                  <a:schemeClr val="bg1"/>
                </a:solidFill>
                <a:effectLst/>
                <a:latin typeface="DIN-Regular" charset="0"/>
                <a:ea typeface="DIN-Regular" charset="0"/>
                <a:cs typeface="DIN-Regular" charset="0"/>
              </a:rPr>
              <a:t>Tel.: +49 29 32 301 0</a:t>
            </a:r>
          </a:p>
          <a:p>
            <a:pPr algn="ctr"/>
            <a:r>
              <a:rPr lang="de-DE" sz="1200" kern="1200" dirty="0">
                <a:solidFill>
                  <a:schemeClr val="bg1"/>
                </a:solidFill>
                <a:effectLst/>
                <a:latin typeface="DIN-Regular" charset="0"/>
                <a:ea typeface="DIN-Regular" charset="0"/>
                <a:cs typeface="DIN-Regular" charset="0"/>
              </a:rPr>
              <a:t>Fax: +49 29 32 301 375</a:t>
            </a:r>
          </a:p>
          <a:p>
            <a:pPr algn="ctr"/>
            <a:r>
              <a:rPr lang="de-DE" sz="1200" kern="1200" dirty="0">
                <a:solidFill>
                  <a:schemeClr val="bg1"/>
                </a:solidFill>
                <a:effectLst/>
                <a:latin typeface="DIN-Regular" charset="0"/>
                <a:ea typeface="DIN-Regular" charset="0"/>
                <a:cs typeface="DIN-Regular" charset="0"/>
              </a:rPr>
              <a:t>E-Mail: </a:t>
            </a:r>
            <a:r>
              <a:rPr lang="de-DE" sz="1200" kern="1200" dirty="0" err="1">
                <a:solidFill>
                  <a:schemeClr val="bg1"/>
                </a:solidFill>
                <a:effectLst/>
                <a:latin typeface="DIN-Regular" charset="0"/>
                <a:ea typeface="DIN-Regular" charset="0"/>
                <a:cs typeface="DIN-Regular" charset="0"/>
              </a:rPr>
              <a:t>info@trilux.de</a:t>
            </a:r>
            <a:endParaRPr lang="de-DE" sz="1200" kern="1200" dirty="0">
              <a:solidFill>
                <a:schemeClr val="bg1"/>
              </a:solidFill>
              <a:effectLst/>
              <a:latin typeface="DIN-Regular" charset="0"/>
              <a:ea typeface="DIN-Regular" charset="0"/>
              <a:cs typeface="DIN-Regular" charset="0"/>
            </a:endParaRPr>
          </a:p>
        </p:txBody>
      </p:sp>
    </p:spTree>
  </p:cSld>
  <p:clrMapOvr>
    <a:masterClrMapping/>
  </p:clrMapOvr>
  <p:transition spd="med">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CONS Sammlung">
    <p:spTree>
      <p:nvGrpSpPr>
        <p:cNvPr id="1" name=""/>
        <p:cNvGrpSpPr/>
        <p:nvPr/>
      </p:nvGrpSpPr>
      <p:grpSpPr>
        <a:xfrm>
          <a:off x="0" y="0"/>
          <a:ext cx="0" cy="0"/>
          <a:chOff x="0" y="0"/>
          <a:chExt cx="0" cy="0"/>
        </a:xfrm>
      </p:grpSpPr>
      <p:sp>
        <p:nvSpPr>
          <p:cNvPr id="19" name="Rechteck 18"/>
          <p:cNvSpPr/>
          <p:nvPr userDrawn="1"/>
        </p:nvSpPr>
        <p:spPr>
          <a:xfrm>
            <a:off x="343814" y="4388231"/>
            <a:ext cx="8224250" cy="10815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p:cNvSpPr/>
          <p:nvPr userDrawn="1"/>
        </p:nvSpPr>
        <p:spPr>
          <a:xfrm>
            <a:off x="343814" y="2347441"/>
            <a:ext cx="8224250" cy="10815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hasCustomPrompt="1"/>
          </p:nvPr>
        </p:nvSpPr>
        <p:spPr>
          <a:xfrm>
            <a:off x="571500" y="454711"/>
            <a:ext cx="8001000" cy="1028700"/>
          </a:xfrm>
        </p:spPr>
        <p:txBody>
          <a:bodyPr/>
          <a:lstStyle/>
          <a:p>
            <a:r>
              <a:rPr lang="de-DE" dirty="0"/>
              <a:t>ICONS</a:t>
            </a:r>
          </a:p>
        </p:txBody>
      </p:sp>
      <p:sp>
        <p:nvSpPr>
          <p:cNvPr id="3" name="Fußzeilenplatzhalter 2"/>
          <p:cNvSpPr>
            <a:spLocks noGrp="1"/>
          </p:cNvSpPr>
          <p:nvPr>
            <p:ph type="ftr" sz="quarter" idx="10"/>
          </p:nvPr>
        </p:nvSpPr>
        <p:spPr/>
        <p:txBody>
          <a:bodyPr/>
          <a:lstStyle/>
          <a:p>
            <a:endParaRPr lang="de-DE"/>
          </a:p>
        </p:txBody>
      </p:sp>
      <p:pic>
        <p:nvPicPr>
          <p:cNvPr id="4" name="Bild 3"/>
          <p:cNvPicPr>
            <a:picLocks noChangeAspect="1"/>
          </p:cNvPicPr>
          <p:nvPr userDrawn="1"/>
        </p:nvPicPr>
        <p:blipFill>
          <a:blip r:embed="rId2"/>
          <a:stretch>
            <a:fillRect/>
          </a:stretch>
        </p:blipFill>
        <p:spPr>
          <a:xfrm>
            <a:off x="4172204" y="1817342"/>
            <a:ext cx="319024" cy="319024"/>
          </a:xfrm>
          <a:prstGeom prst="rect">
            <a:avLst/>
          </a:prstGeom>
        </p:spPr>
      </p:pic>
      <p:pic>
        <p:nvPicPr>
          <p:cNvPr id="5" name="Bild 4"/>
          <p:cNvPicPr>
            <a:picLocks noChangeAspect="1"/>
          </p:cNvPicPr>
          <p:nvPr userDrawn="1"/>
        </p:nvPicPr>
        <p:blipFill>
          <a:blip r:embed="rId3"/>
          <a:stretch>
            <a:fillRect/>
          </a:stretch>
        </p:blipFill>
        <p:spPr>
          <a:xfrm>
            <a:off x="3506458" y="1855442"/>
            <a:ext cx="308390" cy="287122"/>
          </a:xfrm>
          <a:prstGeom prst="rect">
            <a:avLst/>
          </a:prstGeom>
        </p:spPr>
      </p:pic>
      <p:pic>
        <p:nvPicPr>
          <p:cNvPr id="6" name="Bild 5"/>
          <p:cNvPicPr>
            <a:picLocks noChangeAspect="1"/>
          </p:cNvPicPr>
          <p:nvPr userDrawn="1"/>
        </p:nvPicPr>
        <p:blipFill>
          <a:blip r:embed="rId4"/>
          <a:stretch>
            <a:fillRect/>
          </a:stretch>
        </p:blipFill>
        <p:spPr>
          <a:xfrm>
            <a:off x="1946370" y="1703042"/>
            <a:ext cx="435999" cy="414731"/>
          </a:xfrm>
          <a:prstGeom prst="rect">
            <a:avLst/>
          </a:prstGeom>
        </p:spPr>
      </p:pic>
      <p:pic>
        <p:nvPicPr>
          <p:cNvPr id="7" name="Bild 6"/>
          <p:cNvPicPr>
            <a:picLocks noChangeAspect="1"/>
          </p:cNvPicPr>
          <p:nvPr userDrawn="1"/>
        </p:nvPicPr>
        <p:blipFill>
          <a:blip r:embed="rId5"/>
          <a:stretch>
            <a:fillRect/>
          </a:stretch>
        </p:blipFill>
        <p:spPr>
          <a:xfrm>
            <a:off x="1946370" y="2640151"/>
            <a:ext cx="435999" cy="414731"/>
          </a:xfrm>
          <a:prstGeom prst="rect">
            <a:avLst/>
          </a:prstGeom>
        </p:spPr>
      </p:pic>
      <p:pic>
        <p:nvPicPr>
          <p:cNvPr id="8" name="Bild 7"/>
          <p:cNvPicPr>
            <a:picLocks noChangeAspect="1"/>
          </p:cNvPicPr>
          <p:nvPr userDrawn="1"/>
        </p:nvPicPr>
        <p:blipFill>
          <a:blip r:embed="rId6"/>
          <a:stretch>
            <a:fillRect/>
          </a:stretch>
        </p:blipFill>
        <p:spPr>
          <a:xfrm>
            <a:off x="3506458" y="2792551"/>
            <a:ext cx="308390" cy="287122"/>
          </a:xfrm>
          <a:prstGeom prst="rect">
            <a:avLst/>
          </a:prstGeom>
        </p:spPr>
      </p:pic>
      <p:pic>
        <p:nvPicPr>
          <p:cNvPr id="9" name="Bild 8"/>
          <p:cNvPicPr>
            <a:picLocks noChangeAspect="1"/>
          </p:cNvPicPr>
          <p:nvPr userDrawn="1"/>
        </p:nvPicPr>
        <p:blipFill>
          <a:blip r:embed="rId7"/>
          <a:stretch>
            <a:fillRect/>
          </a:stretch>
        </p:blipFill>
        <p:spPr>
          <a:xfrm>
            <a:off x="4172204" y="2754451"/>
            <a:ext cx="319024" cy="319024"/>
          </a:xfrm>
          <a:prstGeom prst="rect">
            <a:avLst/>
          </a:prstGeom>
        </p:spPr>
      </p:pic>
      <p:pic>
        <p:nvPicPr>
          <p:cNvPr id="10" name="Bild 9"/>
          <p:cNvPicPr>
            <a:picLocks noChangeAspect="1"/>
          </p:cNvPicPr>
          <p:nvPr userDrawn="1"/>
        </p:nvPicPr>
        <p:blipFill>
          <a:blip r:embed="rId8"/>
          <a:stretch>
            <a:fillRect/>
          </a:stretch>
        </p:blipFill>
        <p:spPr>
          <a:xfrm>
            <a:off x="1280626" y="1808572"/>
            <a:ext cx="308390" cy="321798"/>
          </a:xfrm>
          <a:prstGeom prst="rect">
            <a:avLst/>
          </a:prstGeom>
          <a:noFill/>
        </p:spPr>
      </p:pic>
      <p:pic>
        <p:nvPicPr>
          <p:cNvPr id="11" name="Bild 10"/>
          <p:cNvPicPr>
            <a:picLocks noChangeAspect="1"/>
          </p:cNvPicPr>
          <p:nvPr userDrawn="1"/>
        </p:nvPicPr>
        <p:blipFill>
          <a:blip r:embed="rId9"/>
          <a:stretch>
            <a:fillRect/>
          </a:stretch>
        </p:blipFill>
        <p:spPr>
          <a:xfrm>
            <a:off x="1280626" y="2738298"/>
            <a:ext cx="308390" cy="321798"/>
          </a:xfrm>
          <a:prstGeom prst="rect">
            <a:avLst/>
          </a:prstGeom>
        </p:spPr>
      </p:pic>
      <p:pic>
        <p:nvPicPr>
          <p:cNvPr id="12" name="Bild 11"/>
          <p:cNvPicPr>
            <a:picLocks noChangeAspect="1"/>
          </p:cNvPicPr>
          <p:nvPr userDrawn="1"/>
        </p:nvPicPr>
        <p:blipFill>
          <a:blip r:embed="rId10"/>
          <a:stretch>
            <a:fillRect/>
          </a:stretch>
        </p:blipFill>
        <p:spPr>
          <a:xfrm>
            <a:off x="576782" y="1820887"/>
            <a:ext cx="340292" cy="311934"/>
          </a:xfrm>
          <a:prstGeom prst="rect">
            <a:avLst/>
          </a:prstGeom>
        </p:spPr>
      </p:pic>
      <p:pic>
        <p:nvPicPr>
          <p:cNvPr id="13" name="Bild 12"/>
          <p:cNvPicPr>
            <a:picLocks noChangeAspect="1"/>
          </p:cNvPicPr>
          <p:nvPr userDrawn="1"/>
        </p:nvPicPr>
        <p:blipFill>
          <a:blip r:embed="rId11"/>
          <a:stretch>
            <a:fillRect/>
          </a:stretch>
        </p:blipFill>
        <p:spPr>
          <a:xfrm>
            <a:off x="2764514" y="1785212"/>
            <a:ext cx="371119" cy="332561"/>
          </a:xfrm>
          <a:prstGeom prst="rect">
            <a:avLst/>
          </a:prstGeom>
        </p:spPr>
      </p:pic>
      <p:pic>
        <p:nvPicPr>
          <p:cNvPr id="14" name="Bild 13"/>
          <p:cNvPicPr>
            <a:picLocks noChangeAspect="1"/>
          </p:cNvPicPr>
          <p:nvPr userDrawn="1"/>
        </p:nvPicPr>
        <p:blipFill>
          <a:blip r:embed="rId12"/>
          <a:stretch>
            <a:fillRect/>
          </a:stretch>
        </p:blipFill>
        <p:spPr>
          <a:xfrm>
            <a:off x="2766507" y="2722321"/>
            <a:ext cx="371119" cy="332561"/>
          </a:xfrm>
          <a:prstGeom prst="rect">
            <a:avLst/>
          </a:prstGeom>
        </p:spPr>
      </p:pic>
      <p:pic>
        <p:nvPicPr>
          <p:cNvPr id="15" name="Bild 14"/>
          <p:cNvPicPr>
            <a:picLocks noChangeAspect="1"/>
          </p:cNvPicPr>
          <p:nvPr userDrawn="1"/>
        </p:nvPicPr>
        <p:blipFill>
          <a:blip r:embed="rId13"/>
          <a:stretch>
            <a:fillRect/>
          </a:stretch>
        </p:blipFill>
        <p:spPr>
          <a:xfrm>
            <a:off x="571500" y="2738298"/>
            <a:ext cx="340292" cy="311934"/>
          </a:xfrm>
          <a:prstGeom prst="rect">
            <a:avLst/>
          </a:prstGeom>
        </p:spPr>
      </p:pic>
      <p:pic>
        <p:nvPicPr>
          <p:cNvPr id="18" name="Bild 17"/>
          <p:cNvPicPr>
            <a:picLocks noChangeAspect="1"/>
          </p:cNvPicPr>
          <p:nvPr userDrawn="1"/>
        </p:nvPicPr>
        <p:blipFill>
          <a:blip r:embed="rId14"/>
          <a:stretch>
            <a:fillRect/>
          </a:stretch>
        </p:blipFill>
        <p:spPr>
          <a:xfrm>
            <a:off x="571500" y="4783260"/>
            <a:ext cx="375311" cy="300249"/>
          </a:xfrm>
          <a:prstGeom prst="rect">
            <a:avLst/>
          </a:prstGeom>
        </p:spPr>
      </p:pic>
      <p:pic>
        <p:nvPicPr>
          <p:cNvPr id="20" name="Bild 19"/>
          <p:cNvPicPr>
            <a:picLocks noChangeAspect="1"/>
          </p:cNvPicPr>
          <p:nvPr userDrawn="1"/>
        </p:nvPicPr>
        <p:blipFill>
          <a:blip r:embed="rId15"/>
          <a:stretch>
            <a:fillRect/>
          </a:stretch>
        </p:blipFill>
        <p:spPr>
          <a:xfrm>
            <a:off x="1315511" y="4740243"/>
            <a:ext cx="473353" cy="335070"/>
          </a:xfrm>
          <a:prstGeom prst="rect">
            <a:avLst/>
          </a:prstGeom>
        </p:spPr>
      </p:pic>
      <p:pic>
        <p:nvPicPr>
          <p:cNvPr id="21" name="Bild 20"/>
          <p:cNvPicPr>
            <a:picLocks noChangeAspect="1"/>
          </p:cNvPicPr>
          <p:nvPr userDrawn="1"/>
        </p:nvPicPr>
        <p:blipFill>
          <a:blip r:embed="rId16"/>
          <a:stretch>
            <a:fillRect/>
          </a:stretch>
        </p:blipFill>
        <p:spPr>
          <a:xfrm>
            <a:off x="2169080" y="3780770"/>
            <a:ext cx="319663" cy="360256"/>
          </a:xfrm>
          <a:prstGeom prst="rect">
            <a:avLst/>
          </a:prstGeom>
        </p:spPr>
      </p:pic>
      <p:pic>
        <p:nvPicPr>
          <p:cNvPr id="22" name="Bild 21"/>
          <p:cNvPicPr>
            <a:picLocks noChangeAspect="1"/>
          </p:cNvPicPr>
          <p:nvPr userDrawn="1"/>
        </p:nvPicPr>
        <p:blipFill>
          <a:blip r:embed="rId17"/>
          <a:stretch>
            <a:fillRect/>
          </a:stretch>
        </p:blipFill>
        <p:spPr>
          <a:xfrm>
            <a:off x="2169082" y="4718893"/>
            <a:ext cx="319663" cy="360256"/>
          </a:xfrm>
          <a:prstGeom prst="rect">
            <a:avLst/>
          </a:prstGeom>
        </p:spPr>
      </p:pic>
      <p:pic>
        <p:nvPicPr>
          <p:cNvPr id="24" name="Bild 23"/>
          <p:cNvPicPr>
            <a:picLocks noChangeAspect="1"/>
          </p:cNvPicPr>
          <p:nvPr userDrawn="1"/>
        </p:nvPicPr>
        <p:blipFill>
          <a:blip r:embed="rId18"/>
          <a:stretch>
            <a:fillRect/>
          </a:stretch>
        </p:blipFill>
        <p:spPr>
          <a:xfrm>
            <a:off x="571500" y="3835633"/>
            <a:ext cx="375311" cy="300249"/>
          </a:xfrm>
          <a:prstGeom prst="rect">
            <a:avLst/>
          </a:prstGeom>
        </p:spPr>
      </p:pic>
      <p:pic>
        <p:nvPicPr>
          <p:cNvPr id="25" name="Bild 24"/>
          <p:cNvPicPr>
            <a:picLocks noChangeAspect="1"/>
          </p:cNvPicPr>
          <p:nvPr userDrawn="1"/>
        </p:nvPicPr>
        <p:blipFill>
          <a:blip r:embed="rId19"/>
          <a:stretch>
            <a:fillRect/>
          </a:stretch>
        </p:blipFill>
        <p:spPr>
          <a:xfrm>
            <a:off x="1315510" y="3796722"/>
            <a:ext cx="473353" cy="335070"/>
          </a:xfrm>
          <a:prstGeom prst="rect">
            <a:avLst/>
          </a:prstGeom>
        </p:spPr>
      </p:pic>
      <p:pic>
        <p:nvPicPr>
          <p:cNvPr id="26" name="Bild 25"/>
          <p:cNvPicPr>
            <a:picLocks noChangeAspect="1"/>
          </p:cNvPicPr>
          <p:nvPr userDrawn="1"/>
        </p:nvPicPr>
        <p:blipFill>
          <a:blip r:embed="rId20"/>
          <a:stretch>
            <a:fillRect/>
          </a:stretch>
        </p:blipFill>
        <p:spPr>
          <a:xfrm>
            <a:off x="2850904" y="3747978"/>
            <a:ext cx="292379" cy="394712"/>
          </a:xfrm>
          <a:prstGeom prst="rect">
            <a:avLst/>
          </a:prstGeom>
        </p:spPr>
      </p:pic>
      <p:pic>
        <p:nvPicPr>
          <p:cNvPr id="27" name="Bild 26"/>
          <p:cNvPicPr>
            <a:picLocks noChangeAspect="1"/>
          </p:cNvPicPr>
          <p:nvPr userDrawn="1"/>
        </p:nvPicPr>
        <p:blipFill>
          <a:blip r:embed="rId21"/>
          <a:stretch>
            <a:fillRect/>
          </a:stretch>
        </p:blipFill>
        <p:spPr>
          <a:xfrm>
            <a:off x="2850906" y="4673593"/>
            <a:ext cx="292379" cy="394712"/>
          </a:xfrm>
          <a:prstGeom prst="rect">
            <a:avLst/>
          </a:prstGeom>
        </p:spPr>
      </p:pic>
      <p:pic>
        <p:nvPicPr>
          <p:cNvPr id="28" name="Bild 27"/>
          <p:cNvPicPr>
            <a:picLocks noChangeAspect="1"/>
          </p:cNvPicPr>
          <p:nvPr userDrawn="1"/>
        </p:nvPicPr>
        <p:blipFill>
          <a:blip r:embed="rId22"/>
          <a:stretch>
            <a:fillRect/>
          </a:stretch>
        </p:blipFill>
        <p:spPr>
          <a:xfrm>
            <a:off x="3502239" y="3796722"/>
            <a:ext cx="345982" cy="345982"/>
          </a:xfrm>
          <a:prstGeom prst="rect">
            <a:avLst/>
          </a:prstGeom>
        </p:spPr>
      </p:pic>
      <p:pic>
        <p:nvPicPr>
          <p:cNvPr id="29" name="Bild 28"/>
          <p:cNvPicPr>
            <a:picLocks noChangeAspect="1"/>
          </p:cNvPicPr>
          <p:nvPr userDrawn="1"/>
        </p:nvPicPr>
        <p:blipFill>
          <a:blip r:embed="rId23"/>
          <a:stretch>
            <a:fillRect/>
          </a:stretch>
        </p:blipFill>
        <p:spPr>
          <a:xfrm>
            <a:off x="3502240" y="4735685"/>
            <a:ext cx="345982" cy="345982"/>
          </a:xfrm>
          <a:prstGeom prst="rect">
            <a:avLst/>
          </a:prstGeom>
        </p:spPr>
      </p:pic>
    </p:spTree>
    <p:extLst>
      <p:ext uri="{BB962C8B-B14F-4D97-AF65-F5344CB8AC3E}">
        <p14:creationId xmlns:p14="http://schemas.microsoft.com/office/powerpoint/2010/main" val="1429999584"/>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nwendung Office">
    <p:spTree>
      <p:nvGrpSpPr>
        <p:cNvPr id="1" name=""/>
        <p:cNvGrpSpPr/>
        <p:nvPr/>
      </p:nvGrpSpPr>
      <p:grpSpPr>
        <a:xfrm>
          <a:off x="0" y="0"/>
          <a:ext cx="0" cy="0"/>
          <a:chOff x="0" y="0"/>
          <a:chExt cx="0" cy="0"/>
        </a:xfrm>
      </p:grpSpPr>
      <p:sp>
        <p:nvSpPr>
          <p:cNvPr id="8" name="Textplatzhalter 20"/>
          <p:cNvSpPr>
            <a:spLocks noGrp="1"/>
          </p:cNvSpPr>
          <p:nvPr>
            <p:ph type="body" sz="quarter" idx="13"/>
          </p:nvPr>
        </p:nvSpPr>
        <p:spPr>
          <a:xfrm>
            <a:off x="5095017" y="1948534"/>
            <a:ext cx="3459163" cy="4452266"/>
          </a:xfrm>
        </p:spPr>
        <p:txBody>
          <a:bodyPr>
            <a:normAutofit/>
          </a:bodyPr>
          <a:lstStyle>
            <a:lvl1pPr>
              <a:lnSpc>
                <a:spcPct val="150000"/>
              </a:lnSpc>
              <a:defRPr sz="1200" cap="none" spc="0">
                <a:latin typeface="+mn-lt"/>
              </a:defRPr>
            </a:lvl1pPr>
          </a:lstStyle>
          <a:p>
            <a:pPr lvl="0"/>
            <a:endParaRPr lang="de-DE" dirty="0"/>
          </a:p>
        </p:txBody>
      </p:sp>
      <p:sp>
        <p:nvSpPr>
          <p:cNvPr id="9" name="Textfeld 8"/>
          <p:cNvSpPr txBox="1"/>
          <p:nvPr userDrawn="1"/>
        </p:nvSpPr>
        <p:spPr>
          <a:xfrm>
            <a:off x="5005436" y="1432854"/>
            <a:ext cx="3581578" cy="415498"/>
          </a:xfrm>
          <a:prstGeom prst="rect">
            <a:avLst/>
          </a:prstGeom>
          <a:noFill/>
        </p:spPr>
        <p:txBody>
          <a:bodyPr wrap="square"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Din-Bold" charset="0"/>
                <a:ea typeface="+mn-ea"/>
                <a:cs typeface="+mn-cs"/>
              </a:rPr>
              <a:t>APPLICATION OFFICE</a:t>
            </a:r>
            <a:endParaRPr lang="de-DE" sz="2100" dirty="0"/>
          </a:p>
        </p:txBody>
      </p:sp>
      <p:sp>
        <p:nvSpPr>
          <p:cNvPr id="19" name="Bildplatzhalter 4"/>
          <p:cNvSpPr>
            <a:spLocks noGrp="1"/>
          </p:cNvSpPr>
          <p:nvPr>
            <p:ph type="pic" sz="quarter" idx="11" hasCustomPrompt="1"/>
          </p:nvPr>
        </p:nvSpPr>
        <p:spPr>
          <a:xfrm>
            <a:off x="180000" y="180000"/>
            <a:ext cx="4392000" cy="6498000"/>
          </a:xfrm>
          <a:solidFill>
            <a:schemeClr val="bg1">
              <a:lumMod val="95000"/>
            </a:schemeClr>
          </a:solidFill>
        </p:spPr>
        <p:txBody>
          <a:bodyPr anchor="ctr"/>
          <a:lstStyle>
            <a:lvl1pPr algn="ctr">
              <a:defRPr/>
            </a:lvl1pPr>
          </a:lstStyle>
          <a:p>
            <a:r>
              <a:rPr lang="de-DE" dirty="0"/>
              <a:t>BILD</a:t>
            </a:r>
          </a:p>
        </p:txBody>
      </p:sp>
      <p:grpSp>
        <p:nvGrpSpPr>
          <p:cNvPr id="2" name="Gruppierung 1"/>
          <p:cNvGrpSpPr/>
          <p:nvPr userDrawn="1"/>
        </p:nvGrpSpPr>
        <p:grpSpPr>
          <a:xfrm>
            <a:off x="5086350" y="458100"/>
            <a:ext cx="799200" cy="799200"/>
            <a:chOff x="5094110" y="457200"/>
            <a:chExt cx="799200" cy="799200"/>
          </a:xfrm>
        </p:grpSpPr>
        <p:sp>
          <p:nvSpPr>
            <p:cNvPr id="17" name="Rechteck 16"/>
            <p:cNvSpPr>
              <a:spLocks noChangeAspect="1"/>
            </p:cNvSpPr>
            <p:nvPr userDrawn="1"/>
          </p:nvSpPr>
          <p:spPr>
            <a:xfrm>
              <a:off x="5094110" y="457200"/>
              <a:ext cx="799200" cy="7992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5" name="Bild 34"/>
            <p:cNvPicPr>
              <a:picLocks noChangeAspect="1"/>
            </p:cNvPicPr>
            <p:nvPr userDrawn="1"/>
          </p:nvPicPr>
          <p:blipFill>
            <a:blip r:embed="rId2"/>
            <a:stretch>
              <a:fillRect/>
            </a:stretch>
          </p:blipFill>
          <p:spPr>
            <a:xfrm>
              <a:off x="5339515" y="695901"/>
              <a:ext cx="308390" cy="321798"/>
            </a:xfrm>
            <a:prstGeom prst="rect">
              <a:avLst/>
            </a:prstGeom>
          </p:spPr>
        </p:pic>
      </p:grpSp>
    </p:spTree>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nwendung Outdoor">
    <p:spTree>
      <p:nvGrpSpPr>
        <p:cNvPr id="1" name=""/>
        <p:cNvGrpSpPr/>
        <p:nvPr/>
      </p:nvGrpSpPr>
      <p:grpSpPr>
        <a:xfrm>
          <a:off x="0" y="0"/>
          <a:ext cx="0" cy="0"/>
          <a:chOff x="0" y="0"/>
          <a:chExt cx="0" cy="0"/>
        </a:xfrm>
      </p:grpSpPr>
      <p:sp>
        <p:nvSpPr>
          <p:cNvPr id="8" name="Textplatzhalter 20"/>
          <p:cNvSpPr>
            <a:spLocks noGrp="1"/>
          </p:cNvSpPr>
          <p:nvPr>
            <p:ph type="body" sz="quarter" idx="13"/>
          </p:nvPr>
        </p:nvSpPr>
        <p:spPr>
          <a:xfrm>
            <a:off x="5095017" y="1948534"/>
            <a:ext cx="3459163" cy="4452266"/>
          </a:xfrm>
        </p:spPr>
        <p:txBody>
          <a:bodyPr>
            <a:normAutofit/>
          </a:bodyPr>
          <a:lstStyle>
            <a:lvl1pPr>
              <a:lnSpc>
                <a:spcPct val="150000"/>
              </a:lnSpc>
              <a:defRPr sz="1200" cap="none" spc="0">
                <a:latin typeface="+mn-lt"/>
              </a:defRPr>
            </a:lvl1pPr>
          </a:lstStyle>
          <a:p>
            <a:pPr lvl="0"/>
            <a:endParaRPr lang="de-DE" dirty="0"/>
          </a:p>
        </p:txBody>
      </p:sp>
      <p:sp>
        <p:nvSpPr>
          <p:cNvPr id="9" name="Textfeld 8"/>
          <p:cNvSpPr txBox="1"/>
          <p:nvPr userDrawn="1"/>
        </p:nvSpPr>
        <p:spPr>
          <a:xfrm>
            <a:off x="5005436" y="1432854"/>
            <a:ext cx="3581578" cy="415498"/>
          </a:xfrm>
          <a:prstGeom prst="rect">
            <a:avLst/>
          </a:prstGeom>
          <a:noFill/>
        </p:spPr>
        <p:txBody>
          <a:bodyPr wrap="square"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Din-Bold" charset="0"/>
                <a:ea typeface="+mn-ea"/>
                <a:cs typeface="+mn-cs"/>
              </a:rPr>
              <a:t>ANWENDUNG OUTDOOR</a:t>
            </a:r>
            <a:endParaRPr lang="de-DE" sz="2100" dirty="0"/>
          </a:p>
        </p:txBody>
      </p:sp>
      <p:sp>
        <p:nvSpPr>
          <p:cNvPr id="19" name="Bildplatzhalter 4"/>
          <p:cNvSpPr>
            <a:spLocks noGrp="1"/>
          </p:cNvSpPr>
          <p:nvPr>
            <p:ph type="pic" sz="quarter" idx="11" hasCustomPrompt="1"/>
          </p:nvPr>
        </p:nvSpPr>
        <p:spPr>
          <a:xfrm>
            <a:off x="180000" y="180000"/>
            <a:ext cx="4392000" cy="6498000"/>
          </a:xfrm>
          <a:solidFill>
            <a:schemeClr val="bg1">
              <a:lumMod val="95000"/>
            </a:schemeClr>
          </a:solidFill>
        </p:spPr>
        <p:txBody>
          <a:bodyPr anchor="ctr"/>
          <a:lstStyle>
            <a:lvl1pPr algn="ctr">
              <a:defRPr/>
            </a:lvl1pPr>
          </a:lstStyle>
          <a:p>
            <a:r>
              <a:rPr lang="de-DE" dirty="0"/>
              <a:t>BILD</a:t>
            </a:r>
          </a:p>
        </p:txBody>
      </p:sp>
      <p:grpSp>
        <p:nvGrpSpPr>
          <p:cNvPr id="2" name="Gruppierung 1"/>
          <p:cNvGrpSpPr/>
          <p:nvPr userDrawn="1"/>
        </p:nvGrpSpPr>
        <p:grpSpPr>
          <a:xfrm>
            <a:off x="5086350" y="461700"/>
            <a:ext cx="795600" cy="795600"/>
            <a:chOff x="5086350" y="461700"/>
            <a:chExt cx="795600" cy="795600"/>
          </a:xfrm>
        </p:grpSpPr>
        <p:sp>
          <p:nvSpPr>
            <p:cNvPr id="17" name="Rechteck 16"/>
            <p:cNvSpPr>
              <a:spLocks noChangeAspect="1"/>
            </p:cNvSpPr>
            <p:nvPr userDrawn="1"/>
          </p:nvSpPr>
          <p:spPr>
            <a:xfrm>
              <a:off x="5086350"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0" name="Bild 29"/>
            <p:cNvPicPr>
              <a:picLocks noChangeAspect="1"/>
            </p:cNvPicPr>
            <p:nvPr userDrawn="1"/>
          </p:nvPicPr>
          <p:blipFill>
            <a:blip r:embed="rId2"/>
            <a:stretch>
              <a:fillRect/>
            </a:stretch>
          </p:blipFill>
          <p:spPr>
            <a:xfrm>
              <a:off x="5266301" y="652134"/>
              <a:ext cx="435999" cy="414731"/>
            </a:xfrm>
            <a:prstGeom prst="rect">
              <a:avLst/>
            </a:prstGeom>
          </p:spPr>
        </p:pic>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nodePh="1">
                                  <p:stCondLst>
                                    <p:cond delay="0"/>
                                  </p:stCondLst>
                                  <p:endCondLst>
                                    <p:cond evt="begin" delay="0">
                                      <p:tn val="17"/>
                                    </p:cond>
                                  </p:end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p:bldP spid="19"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nwendung Shop">
    <p:spTree>
      <p:nvGrpSpPr>
        <p:cNvPr id="1" name=""/>
        <p:cNvGrpSpPr/>
        <p:nvPr/>
      </p:nvGrpSpPr>
      <p:grpSpPr>
        <a:xfrm>
          <a:off x="0" y="0"/>
          <a:ext cx="0" cy="0"/>
          <a:chOff x="0" y="0"/>
          <a:chExt cx="0" cy="0"/>
        </a:xfrm>
      </p:grpSpPr>
      <p:sp>
        <p:nvSpPr>
          <p:cNvPr id="8" name="Textplatzhalter 20"/>
          <p:cNvSpPr>
            <a:spLocks noGrp="1"/>
          </p:cNvSpPr>
          <p:nvPr>
            <p:ph type="body" sz="quarter" idx="13"/>
          </p:nvPr>
        </p:nvSpPr>
        <p:spPr>
          <a:xfrm>
            <a:off x="5095017" y="1948534"/>
            <a:ext cx="3459163" cy="4452266"/>
          </a:xfrm>
        </p:spPr>
        <p:txBody>
          <a:bodyPr>
            <a:normAutofit/>
          </a:bodyPr>
          <a:lstStyle>
            <a:lvl1pPr>
              <a:lnSpc>
                <a:spcPct val="150000"/>
              </a:lnSpc>
              <a:defRPr sz="1200" cap="none" spc="0">
                <a:latin typeface="+mn-lt"/>
              </a:defRPr>
            </a:lvl1pPr>
          </a:lstStyle>
          <a:p>
            <a:pPr lvl="0"/>
            <a:endParaRPr lang="de-DE" dirty="0"/>
          </a:p>
        </p:txBody>
      </p:sp>
      <p:sp>
        <p:nvSpPr>
          <p:cNvPr id="9" name="Textfeld 8"/>
          <p:cNvSpPr txBox="1"/>
          <p:nvPr userDrawn="1"/>
        </p:nvSpPr>
        <p:spPr>
          <a:xfrm>
            <a:off x="5005435" y="1432854"/>
            <a:ext cx="3802065" cy="415498"/>
          </a:xfrm>
          <a:prstGeom prst="rect">
            <a:avLst/>
          </a:prstGeom>
          <a:noFill/>
        </p:spPr>
        <p:txBody>
          <a:bodyPr wrap="square"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srgbClr val="000000"/>
                </a:solidFill>
                <a:effectLst/>
                <a:uLnTx/>
                <a:uFillTx/>
                <a:latin typeface="Din-Bold" charset="0"/>
                <a:ea typeface="+mn-ea"/>
                <a:cs typeface="+mn-cs"/>
              </a:rPr>
              <a:t>ANWENDUNG SHOP &amp; RETAIL</a:t>
            </a:r>
            <a:endParaRPr lang="de-DE" sz="2100" dirty="0"/>
          </a:p>
        </p:txBody>
      </p:sp>
      <p:sp>
        <p:nvSpPr>
          <p:cNvPr id="19" name="Bildplatzhalter 4"/>
          <p:cNvSpPr>
            <a:spLocks noGrp="1"/>
          </p:cNvSpPr>
          <p:nvPr>
            <p:ph type="pic" sz="quarter" idx="11" hasCustomPrompt="1"/>
          </p:nvPr>
        </p:nvSpPr>
        <p:spPr>
          <a:xfrm>
            <a:off x="180000" y="180000"/>
            <a:ext cx="4392000" cy="6498000"/>
          </a:xfrm>
          <a:solidFill>
            <a:schemeClr val="bg1">
              <a:lumMod val="95000"/>
            </a:schemeClr>
          </a:solidFill>
        </p:spPr>
        <p:txBody>
          <a:bodyPr anchor="ctr"/>
          <a:lstStyle>
            <a:lvl1pPr algn="ctr">
              <a:defRPr/>
            </a:lvl1pPr>
          </a:lstStyle>
          <a:p>
            <a:r>
              <a:rPr lang="de-DE" dirty="0"/>
              <a:t>BILD</a:t>
            </a:r>
          </a:p>
        </p:txBody>
      </p:sp>
      <p:grpSp>
        <p:nvGrpSpPr>
          <p:cNvPr id="2" name="Gruppierung 1"/>
          <p:cNvGrpSpPr/>
          <p:nvPr userDrawn="1"/>
        </p:nvGrpSpPr>
        <p:grpSpPr>
          <a:xfrm>
            <a:off x="5086350" y="461700"/>
            <a:ext cx="795600" cy="795600"/>
            <a:chOff x="5086350" y="461700"/>
            <a:chExt cx="795600" cy="795600"/>
          </a:xfrm>
        </p:grpSpPr>
        <p:sp>
          <p:nvSpPr>
            <p:cNvPr id="10" name="Rechteck 9"/>
            <p:cNvSpPr>
              <a:spLocks noChangeAspect="1"/>
            </p:cNvSpPr>
            <p:nvPr userDrawn="1"/>
          </p:nvSpPr>
          <p:spPr>
            <a:xfrm>
              <a:off x="5086350"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9" name="Bild 38"/>
            <p:cNvPicPr>
              <a:picLocks noChangeAspect="1"/>
            </p:cNvPicPr>
            <p:nvPr userDrawn="1"/>
          </p:nvPicPr>
          <p:blipFill>
            <a:blip r:embed="rId2"/>
            <a:stretch>
              <a:fillRect/>
            </a:stretch>
          </p:blipFill>
          <p:spPr>
            <a:xfrm>
              <a:off x="5298590" y="693219"/>
              <a:ext cx="371119" cy="332561"/>
            </a:xfrm>
            <a:prstGeom prst="rect">
              <a:avLst/>
            </a:prstGeom>
          </p:spPr>
        </p:pic>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1+#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p:bldP spid="19"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nwendung Education">
    <p:spTree>
      <p:nvGrpSpPr>
        <p:cNvPr id="1" name=""/>
        <p:cNvGrpSpPr/>
        <p:nvPr/>
      </p:nvGrpSpPr>
      <p:grpSpPr>
        <a:xfrm>
          <a:off x="0" y="0"/>
          <a:ext cx="0" cy="0"/>
          <a:chOff x="0" y="0"/>
          <a:chExt cx="0" cy="0"/>
        </a:xfrm>
      </p:grpSpPr>
      <p:sp>
        <p:nvSpPr>
          <p:cNvPr id="8" name="Textplatzhalter 20"/>
          <p:cNvSpPr>
            <a:spLocks noGrp="1"/>
          </p:cNvSpPr>
          <p:nvPr>
            <p:ph type="body" sz="quarter" idx="13"/>
          </p:nvPr>
        </p:nvSpPr>
        <p:spPr>
          <a:xfrm>
            <a:off x="5095017" y="1948534"/>
            <a:ext cx="3459163" cy="4452266"/>
          </a:xfrm>
        </p:spPr>
        <p:txBody>
          <a:bodyPr>
            <a:normAutofit/>
          </a:bodyPr>
          <a:lstStyle>
            <a:lvl1pPr>
              <a:lnSpc>
                <a:spcPct val="150000"/>
              </a:lnSpc>
              <a:defRPr sz="1200" cap="none" spc="0">
                <a:latin typeface="+mn-lt"/>
              </a:defRPr>
            </a:lvl1pPr>
          </a:lstStyle>
          <a:p>
            <a:pPr lvl="0"/>
            <a:endParaRPr lang="de-DE" dirty="0"/>
          </a:p>
        </p:txBody>
      </p:sp>
      <p:sp>
        <p:nvSpPr>
          <p:cNvPr id="9" name="Textfeld 8"/>
          <p:cNvSpPr txBox="1"/>
          <p:nvPr userDrawn="1"/>
        </p:nvSpPr>
        <p:spPr>
          <a:xfrm>
            <a:off x="5005435" y="1432854"/>
            <a:ext cx="3802065" cy="415498"/>
          </a:xfrm>
          <a:prstGeom prst="rect">
            <a:avLst/>
          </a:prstGeom>
          <a:noFill/>
        </p:spPr>
        <p:txBody>
          <a:bodyPr wrap="square"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Din-Bold" charset="0"/>
                <a:ea typeface="+mn-ea"/>
                <a:cs typeface="+mn-cs"/>
              </a:rPr>
              <a:t>ANWENDUNG EDUCATION</a:t>
            </a:r>
            <a:endParaRPr lang="de-DE" sz="2100" dirty="0"/>
          </a:p>
        </p:txBody>
      </p:sp>
      <p:sp>
        <p:nvSpPr>
          <p:cNvPr id="19" name="Bildplatzhalter 4"/>
          <p:cNvSpPr>
            <a:spLocks noGrp="1"/>
          </p:cNvSpPr>
          <p:nvPr>
            <p:ph type="pic" sz="quarter" idx="11" hasCustomPrompt="1"/>
          </p:nvPr>
        </p:nvSpPr>
        <p:spPr>
          <a:xfrm>
            <a:off x="180000" y="180000"/>
            <a:ext cx="4392000" cy="6498000"/>
          </a:xfrm>
          <a:solidFill>
            <a:schemeClr val="bg1">
              <a:lumMod val="95000"/>
            </a:schemeClr>
          </a:solidFill>
        </p:spPr>
        <p:txBody>
          <a:bodyPr anchor="ctr"/>
          <a:lstStyle>
            <a:lvl1pPr algn="ctr">
              <a:defRPr/>
            </a:lvl1pPr>
          </a:lstStyle>
          <a:p>
            <a:r>
              <a:rPr lang="de-DE" dirty="0"/>
              <a:t>BILD</a:t>
            </a:r>
          </a:p>
        </p:txBody>
      </p:sp>
      <p:grpSp>
        <p:nvGrpSpPr>
          <p:cNvPr id="2" name="Gruppierung 1"/>
          <p:cNvGrpSpPr/>
          <p:nvPr userDrawn="1"/>
        </p:nvGrpSpPr>
        <p:grpSpPr>
          <a:xfrm>
            <a:off x="5086350" y="461700"/>
            <a:ext cx="795600" cy="795600"/>
            <a:chOff x="5086350" y="461700"/>
            <a:chExt cx="795600" cy="795600"/>
          </a:xfrm>
        </p:grpSpPr>
        <p:sp>
          <p:nvSpPr>
            <p:cNvPr id="10" name="Rechteck 9"/>
            <p:cNvSpPr>
              <a:spLocks noChangeAspect="1"/>
            </p:cNvSpPr>
            <p:nvPr userDrawn="1"/>
          </p:nvSpPr>
          <p:spPr>
            <a:xfrm>
              <a:off x="5086350"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2" name="Bild 31"/>
            <p:cNvPicPr>
              <a:picLocks noChangeAspect="1"/>
            </p:cNvPicPr>
            <p:nvPr userDrawn="1"/>
          </p:nvPicPr>
          <p:blipFill>
            <a:blip r:embed="rId2"/>
            <a:stretch>
              <a:fillRect/>
            </a:stretch>
          </p:blipFill>
          <p:spPr>
            <a:xfrm>
              <a:off x="5329955" y="715939"/>
              <a:ext cx="308390" cy="287122"/>
            </a:xfrm>
            <a:prstGeom prst="rect">
              <a:avLst/>
            </a:prstGeom>
          </p:spPr>
        </p:pic>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1+#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p:bldP spid="19"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nwendung Health &amp; Care">
    <p:spTree>
      <p:nvGrpSpPr>
        <p:cNvPr id="1" name=""/>
        <p:cNvGrpSpPr/>
        <p:nvPr/>
      </p:nvGrpSpPr>
      <p:grpSpPr>
        <a:xfrm>
          <a:off x="0" y="0"/>
          <a:ext cx="0" cy="0"/>
          <a:chOff x="0" y="0"/>
          <a:chExt cx="0" cy="0"/>
        </a:xfrm>
      </p:grpSpPr>
      <p:sp>
        <p:nvSpPr>
          <p:cNvPr id="8" name="Textplatzhalter 20"/>
          <p:cNvSpPr>
            <a:spLocks noGrp="1"/>
          </p:cNvSpPr>
          <p:nvPr>
            <p:ph type="body" sz="quarter" idx="13"/>
          </p:nvPr>
        </p:nvSpPr>
        <p:spPr>
          <a:xfrm>
            <a:off x="5095017" y="1948534"/>
            <a:ext cx="3459163" cy="4452266"/>
          </a:xfrm>
        </p:spPr>
        <p:txBody>
          <a:bodyPr>
            <a:normAutofit/>
          </a:bodyPr>
          <a:lstStyle>
            <a:lvl1pPr>
              <a:lnSpc>
                <a:spcPct val="150000"/>
              </a:lnSpc>
              <a:defRPr sz="1200" cap="none" spc="0">
                <a:latin typeface="+mn-lt"/>
              </a:defRPr>
            </a:lvl1pPr>
          </a:lstStyle>
          <a:p>
            <a:pPr lvl="0"/>
            <a:endParaRPr lang="de-DE" dirty="0"/>
          </a:p>
        </p:txBody>
      </p:sp>
      <p:sp>
        <p:nvSpPr>
          <p:cNvPr id="9" name="Textfeld 8"/>
          <p:cNvSpPr txBox="1"/>
          <p:nvPr userDrawn="1"/>
        </p:nvSpPr>
        <p:spPr>
          <a:xfrm>
            <a:off x="5005435" y="1432854"/>
            <a:ext cx="3882533" cy="415498"/>
          </a:xfrm>
          <a:prstGeom prst="rect">
            <a:avLst/>
          </a:prstGeom>
          <a:noFill/>
        </p:spPr>
        <p:txBody>
          <a:bodyPr wrap="square"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srgbClr val="000000"/>
                </a:solidFill>
                <a:effectLst/>
                <a:uLnTx/>
                <a:uFillTx/>
                <a:latin typeface="Din-Bold" charset="0"/>
                <a:ea typeface="+mn-ea"/>
                <a:cs typeface="+mn-cs"/>
              </a:rPr>
              <a:t>ANWENDUNG HEALTH &amp; CARE</a:t>
            </a:r>
            <a:endParaRPr lang="de-DE" sz="2100" dirty="0"/>
          </a:p>
        </p:txBody>
      </p:sp>
      <p:sp>
        <p:nvSpPr>
          <p:cNvPr id="19" name="Bildplatzhalter 4"/>
          <p:cNvSpPr>
            <a:spLocks noGrp="1"/>
          </p:cNvSpPr>
          <p:nvPr>
            <p:ph type="pic" sz="quarter" idx="11" hasCustomPrompt="1"/>
          </p:nvPr>
        </p:nvSpPr>
        <p:spPr>
          <a:xfrm>
            <a:off x="180000" y="180000"/>
            <a:ext cx="4392000" cy="6498000"/>
          </a:xfrm>
          <a:solidFill>
            <a:schemeClr val="bg1">
              <a:lumMod val="95000"/>
            </a:schemeClr>
          </a:solidFill>
        </p:spPr>
        <p:txBody>
          <a:bodyPr anchor="ctr"/>
          <a:lstStyle>
            <a:lvl1pPr algn="ctr">
              <a:defRPr/>
            </a:lvl1pPr>
          </a:lstStyle>
          <a:p>
            <a:r>
              <a:rPr lang="de-DE" dirty="0"/>
              <a:t>BILD</a:t>
            </a:r>
          </a:p>
        </p:txBody>
      </p:sp>
      <p:grpSp>
        <p:nvGrpSpPr>
          <p:cNvPr id="2" name="Gruppierung 1"/>
          <p:cNvGrpSpPr/>
          <p:nvPr userDrawn="1"/>
        </p:nvGrpSpPr>
        <p:grpSpPr>
          <a:xfrm>
            <a:off x="5086350" y="461700"/>
            <a:ext cx="795600" cy="795600"/>
            <a:chOff x="5086350" y="461700"/>
            <a:chExt cx="795600" cy="795600"/>
          </a:xfrm>
        </p:grpSpPr>
        <p:sp>
          <p:nvSpPr>
            <p:cNvPr id="10" name="Rechteck 9"/>
            <p:cNvSpPr>
              <a:spLocks noChangeAspect="1"/>
            </p:cNvSpPr>
            <p:nvPr userDrawn="1"/>
          </p:nvSpPr>
          <p:spPr>
            <a:xfrm>
              <a:off x="5086350"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3" name="Bild 32"/>
            <p:cNvPicPr>
              <a:picLocks noChangeAspect="1"/>
            </p:cNvPicPr>
            <p:nvPr userDrawn="1"/>
          </p:nvPicPr>
          <p:blipFill>
            <a:blip r:embed="rId2"/>
            <a:stretch>
              <a:fillRect/>
            </a:stretch>
          </p:blipFill>
          <p:spPr>
            <a:xfrm>
              <a:off x="5324638" y="699988"/>
              <a:ext cx="319024" cy="319024"/>
            </a:xfrm>
            <a:prstGeom prst="rect">
              <a:avLst/>
            </a:prstGeom>
          </p:spPr>
        </p:pic>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1+#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p:bldP spid="19"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rausforderung">
    <p:spTree>
      <p:nvGrpSpPr>
        <p:cNvPr id="1" name=""/>
        <p:cNvGrpSpPr/>
        <p:nvPr/>
      </p:nvGrpSpPr>
      <p:grpSpPr>
        <a:xfrm>
          <a:off x="0" y="0"/>
          <a:ext cx="0" cy="0"/>
          <a:chOff x="0" y="0"/>
          <a:chExt cx="0" cy="0"/>
        </a:xfrm>
      </p:grpSpPr>
      <p:sp>
        <p:nvSpPr>
          <p:cNvPr id="8" name="Textplatzhalter 20"/>
          <p:cNvSpPr>
            <a:spLocks noGrp="1"/>
          </p:cNvSpPr>
          <p:nvPr>
            <p:ph type="body" sz="quarter" idx="13"/>
          </p:nvPr>
        </p:nvSpPr>
        <p:spPr>
          <a:xfrm>
            <a:off x="5095017" y="1948534"/>
            <a:ext cx="3459163" cy="4452266"/>
          </a:xfrm>
        </p:spPr>
        <p:txBody>
          <a:bodyPr>
            <a:normAutofit/>
          </a:bodyPr>
          <a:lstStyle>
            <a:lvl1pPr>
              <a:lnSpc>
                <a:spcPct val="150000"/>
              </a:lnSpc>
              <a:defRPr sz="1200" cap="none" spc="0">
                <a:latin typeface="+mn-lt"/>
              </a:defRPr>
            </a:lvl1pPr>
          </a:lstStyle>
          <a:p>
            <a:pPr lvl="0"/>
            <a:endParaRPr lang="de-DE" dirty="0"/>
          </a:p>
        </p:txBody>
      </p:sp>
      <p:sp>
        <p:nvSpPr>
          <p:cNvPr id="9" name="Textfeld 8"/>
          <p:cNvSpPr txBox="1"/>
          <p:nvPr userDrawn="1"/>
        </p:nvSpPr>
        <p:spPr>
          <a:xfrm>
            <a:off x="5005436" y="1432854"/>
            <a:ext cx="3581578" cy="415498"/>
          </a:xfrm>
          <a:prstGeom prst="rect">
            <a:avLst/>
          </a:prstGeom>
          <a:noFill/>
        </p:spPr>
        <p:txBody>
          <a:bodyPr wrap="square"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Din-Bold" charset="0"/>
                <a:ea typeface="+mn-ea"/>
                <a:cs typeface="+mn-cs"/>
              </a:rPr>
              <a:t>THE CHALLENGE</a:t>
            </a:r>
            <a:endParaRPr lang="de-DE" sz="2100" dirty="0"/>
          </a:p>
        </p:txBody>
      </p:sp>
      <p:sp>
        <p:nvSpPr>
          <p:cNvPr id="19" name="Bildplatzhalter 4"/>
          <p:cNvSpPr>
            <a:spLocks noGrp="1"/>
          </p:cNvSpPr>
          <p:nvPr>
            <p:ph type="pic" sz="quarter" idx="11" hasCustomPrompt="1"/>
          </p:nvPr>
        </p:nvSpPr>
        <p:spPr>
          <a:xfrm>
            <a:off x="180000" y="180000"/>
            <a:ext cx="4392000" cy="6498000"/>
          </a:xfrm>
          <a:solidFill>
            <a:schemeClr val="bg1">
              <a:lumMod val="95000"/>
            </a:schemeClr>
          </a:solidFill>
        </p:spPr>
        <p:txBody>
          <a:bodyPr anchor="ctr"/>
          <a:lstStyle>
            <a:lvl1pPr algn="ctr">
              <a:defRPr/>
            </a:lvl1pPr>
          </a:lstStyle>
          <a:p>
            <a:r>
              <a:rPr lang="de-DE" dirty="0"/>
              <a:t>BILD</a:t>
            </a:r>
          </a:p>
        </p:txBody>
      </p:sp>
      <p:grpSp>
        <p:nvGrpSpPr>
          <p:cNvPr id="2" name="Gruppierung 1"/>
          <p:cNvGrpSpPr/>
          <p:nvPr userDrawn="1"/>
        </p:nvGrpSpPr>
        <p:grpSpPr>
          <a:xfrm>
            <a:off x="5086350" y="461700"/>
            <a:ext cx="795600" cy="795600"/>
            <a:chOff x="5086350" y="461700"/>
            <a:chExt cx="795600" cy="795600"/>
          </a:xfrm>
        </p:grpSpPr>
        <p:sp>
          <p:nvSpPr>
            <p:cNvPr id="10" name="Rechteck 9"/>
            <p:cNvSpPr>
              <a:spLocks noChangeAspect="1"/>
            </p:cNvSpPr>
            <p:nvPr userDrawn="1"/>
          </p:nvSpPr>
          <p:spPr>
            <a:xfrm>
              <a:off x="5086350"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Bild 11"/>
            <p:cNvPicPr>
              <a:picLocks noChangeAspect="1"/>
            </p:cNvPicPr>
            <p:nvPr userDrawn="1"/>
          </p:nvPicPr>
          <p:blipFill>
            <a:blip r:embed="rId2"/>
            <a:stretch>
              <a:fillRect/>
            </a:stretch>
          </p:blipFill>
          <p:spPr>
            <a:xfrm>
              <a:off x="5281342" y="715939"/>
              <a:ext cx="405616" cy="287121"/>
            </a:xfrm>
            <a:prstGeom prst="rect">
              <a:avLst/>
            </a:prstGeom>
          </p:spPr>
        </p:pic>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1+#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p:bldP spid="19"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ösung">
    <p:spTree>
      <p:nvGrpSpPr>
        <p:cNvPr id="1" name=""/>
        <p:cNvGrpSpPr/>
        <p:nvPr/>
      </p:nvGrpSpPr>
      <p:grpSpPr>
        <a:xfrm>
          <a:off x="0" y="0"/>
          <a:ext cx="0" cy="0"/>
          <a:chOff x="0" y="0"/>
          <a:chExt cx="0" cy="0"/>
        </a:xfrm>
      </p:grpSpPr>
      <p:sp>
        <p:nvSpPr>
          <p:cNvPr id="8" name="Textplatzhalter 20"/>
          <p:cNvSpPr>
            <a:spLocks noGrp="1"/>
          </p:cNvSpPr>
          <p:nvPr>
            <p:ph type="body" sz="quarter" idx="13"/>
          </p:nvPr>
        </p:nvSpPr>
        <p:spPr>
          <a:xfrm>
            <a:off x="5095017" y="1948534"/>
            <a:ext cx="3459163" cy="4452266"/>
          </a:xfrm>
        </p:spPr>
        <p:txBody>
          <a:bodyPr>
            <a:normAutofit/>
          </a:bodyPr>
          <a:lstStyle>
            <a:lvl1pPr>
              <a:lnSpc>
                <a:spcPct val="150000"/>
              </a:lnSpc>
              <a:defRPr sz="1200" cap="none" spc="0">
                <a:latin typeface="+mn-lt"/>
              </a:defRPr>
            </a:lvl1pPr>
          </a:lstStyle>
          <a:p>
            <a:pPr lvl="0"/>
            <a:endParaRPr lang="de-DE" dirty="0"/>
          </a:p>
        </p:txBody>
      </p:sp>
      <p:sp>
        <p:nvSpPr>
          <p:cNvPr id="9" name="Textfeld 8"/>
          <p:cNvSpPr txBox="1"/>
          <p:nvPr userDrawn="1"/>
        </p:nvSpPr>
        <p:spPr>
          <a:xfrm>
            <a:off x="5005436" y="1432854"/>
            <a:ext cx="3581578" cy="415498"/>
          </a:xfrm>
          <a:prstGeom prst="rect">
            <a:avLst/>
          </a:prstGeom>
          <a:noFill/>
        </p:spPr>
        <p:txBody>
          <a:bodyPr wrap="square"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Din-Bold" charset="0"/>
                <a:ea typeface="+mn-ea"/>
                <a:cs typeface="+mn-cs"/>
              </a:rPr>
              <a:t>THE SOLUTION</a:t>
            </a:r>
            <a:endParaRPr lang="de-DE" sz="2100" dirty="0"/>
          </a:p>
        </p:txBody>
      </p:sp>
      <p:sp>
        <p:nvSpPr>
          <p:cNvPr id="19" name="Bildplatzhalter 4"/>
          <p:cNvSpPr>
            <a:spLocks noGrp="1"/>
          </p:cNvSpPr>
          <p:nvPr>
            <p:ph type="pic" sz="quarter" idx="11" hasCustomPrompt="1"/>
          </p:nvPr>
        </p:nvSpPr>
        <p:spPr>
          <a:xfrm>
            <a:off x="180000" y="180000"/>
            <a:ext cx="4392000" cy="6498000"/>
          </a:xfrm>
          <a:solidFill>
            <a:schemeClr val="bg1">
              <a:lumMod val="95000"/>
            </a:schemeClr>
          </a:solidFill>
        </p:spPr>
        <p:txBody>
          <a:bodyPr anchor="ctr"/>
          <a:lstStyle>
            <a:lvl1pPr algn="ctr">
              <a:defRPr/>
            </a:lvl1pPr>
          </a:lstStyle>
          <a:p>
            <a:r>
              <a:rPr lang="de-DE" dirty="0"/>
              <a:t>BILD</a:t>
            </a:r>
          </a:p>
        </p:txBody>
      </p:sp>
      <p:grpSp>
        <p:nvGrpSpPr>
          <p:cNvPr id="2" name="Gruppierung 1"/>
          <p:cNvGrpSpPr/>
          <p:nvPr userDrawn="1"/>
        </p:nvGrpSpPr>
        <p:grpSpPr>
          <a:xfrm>
            <a:off x="5086350" y="461700"/>
            <a:ext cx="795600" cy="795600"/>
            <a:chOff x="5086350" y="461700"/>
            <a:chExt cx="795600" cy="795600"/>
          </a:xfrm>
        </p:grpSpPr>
        <p:sp>
          <p:nvSpPr>
            <p:cNvPr id="10" name="Rechteck 9"/>
            <p:cNvSpPr>
              <a:spLocks noChangeAspect="1"/>
            </p:cNvSpPr>
            <p:nvPr userDrawn="1"/>
          </p:nvSpPr>
          <p:spPr>
            <a:xfrm>
              <a:off x="5086350"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Bild 6"/>
            <p:cNvPicPr>
              <a:picLocks noChangeAspect="1"/>
            </p:cNvPicPr>
            <p:nvPr userDrawn="1"/>
          </p:nvPicPr>
          <p:blipFill>
            <a:blip r:embed="rId2"/>
            <a:stretch>
              <a:fillRect/>
            </a:stretch>
          </p:blipFill>
          <p:spPr>
            <a:xfrm>
              <a:off x="5324638" y="731890"/>
              <a:ext cx="319024" cy="255219"/>
            </a:xfrm>
            <a:prstGeom prst="rect">
              <a:avLst/>
            </a:prstGeom>
          </p:spPr>
        </p:pic>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1+#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p:bldP spid="19"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1500" y="1257300"/>
            <a:ext cx="8001000" cy="1028700"/>
          </a:xfrm>
          <a:prstGeom prst="rect">
            <a:avLst/>
          </a:prstGeom>
          <a:effectLst/>
        </p:spPr>
        <p:txBody>
          <a:bodyPr vert="horz" lIns="0" tIns="192024" rIns="0" bIns="0" rtlCol="0" anchor="t" anchorCtr="0">
            <a:noAutofit/>
          </a:bodyPr>
          <a:lstStyle/>
          <a:p>
            <a:r>
              <a:rPr lang="en-US" dirty="0"/>
              <a:t>Your title here</a:t>
            </a:r>
          </a:p>
        </p:txBody>
      </p:sp>
      <p:sp>
        <p:nvSpPr>
          <p:cNvPr id="3" name="Текст 2"/>
          <p:cNvSpPr>
            <a:spLocks noGrp="1"/>
          </p:cNvSpPr>
          <p:nvPr>
            <p:ph type="body" idx="1"/>
          </p:nvPr>
        </p:nvSpPr>
        <p:spPr>
          <a:xfrm>
            <a:off x="571500" y="2514600"/>
            <a:ext cx="8001000" cy="3429000"/>
          </a:xfrm>
          <a:prstGeom prst="rect">
            <a:avLst/>
          </a:prstGeom>
        </p:spPr>
        <p:txBody>
          <a:bodyPr vert="horz" lIns="0" tIns="0" rIns="0" bIns="0" rtlCol="0">
            <a:normAutofit/>
          </a:bodyPr>
          <a:lstStyle/>
          <a:p>
            <a:pPr lvl="0"/>
            <a:r>
              <a:rPr lang="en-US" dirty="0"/>
              <a:t>WRITE HERE SUBTITLE</a:t>
            </a:r>
          </a:p>
          <a:p>
            <a:pPr lvl="1"/>
            <a:r>
              <a:rPr lang="en-US" dirty="0"/>
              <a:t>Write here subtitle</a:t>
            </a:r>
          </a:p>
          <a:p>
            <a:pPr lvl="1"/>
            <a:endParaRPr lang="en-US" dirty="0"/>
          </a:p>
          <a:p>
            <a:pPr lvl="2"/>
            <a:r>
              <a:rPr lang="en-US" dirty="0"/>
              <a:t>Write here text</a:t>
            </a:r>
          </a:p>
          <a:p>
            <a:pPr lvl="3"/>
            <a:r>
              <a:rPr lang="en-US" dirty="0"/>
              <a:t>Write here text</a:t>
            </a:r>
          </a:p>
          <a:p>
            <a:pPr lvl="4"/>
            <a:r>
              <a:rPr lang="en-US" dirty="0"/>
              <a:t>Write here text </a:t>
            </a:r>
          </a:p>
        </p:txBody>
      </p:sp>
      <p:sp>
        <p:nvSpPr>
          <p:cNvPr id="4" name="Fußzeilenplatzhalter 3"/>
          <p:cNvSpPr>
            <a:spLocks noGrp="1"/>
          </p:cNvSpPr>
          <p:nvPr>
            <p:ph type="ftr" sz="quarter" idx="3"/>
          </p:nvPr>
        </p:nvSpPr>
        <p:spPr>
          <a:xfrm>
            <a:off x="575936" y="6356350"/>
            <a:ext cx="79921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dirty="0"/>
          </a:p>
        </p:txBody>
      </p:sp>
      <p:sp>
        <p:nvSpPr>
          <p:cNvPr id="5" name="Textfeld 4"/>
          <p:cNvSpPr txBox="1"/>
          <p:nvPr userDrawn="1"/>
        </p:nvSpPr>
        <p:spPr>
          <a:xfrm>
            <a:off x="8374250" y="6557473"/>
            <a:ext cx="645763" cy="184666"/>
          </a:xfrm>
          <a:prstGeom prst="rect">
            <a:avLst/>
          </a:prstGeom>
          <a:noFill/>
        </p:spPr>
        <p:txBody>
          <a:bodyPr wrap="square" rtlCol="0">
            <a:spAutoFit/>
          </a:bodyPr>
          <a:lstStyle/>
          <a:p>
            <a:pPr algn="r">
              <a:lnSpc>
                <a:spcPct val="100000"/>
              </a:lnSpc>
            </a:pPr>
            <a:fld id="{47B20475-6179-8146-9C10-9B873301F124}" type="slidenum">
              <a:rPr lang="de-DE" sz="600" smtClean="0">
                <a:latin typeface="+mj-lt"/>
              </a:rPr>
              <a:pPr algn="r">
                <a:lnSpc>
                  <a:spcPct val="100000"/>
                </a:lnSpc>
              </a:pPr>
              <a:t>‹Nr.›</a:t>
            </a:fld>
            <a:endParaRPr lang="de-DE" dirty="0">
              <a:latin typeface="+mj-lt"/>
            </a:endParaRPr>
          </a:p>
        </p:txBody>
      </p:sp>
    </p:spTree>
    <p:extLst>
      <p:ext uri="{BB962C8B-B14F-4D97-AF65-F5344CB8AC3E}">
        <p14:creationId xmlns:p14="http://schemas.microsoft.com/office/powerpoint/2010/main" val="2348746496"/>
      </p:ext>
    </p:extLst>
  </p:cSld>
  <p:clrMap bg1="lt1" tx1="dk1" bg2="lt2" tx2="dk2" accent1="accent1" accent2="accent2" accent3="accent3" accent4="accent4" accent5="accent5" accent6="accent6" hlink="hlink" folHlink="folHlink"/>
  <p:sldLayoutIdLst>
    <p:sldLayoutId id="2147484007" r:id="rId1"/>
    <p:sldLayoutId id="2147484016" r:id="rId2"/>
    <p:sldLayoutId id="2147484018" r:id="rId3"/>
    <p:sldLayoutId id="2147484019" r:id="rId4"/>
    <p:sldLayoutId id="2147484020" r:id="rId5"/>
    <p:sldLayoutId id="2147484021" r:id="rId6"/>
    <p:sldLayoutId id="2147484022" r:id="rId7"/>
    <p:sldLayoutId id="2147484012" r:id="rId8"/>
    <p:sldLayoutId id="2147484013" r:id="rId9"/>
    <p:sldLayoutId id="2147484030" r:id="rId10"/>
    <p:sldLayoutId id="2147484005" r:id="rId11"/>
    <p:sldLayoutId id="2147484006" r:id="rId12"/>
    <p:sldLayoutId id="2147484009" r:id="rId13"/>
    <p:sldLayoutId id="2147484014" r:id="rId14"/>
    <p:sldLayoutId id="2147484015" r:id="rId15"/>
    <p:sldLayoutId id="2147484029" r:id="rId16"/>
    <p:sldLayoutId id="2147484031" r:id="rId17"/>
    <p:sldLayoutId id="2147484032" r:id="rId18"/>
    <p:sldLayoutId id="2147484024" r:id="rId19"/>
    <p:sldLayoutId id="2147484023" r:id="rId20"/>
    <p:sldLayoutId id="2147484025" r:id="rId21"/>
    <p:sldLayoutId id="2147484026" r:id="rId22"/>
    <p:sldLayoutId id="2147484027" r:id="rId23"/>
    <p:sldLayoutId id="2147484028" r:id="rId24"/>
    <p:sldLayoutId id="2147484008" r:id="rId25"/>
    <p:sldLayoutId id="2147484010" r:id="rId26"/>
    <p:sldLayoutId id="2147484011" r:id="rId27"/>
    <p:sldLayoutId id="2147484017" r:id="rId28"/>
  </p:sldLayoutIdLst>
  <p:transition spd="med">
    <p:pull/>
  </p:transition>
  <p:hf hdr="0" ftr="0" dt="0"/>
  <p:txStyles>
    <p:titleStyle>
      <a:lvl1pPr algn="l" defTabSz="685739" rtl="0" eaLnBrk="1" latinLnBrk="0" hangingPunct="1">
        <a:lnSpc>
          <a:spcPct val="100000"/>
        </a:lnSpc>
        <a:spcBef>
          <a:spcPct val="0"/>
        </a:spcBef>
        <a:buNone/>
        <a:defRPr sz="3300" kern="1200" cap="all" spc="0" baseline="0">
          <a:solidFill>
            <a:schemeClr val="tx1"/>
          </a:solidFill>
          <a:latin typeface="Din-Bold" charset="0"/>
          <a:ea typeface="+mj-ea"/>
          <a:cs typeface="+mj-cs"/>
        </a:defRPr>
      </a:lvl1pPr>
    </p:titleStyle>
    <p:bodyStyle>
      <a:lvl1pPr marL="0" indent="0" algn="l" defTabSz="685739" rtl="0" eaLnBrk="1" latinLnBrk="0" hangingPunct="1">
        <a:lnSpc>
          <a:spcPct val="100000"/>
        </a:lnSpc>
        <a:spcBef>
          <a:spcPts val="750"/>
        </a:spcBef>
        <a:buFont typeface="Arial" panose="020B0604020202020204" pitchFamily="34" charset="0"/>
        <a:buNone/>
        <a:defRPr sz="2200" kern="1200" cap="none" spc="0" baseline="0">
          <a:solidFill>
            <a:schemeClr val="tx1"/>
          </a:solidFill>
          <a:latin typeface="Din-Bold" charset="0"/>
          <a:ea typeface="+mn-ea"/>
          <a:cs typeface="+mn-cs"/>
        </a:defRPr>
      </a:lvl1pPr>
      <a:lvl2pPr marL="0" indent="0" algn="l" defTabSz="685739" rtl="0" eaLnBrk="1" latinLnBrk="0" hangingPunct="1">
        <a:lnSpc>
          <a:spcPct val="150000"/>
        </a:lnSpc>
        <a:spcBef>
          <a:spcPts val="374"/>
        </a:spcBef>
        <a:buFont typeface="Arial" panose="020B0604020202020204" pitchFamily="34" charset="0"/>
        <a:buNone/>
        <a:defRPr sz="1600" kern="1200">
          <a:solidFill>
            <a:schemeClr val="tx1"/>
          </a:solidFill>
          <a:latin typeface="Arial" charset="0"/>
          <a:ea typeface="+mn-ea"/>
          <a:cs typeface="+mn-cs"/>
        </a:defRPr>
      </a:lvl2pPr>
      <a:lvl3pPr marL="0" indent="0" algn="l" defTabSz="685739" rtl="0" eaLnBrk="1" latinLnBrk="0" hangingPunct="1">
        <a:lnSpc>
          <a:spcPct val="150000"/>
        </a:lnSpc>
        <a:spcBef>
          <a:spcPts val="374"/>
        </a:spcBef>
        <a:buFont typeface="Arial" panose="020B0604020202020204" pitchFamily="34" charset="0"/>
        <a:buNone/>
        <a:defRPr sz="1200" kern="1200">
          <a:solidFill>
            <a:schemeClr val="tx1"/>
          </a:solidFill>
          <a:latin typeface="+mn-lt"/>
          <a:ea typeface="+mn-ea"/>
          <a:cs typeface="+mn-cs"/>
        </a:defRPr>
      </a:lvl3pPr>
      <a:lvl4pPr marL="0" indent="0" algn="l" defTabSz="685739" rtl="0" eaLnBrk="1" latinLnBrk="0" hangingPunct="1">
        <a:lnSpc>
          <a:spcPct val="150000"/>
        </a:lnSpc>
        <a:spcBef>
          <a:spcPts val="374"/>
        </a:spcBef>
        <a:buFont typeface="Arial" panose="020B0604020202020204" pitchFamily="34" charset="0"/>
        <a:buNone/>
        <a:defRPr sz="750" kern="1200">
          <a:solidFill>
            <a:schemeClr val="tx1">
              <a:alpha val="70000"/>
            </a:schemeClr>
          </a:solidFill>
          <a:latin typeface="+mn-lt"/>
          <a:ea typeface="+mn-ea"/>
          <a:cs typeface="+mn-cs"/>
        </a:defRPr>
      </a:lvl4pPr>
      <a:lvl5pPr marL="0" indent="0" algn="l" defTabSz="685739" rtl="0" eaLnBrk="1" latinLnBrk="0" hangingPunct="1">
        <a:lnSpc>
          <a:spcPct val="150000"/>
        </a:lnSpc>
        <a:spcBef>
          <a:spcPts val="374"/>
        </a:spcBef>
        <a:buFont typeface="Arial" panose="020B0604020202020204" pitchFamily="34" charset="0"/>
        <a:buNone/>
        <a:defRPr sz="750" kern="1200" baseline="0">
          <a:solidFill>
            <a:schemeClr val="tx1">
              <a:alpha val="50000"/>
            </a:schemeClr>
          </a:solidFill>
          <a:latin typeface="+mn-lt"/>
          <a:ea typeface="+mn-ea"/>
          <a:cs typeface="+mn-cs"/>
        </a:defRPr>
      </a:lvl5pPr>
      <a:lvl6pPr marL="1885781"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6pPr>
      <a:lvl7pPr marL="2228651"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7pPr>
      <a:lvl8pPr marL="2571519"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8pPr>
      <a:lvl9pPr marL="2914388"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39" rtl="0" eaLnBrk="1" latinLnBrk="0" hangingPunct="1">
        <a:defRPr sz="1350" kern="1200">
          <a:solidFill>
            <a:schemeClr val="tx1"/>
          </a:solidFill>
          <a:latin typeface="+mn-lt"/>
          <a:ea typeface="+mn-ea"/>
          <a:cs typeface="+mn-cs"/>
        </a:defRPr>
      </a:lvl1pPr>
      <a:lvl2pPr marL="342869" algn="l" defTabSz="685739" rtl="0" eaLnBrk="1" latinLnBrk="0" hangingPunct="1">
        <a:defRPr sz="1350" kern="1200">
          <a:solidFill>
            <a:schemeClr val="tx1"/>
          </a:solidFill>
          <a:latin typeface="+mn-lt"/>
          <a:ea typeface="+mn-ea"/>
          <a:cs typeface="+mn-cs"/>
        </a:defRPr>
      </a:lvl2pPr>
      <a:lvl3pPr marL="685739" algn="l" defTabSz="685739" rtl="0" eaLnBrk="1" latinLnBrk="0" hangingPunct="1">
        <a:defRPr sz="1350" kern="1200">
          <a:solidFill>
            <a:schemeClr val="tx1"/>
          </a:solidFill>
          <a:latin typeface="+mn-lt"/>
          <a:ea typeface="+mn-ea"/>
          <a:cs typeface="+mn-cs"/>
        </a:defRPr>
      </a:lvl3pPr>
      <a:lvl4pPr marL="1028609" algn="l" defTabSz="685739" rtl="0" eaLnBrk="1" latinLnBrk="0" hangingPunct="1">
        <a:defRPr sz="1350" kern="1200">
          <a:solidFill>
            <a:schemeClr val="tx1"/>
          </a:solidFill>
          <a:latin typeface="+mn-lt"/>
          <a:ea typeface="+mn-ea"/>
          <a:cs typeface="+mn-cs"/>
        </a:defRPr>
      </a:lvl4pPr>
      <a:lvl5pPr marL="1371477" algn="l" defTabSz="685739" rtl="0" eaLnBrk="1" latinLnBrk="0" hangingPunct="1">
        <a:defRPr sz="1350" kern="1200">
          <a:solidFill>
            <a:schemeClr val="tx1"/>
          </a:solidFill>
          <a:latin typeface="+mn-lt"/>
          <a:ea typeface="+mn-ea"/>
          <a:cs typeface="+mn-cs"/>
        </a:defRPr>
      </a:lvl5pPr>
      <a:lvl6pPr marL="1714346" algn="l" defTabSz="685739" rtl="0" eaLnBrk="1" latinLnBrk="0" hangingPunct="1">
        <a:defRPr sz="1350" kern="1200">
          <a:solidFill>
            <a:schemeClr val="tx1"/>
          </a:solidFill>
          <a:latin typeface="+mn-lt"/>
          <a:ea typeface="+mn-ea"/>
          <a:cs typeface="+mn-cs"/>
        </a:defRPr>
      </a:lvl6pPr>
      <a:lvl7pPr marL="2057215" algn="l" defTabSz="685739" rtl="0" eaLnBrk="1" latinLnBrk="0" hangingPunct="1">
        <a:defRPr sz="1350" kern="1200">
          <a:solidFill>
            <a:schemeClr val="tx1"/>
          </a:solidFill>
          <a:latin typeface="+mn-lt"/>
          <a:ea typeface="+mn-ea"/>
          <a:cs typeface="+mn-cs"/>
        </a:defRPr>
      </a:lvl7pPr>
      <a:lvl8pPr marL="2400084" algn="l" defTabSz="685739" rtl="0" eaLnBrk="1" latinLnBrk="0" hangingPunct="1">
        <a:defRPr sz="1350" kern="1200">
          <a:solidFill>
            <a:schemeClr val="tx1"/>
          </a:solidFill>
          <a:latin typeface="+mn-lt"/>
          <a:ea typeface="+mn-ea"/>
          <a:cs typeface="+mn-cs"/>
        </a:defRPr>
      </a:lvl8pPr>
      <a:lvl9pPr marL="2742953" algn="l" defTabSz="685739"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2880" userDrawn="1">
          <p15:clr>
            <a:srgbClr val="F26B43"/>
          </p15:clr>
        </p15:guide>
        <p15:guide id="1" orient="horz" pos="2160" userDrawn="1">
          <p15:clr>
            <a:srgbClr val="F26B43"/>
          </p15:clr>
        </p15:guide>
        <p15:guide id="14" orient="horz" pos="288" userDrawn="1">
          <p15:clr>
            <a:srgbClr val="F26B43"/>
          </p15:clr>
        </p15:guide>
        <p15:guide id="27" orient="horz" pos="4032" userDrawn="1">
          <p15:clr>
            <a:srgbClr val="F26B43"/>
          </p15:clr>
        </p15:guide>
        <p15:guide id="28" pos="360" userDrawn="1">
          <p15:clr>
            <a:srgbClr val="F26B43"/>
          </p15:clr>
        </p15:guide>
        <p15:guide id="29" pos="5400" userDrawn="1">
          <p15:clr>
            <a:srgbClr val="F26B43"/>
          </p15:clr>
        </p15:guide>
        <p15:guide id="39" pos="2539" userDrawn="1">
          <p15:clr>
            <a:srgbClr val="F26B43"/>
          </p15:clr>
        </p15:guide>
        <p15:guide id="40" pos="3204" userDrawn="1">
          <p15:clr>
            <a:srgbClr val="F26B43"/>
          </p15:clr>
        </p15:guide>
        <p15:guide id="44" userDrawn="1">
          <p15:clr>
            <a:srgbClr val="F26B43"/>
          </p15:clr>
        </p15:guide>
        <p15:guide id="45" pos="5760" userDrawn="1">
          <p15:clr>
            <a:srgbClr val="F26B43"/>
          </p15:clr>
        </p15:guide>
        <p15:guide id="46" orient="horz" userDrawn="1">
          <p15:clr>
            <a:srgbClr val="F26B43"/>
          </p15:clr>
        </p15:guide>
        <p15:guide id="47" orient="horz" pos="4320" userDrawn="1">
          <p15:clr>
            <a:srgbClr val="F26B43"/>
          </p15:clr>
        </p15:guide>
        <p15:guide id="48" pos="810" userDrawn="1">
          <p15:clr>
            <a:srgbClr val="F26B43"/>
          </p15:clr>
        </p15:guide>
        <p15:guide id="49" pos="4950" userDrawn="1">
          <p15:clr>
            <a:srgbClr val="F26B43"/>
          </p15:clr>
        </p15:guide>
        <p15:guide id="50" orient="horz" pos="3528" userDrawn="1">
          <p15:clr>
            <a:srgbClr val="F26B43"/>
          </p15:clr>
        </p15:guide>
        <p15:guide id="51" orient="horz" pos="7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tiff"/><Relationship Id="rId4" Type="http://schemas.openxmlformats.org/officeDocument/2006/relationships/image" Target="../media/image29.tiff"/></Relationships>
</file>

<file path=ppt/slides/_rels/slide10.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tif"/><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image" Target="../media/image51.tiff"/><Relationship Id="rId1" Type="http://schemas.openxmlformats.org/officeDocument/2006/relationships/slideLayout" Target="../slideLayouts/slideLayout15.xml"/><Relationship Id="rId4" Type="http://schemas.openxmlformats.org/officeDocument/2006/relationships/image" Target="../media/image53.tiff"/></Relationships>
</file>

<file path=ppt/slides/_rels/slide1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5.jpg"/><Relationship Id="rId7" Type="http://schemas.openxmlformats.org/officeDocument/2006/relationships/image" Target="../media/image59.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0.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8" Type="http://schemas.openxmlformats.org/officeDocument/2006/relationships/image" Target="../media/image38.tiff"/><Relationship Id="rId3" Type="http://schemas.openxmlformats.org/officeDocument/2006/relationships/image" Target="../media/image33.jpeg"/><Relationship Id="rId7" Type="http://schemas.openxmlformats.org/officeDocument/2006/relationships/image" Target="../media/image37.tiff"/><Relationship Id="rId2" Type="http://schemas.openxmlformats.org/officeDocument/2006/relationships/image" Target="../media/image32.jpeg"/><Relationship Id="rId1" Type="http://schemas.openxmlformats.org/officeDocument/2006/relationships/slideLayout" Target="../slideLayouts/slideLayout25.xml"/><Relationship Id="rId6" Type="http://schemas.openxmlformats.org/officeDocument/2006/relationships/image" Target="../media/image36.tiff"/><Relationship Id="rId5" Type="http://schemas.openxmlformats.org/officeDocument/2006/relationships/image" Target="../media/image35.png"/><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platzhalter 2"/>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4920" r="4920"/>
          <a:stretch>
            <a:fillRect/>
          </a:stretch>
        </p:blipFill>
        <p:spPr/>
      </p:pic>
      <p:pic>
        <p:nvPicPr>
          <p:cNvPr id="8" name="Grafik 7"/>
          <p:cNvPicPr>
            <a:picLocks noChangeAspect="1"/>
          </p:cNvPicPr>
          <p:nvPr/>
        </p:nvPicPr>
        <p:blipFill rotWithShape="1">
          <a:blip r:embed="rId4" cstate="print">
            <a:extLst>
              <a:ext uri="{28A0092B-C50C-407E-A947-70E740481C1C}">
                <a14:useLocalDpi xmlns:a14="http://schemas.microsoft.com/office/drawing/2010/main" val="0"/>
              </a:ext>
            </a:extLst>
          </a:blip>
          <a:srcRect l="9848"/>
          <a:stretch/>
        </p:blipFill>
        <p:spPr>
          <a:xfrm>
            <a:off x="181232" y="180000"/>
            <a:ext cx="8782768" cy="6498000"/>
          </a:xfrm>
          <a:prstGeom prst="rect">
            <a:avLst/>
          </a:prstGeom>
        </p:spPr>
      </p:pic>
      <p:sp>
        <p:nvSpPr>
          <p:cNvPr id="4" name="Rechteck 3"/>
          <p:cNvSpPr/>
          <p:nvPr/>
        </p:nvSpPr>
        <p:spPr>
          <a:xfrm>
            <a:off x="904483" y="1973580"/>
            <a:ext cx="2118360" cy="106493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5" name="Textplatzhalter 10"/>
          <p:cNvSpPr txBox="1">
            <a:spLocks/>
          </p:cNvSpPr>
          <p:nvPr/>
        </p:nvSpPr>
        <p:spPr>
          <a:xfrm>
            <a:off x="1065137" y="2098037"/>
            <a:ext cx="1893215" cy="779170"/>
          </a:xfrm>
          <a:prstGeom prst="rect">
            <a:avLst/>
          </a:prstGeom>
        </p:spPr>
        <p:txBody>
          <a:bodyPr vert="horz" lIns="0" tIns="0" rIns="0" bIns="0" rtlCol="0">
            <a:noAutofit/>
          </a:bodyPr>
          <a:lstStyle>
            <a:lvl1pPr marL="0" indent="0" algn="l" defTabSz="685739" rtl="0" eaLnBrk="1" latinLnBrk="0" hangingPunct="1">
              <a:lnSpc>
                <a:spcPct val="100000"/>
              </a:lnSpc>
              <a:spcBef>
                <a:spcPts val="750"/>
              </a:spcBef>
              <a:buFont typeface="Arial" panose="020B0604020202020204" pitchFamily="34" charset="0"/>
              <a:buNone/>
              <a:defRPr sz="2200" kern="1200" cap="none" spc="0" baseline="0">
                <a:solidFill>
                  <a:schemeClr val="tx1"/>
                </a:solidFill>
                <a:latin typeface="Din-Bold" charset="0"/>
                <a:ea typeface="+mn-ea"/>
                <a:cs typeface="+mn-cs"/>
              </a:defRPr>
            </a:lvl1pPr>
            <a:lvl2pPr marL="0" indent="0" algn="l" defTabSz="685739" rtl="0" eaLnBrk="1" latinLnBrk="0" hangingPunct="1">
              <a:lnSpc>
                <a:spcPct val="150000"/>
              </a:lnSpc>
              <a:spcBef>
                <a:spcPts val="374"/>
              </a:spcBef>
              <a:buFont typeface="Arial" panose="020B0604020202020204" pitchFamily="34" charset="0"/>
              <a:buNone/>
              <a:defRPr sz="1200" kern="1200" cap="all" baseline="0">
                <a:solidFill>
                  <a:schemeClr val="tx1"/>
                </a:solidFill>
                <a:latin typeface="Din-Bold" charset="0"/>
                <a:ea typeface="+mn-ea"/>
                <a:cs typeface="+mn-cs"/>
              </a:defRPr>
            </a:lvl2pPr>
            <a:lvl3pPr marL="0" indent="0" algn="l" defTabSz="685739" rtl="0" eaLnBrk="1" latinLnBrk="0" hangingPunct="1">
              <a:lnSpc>
                <a:spcPct val="150000"/>
              </a:lnSpc>
              <a:spcBef>
                <a:spcPts val="374"/>
              </a:spcBef>
              <a:buFont typeface="Arial" panose="020B0604020202020204" pitchFamily="34" charset="0"/>
              <a:buNone/>
              <a:defRPr sz="1000" kern="1200">
                <a:solidFill>
                  <a:schemeClr val="tx1"/>
                </a:solidFill>
                <a:latin typeface="+mn-lt"/>
                <a:ea typeface="+mn-ea"/>
                <a:cs typeface="+mn-cs"/>
              </a:defRPr>
            </a:lvl3pPr>
            <a:lvl4pPr marL="0" indent="0" algn="l" defTabSz="685739" rtl="0" eaLnBrk="1" latinLnBrk="0" hangingPunct="1">
              <a:lnSpc>
                <a:spcPct val="150000"/>
              </a:lnSpc>
              <a:spcBef>
                <a:spcPts val="374"/>
              </a:spcBef>
              <a:buFont typeface="Arial" panose="020B0604020202020204" pitchFamily="34" charset="0"/>
              <a:buNone/>
              <a:defRPr sz="750" kern="1200">
                <a:solidFill>
                  <a:schemeClr val="tx1">
                    <a:alpha val="70000"/>
                  </a:schemeClr>
                </a:solidFill>
                <a:latin typeface="+mn-lt"/>
                <a:ea typeface="+mn-ea"/>
                <a:cs typeface="+mn-cs"/>
              </a:defRPr>
            </a:lvl4pPr>
            <a:lvl5pPr marL="0" indent="0" algn="l" defTabSz="685739" rtl="0" eaLnBrk="1" latinLnBrk="0" hangingPunct="1">
              <a:lnSpc>
                <a:spcPct val="150000"/>
              </a:lnSpc>
              <a:spcBef>
                <a:spcPts val="374"/>
              </a:spcBef>
              <a:buFont typeface="Arial" panose="020B0604020202020204" pitchFamily="34" charset="0"/>
              <a:buNone/>
              <a:defRPr sz="750" kern="1200" baseline="0">
                <a:solidFill>
                  <a:schemeClr val="tx1">
                    <a:alpha val="50000"/>
                  </a:schemeClr>
                </a:solidFill>
                <a:latin typeface="+mn-lt"/>
                <a:ea typeface="+mn-ea"/>
                <a:cs typeface="+mn-cs"/>
              </a:defRPr>
            </a:lvl5pPr>
            <a:lvl6pPr marL="1885781"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6pPr>
            <a:lvl7pPr marL="2228651"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7pPr>
            <a:lvl8pPr marL="2571519"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8pPr>
            <a:lvl9pPr marL="2914388"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9pPr>
          </a:lstStyle>
          <a:p>
            <a:pPr lvl="1">
              <a:lnSpc>
                <a:spcPct val="100000"/>
              </a:lnSpc>
            </a:pPr>
            <a:r>
              <a:rPr lang="de-DE" dirty="0">
                <a:latin typeface="DIN-Bold" charset="0"/>
                <a:ea typeface="DIN-Bold" charset="0"/>
                <a:cs typeface="DIN-Bold" charset="0"/>
              </a:rPr>
              <a:t>BICULT LED</a:t>
            </a:r>
          </a:p>
          <a:p>
            <a:r>
              <a:rPr lang="de-DE" sz="1200" dirty="0"/>
              <a:t>DIE LICHT-REVOLUTION AUF DEM SCHREIBTISCH</a:t>
            </a:r>
            <a:endParaRPr lang="de-DE" sz="1200" dirty="0">
              <a:latin typeface="DIN-Regular" charset="0"/>
              <a:ea typeface="DIN-Regular" charset="0"/>
              <a:cs typeface="DIN-Regular" charset="0"/>
            </a:endParaRPr>
          </a:p>
        </p:txBody>
      </p:sp>
      <p:sp>
        <p:nvSpPr>
          <p:cNvPr id="6" name="Rechteck 5"/>
          <p:cNvSpPr/>
          <p:nvPr/>
        </p:nvSpPr>
        <p:spPr>
          <a:xfrm>
            <a:off x="904483" y="180000"/>
            <a:ext cx="2118360" cy="179358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7" name="Bild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2361" y="1379220"/>
            <a:ext cx="1829827" cy="460070"/>
          </a:xfrm>
          <a:prstGeom prst="rect">
            <a:avLst/>
          </a:prstGeom>
        </p:spPr>
      </p:pic>
      <p:sp>
        <p:nvSpPr>
          <p:cNvPr id="13" name="Rechteck 12"/>
          <p:cNvSpPr/>
          <p:nvPr/>
        </p:nvSpPr>
        <p:spPr>
          <a:xfrm>
            <a:off x="905309" y="1973580"/>
            <a:ext cx="2118360" cy="106493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4" name="Textplatzhalter 10"/>
          <p:cNvSpPr txBox="1">
            <a:spLocks/>
          </p:cNvSpPr>
          <p:nvPr/>
        </p:nvSpPr>
        <p:spPr>
          <a:xfrm>
            <a:off x="1065963" y="2098037"/>
            <a:ext cx="1893215" cy="779170"/>
          </a:xfrm>
          <a:prstGeom prst="rect">
            <a:avLst/>
          </a:prstGeom>
        </p:spPr>
        <p:txBody>
          <a:bodyPr vert="horz" lIns="0" tIns="0" rIns="0" bIns="0" rtlCol="0">
            <a:noAutofit/>
          </a:bodyPr>
          <a:lstStyle>
            <a:lvl1pPr marL="0" indent="0" algn="l" defTabSz="685739" rtl="0" eaLnBrk="1" latinLnBrk="0" hangingPunct="1">
              <a:lnSpc>
                <a:spcPct val="100000"/>
              </a:lnSpc>
              <a:spcBef>
                <a:spcPts val="750"/>
              </a:spcBef>
              <a:buFont typeface="Arial" panose="020B0604020202020204" pitchFamily="34" charset="0"/>
              <a:buNone/>
              <a:defRPr sz="2200" kern="1200" cap="none" spc="0" baseline="0">
                <a:solidFill>
                  <a:schemeClr val="tx1"/>
                </a:solidFill>
                <a:latin typeface="Din-Bold" charset="0"/>
                <a:ea typeface="+mn-ea"/>
                <a:cs typeface="+mn-cs"/>
              </a:defRPr>
            </a:lvl1pPr>
            <a:lvl2pPr marL="0" indent="0" algn="l" defTabSz="685739" rtl="0" eaLnBrk="1" latinLnBrk="0" hangingPunct="1">
              <a:lnSpc>
                <a:spcPct val="150000"/>
              </a:lnSpc>
              <a:spcBef>
                <a:spcPts val="374"/>
              </a:spcBef>
              <a:buFont typeface="Arial" panose="020B0604020202020204" pitchFamily="34" charset="0"/>
              <a:buNone/>
              <a:defRPr sz="1200" kern="1200" cap="all" baseline="0">
                <a:solidFill>
                  <a:schemeClr val="tx1"/>
                </a:solidFill>
                <a:latin typeface="Din-Bold" charset="0"/>
                <a:ea typeface="+mn-ea"/>
                <a:cs typeface="+mn-cs"/>
              </a:defRPr>
            </a:lvl2pPr>
            <a:lvl3pPr marL="0" indent="0" algn="l" defTabSz="685739" rtl="0" eaLnBrk="1" latinLnBrk="0" hangingPunct="1">
              <a:lnSpc>
                <a:spcPct val="150000"/>
              </a:lnSpc>
              <a:spcBef>
                <a:spcPts val="374"/>
              </a:spcBef>
              <a:buFont typeface="Arial" panose="020B0604020202020204" pitchFamily="34" charset="0"/>
              <a:buNone/>
              <a:defRPr sz="1000" kern="1200">
                <a:solidFill>
                  <a:schemeClr val="tx1"/>
                </a:solidFill>
                <a:latin typeface="+mn-lt"/>
                <a:ea typeface="+mn-ea"/>
                <a:cs typeface="+mn-cs"/>
              </a:defRPr>
            </a:lvl3pPr>
            <a:lvl4pPr marL="0" indent="0" algn="l" defTabSz="685739" rtl="0" eaLnBrk="1" latinLnBrk="0" hangingPunct="1">
              <a:lnSpc>
                <a:spcPct val="150000"/>
              </a:lnSpc>
              <a:spcBef>
                <a:spcPts val="374"/>
              </a:spcBef>
              <a:buFont typeface="Arial" panose="020B0604020202020204" pitchFamily="34" charset="0"/>
              <a:buNone/>
              <a:defRPr sz="750" kern="1200">
                <a:solidFill>
                  <a:schemeClr val="tx1">
                    <a:alpha val="70000"/>
                  </a:schemeClr>
                </a:solidFill>
                <a:latin typeface="+mn-lt"/>
                <a:ea typeface="+mn-ea"/>
                <a:cs typeface="+mn-cs"/>
              </a:defRPr>
            </a:lvl4pPr>
            <a:lvl5pPr marL="0" indent="0" algn="l" defTabSz="685739" rtl="0" eaLnBrk="1" latinLnBrk="0" hangingPunct="1">
              <a:lnSpc>
                <a:spcPct val="150000"/>
              </a:lnSpc>
              <a:spcBef>
                <a:spcPts val="374"/>
              </a:spcBef>
              <a:buFont typeface="Arial" panose="020B0604020202020204" pitchFamily="34" charset="0"/>
              <a:buNone/>
              <a:defRPr sz="750" kern="1200" baseline="0">
                <a:solidFill>
                  <a:schemeClr val="tx1">
                    <a:alpha val="50000"/>
                  </a:schemeClr>
                </a:solidFill>
                <a:latin typeface="+mn-lt"/>
                <a:ea typeface="+mn-ea"/>
                <a:cs typeface="+mn-cs"/>
              </a:defRPr>
            </a:lvl5pPr>
            <a:lvl6pPr marL="1885781"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6pPr>
            <a:lvl7pPr marL="2228651"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7pPr>
            <a:lvl8pPr marL="2571519"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8pPr>
            <a:lvl9pPr marL="2914388"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9pPr>
          </a:lstStyle>
          <a:p>
            <a:pPr lvl="1">
              <a:lnSpc>
                <a:spcPct val="100000"/>
              </a:lnSpc>
            </a:pPr>
            <a:r>
              <a:rPr lang="de-DE">
                <a:latin typeface="DIN-Bold" charset="0"/>
                <a:ea typeface="DIN-Bold" charset="0"/>
                <a:cs typeface="DIN-Bold" charset="0"/>
              </a:rPr>
              <a:t>BICULT LED</a:t>
            </a:r>
          </a:p>
          <a:p>
            <a:r>
              <a:rPr lang="en-GB" sz="1200"/>
              <a:t>A LIGHT REVOLUTION AT THE DESK </a:t>
            </a:r>
            <a:endParaRPr lang="de-DE" sz="1200" dirty="0">
              <a:latin typeface="DIN-Regular" charset="0"/>
              <a:ea typeface="DIN-Regular" charset="0"/>
              <a:cs typeface="DIN-Regular" charset="0"/>
            </a:endParaRPr>
          </a:p>
        </p:txBody>
      </p:sp>
      <p:sp>
        <p:nvSpPr>
          <p:cNvPr id="15" name="Rechteck 14"/>
          <p:cNvSpPr/>
          <p:nvPr/>
        </p:nvSpPr>
        <p:spPr>
          <a:xfrm>
            <a:off x="905309" y="180000"/>
            <a:ext cx="2118360" cy="179358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16" name="Bild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3187" y="1379220"/>
            <a:ext cx="1829827" cy="460070"/>
          </a:xfrm>
          <a:prstGeom prst="rect">
            <a:avLst/>
          </a:prstGeom>
        </p:spPr>
      </p:pic>
    </p:spTree>
    <p:extLst>
      <p:ext uri="{BB962C8B-B14F-4D97-AF65-F5344CB8AC3E}">
        <p14:creationId xmlns:p14="http://schemas.microsoft.com/office/powerpoint/2010/main" val="3171458209"/>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p:txBody>
          <a:bodyPr/>
          <a:lstStyle/>
          <a:p>
            <a:r>
              <a:rPr lang="en-GB" b="1" dirty="0"/>
              <a:t>Flexible lighting for flexible work</a:t>
            </a:r>
            <a:endParaRPr lang="de-DE" dirty="0"/>
          </a:p>
          <a:p>
            <a:r>
              <a:rPr lang="en-GB" dirty="0"/>
              <a:t>The desktop luminaire is simply connected via a standard power socket and can be used in any location. If the floor plan or use of the room changes, the lighting does not need to be re-planned or reinstalled with high effort – the luminaires are simply moved to a new location. This saves time and costs. </a:t>
            </a:r>
            <a:endParaRPr lang="de-DE" dirty="0"/>
          </a:p>
          <a:p>
            <a:r>
              <a:rPr lang="en-GB" dirty="0"/>
              <a:t> </a:t>
            </a:r>
            <a:endParaRPr lang="de-DE" dirty="0"/>
          </a:p>
        </p:txBody>
      </p:sp>
      <p:sp>
        <p:nvSpPr>
          <p:cNvPr id="2" name="Bildplatzhalter 1"/>
          <p:cNvSpPr>
            <a:spLocks noGrp="1"/>
          </p:cNvSpPr>
          <p:nvPr>
            <p:ph type="pic" sz="quarter" idx="11"/>
          </p:nvPr>
        </p:nvSpPr>
        <p:spPr/>
      </p:sp>
      <p:pic>
        <p:nvPicPr>
          <p:cNvPr id="5" name="Grafik 4"/>
          <p:cNvPicPr>
            <a:picLocks noChangeAspect="1"/>
          </p:cNvPicPr>
          <p:nvPr/>
        </p:nvPicPr>
        <p:blipFill rotWithShape="1">
          <a:blip r:embed="rId2" cstate="print">
            <a:extLst>
              <a:ext uri="{28A0092B-C50C-407E-A947-70E740481C1C}">
                <a14:useLocalDpi xmlns:a14="http://schemas.microsoft.com/office/drawing/2010/main" val="0"/>
              </a:ext>
            </a:extLst>
          </a:blip>
          <a:srcRect l="45726" t="4107" r="14168"/>
          <a:stretch/>
        </p:blipFill>
        <p:spPr>
          <a:xfrm>
            <a:off x="179999" y="180000"/>
            <a:ext cx="2200343" cy="6498000"/>
          </a:xfrm>
          <a:prstGeom prst="rect">
            <a:avLst/>
          </a:prstGeom>
        </p:spPr>
      </p:pic>
    </p:spTree>
    <p:extLst>
      <p:ext uri="{BB962C8B-B14F-4D97-AF65-F5344CB8AC3E}">
        <p14:creationId xmlns:p14="http://schemas.microsoft.com/office/powerpoint/2010/main" val="2359372265"/>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a:xfrm>
            <a:off x="2892426" y="1948534"/>
            <a:ext cx="5680074" cy="4452266"/>
          </a:xfrm>
        </p:spPr>
        <p:txBody>
          <a:bodyPr>
            <a:noAutofit/>
          </a:bodyPr>
          <a:lstStyle/>
          <a:p>
            <a:r>
              <a:rPr lang="en-GB" b="1" dirty="0"/>
              <a:t>Cleverly networked and smart </a:t>
            </a:r>
            <a:endParaRPr lang="de-DE" dirty="0"/>
          </a:p>
          <a:p>
            <a:r>
              <a:rPr lang="en-GB" dirty="0"/>
              <a:t>In larger rooms with several workstations, the individual </a:t>
            </a:r>
            <a:r>
              <a:rPr lang="en-GB" dirty="0" err="1"/>
              <a:t>Bicult</a:t>
            </a:r>
            <a:r>
              <a:rPr lang="en-GB" dirty="0"/>
              <a:t> LED luminaires (SMART Connect version) can be simply interconnected and combined to form groups. A sensor in the luminaire detects the presence of occupants and the indirect light component of all grouped luminaires is automatically matched accordingly, ensuring an optimum general lighting level throughout the room at all times. If desired, the indirect light component can also be integrated via DALI into the building management system. The direct component remains individually settable by the user at any time.</a:t>
            </a:r>
            <a:endParaRPr lang="de-DE" dirty="0"/>
          </a:p>
          <a:p>
            <a:r>
              <a:rPr lang="en-GB" dirty="0"/>
              <a:t> </a:t>
            </a:r>
            <a:endParaRPr lang="de-DE" dirty="0"/>
          </a:p>
        </p:txBody>
      </p:sp>
      <p:sp>
        <p:nvSpPr>
          <p:cNvPr id="2" name="Bildplatzhalter 1"/>
          <p:cNvSpPr>
            <a:spLocks noGrp="1"/>
          </p:cNvSpPr>
          <p:nvPr>
            <p:ph type="pic" sz="quarter" idx="11"/>
          </p:nvPr>
        </p:nvSpPr>
        <p:spPr/>
      </p:sp>
      <p:pic>
        <p:nvPicPr>
          <p:cNvPr id="5" name="Bildplatzhalter 4"/>
          <p:cNvPicPr>
            <a:picLocks noChangeAspect="1"/>
          </p:cNvPicPr>
          <p:nvPr/>
        </p:nvPicPr>
        <p:blipFill>
          <a:blip r:embed="rId2" cstate="print">
            <a:extLst>
              <a:ext uri="{28A0092B-C50C-407E-A947-70E740481C1C}">
                <a14:useLocalDpi xmlns:a14="http://schemas.microsoft.com/office/drawing/2010/main" val="0"/>
              </a:ext>
            </a:extLst>
          </a:blip>
          <a:srcRect l="38703" r="38703"/>
          <a:stretch>
            <a:fillRect/>
          </a:stretch>
        </p:blipFill>
        <p:spPr>
          <a:xfrm>
            <a:off x="180000" y="180000"/>
            <a:ext cx="2200343" cy="6498000"/>
          </a:xfrm>
          <a:prstGeom prst="rect">
            <a:avLst/>
          </a:prstGeom>
          <a:solidFill>
            <a:schemeClr val="bg1">
              <a:lumMod val="95000"/>
            </a:schemeClr>
          </a:solidFill>
        </p:spPr>
      </p:pic>
    </p:spTree>
    <p:extLst>
      <p:ext uri="{BB962C8B-B14F-4D97-AF65-F5344CB8AC3E}">
        <p14:creationId xmlns:p14="http://schemas.microsoft.com/office/powerpoint/2010/main" val="581942639"/>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p:txBody>
          <a:bodyPr>
            <a:normAutofit/>
          </a:bodyPr>
          <a:lstStyle/>
          <a:p>
            <a:r>
              <a:rPr lang="en-GB" b="1" dirty="0"/>
              <a:t>Commissioning as simple as child's play </a:t>
            </a:r>
            <a:endParaRPr lang="de-DE" dirty="0"/>
          </a:p>
          <a:p>
            <a:r>
              <a:rPr lang="en-GB" dirty="0" err="1"/>
              <a:t>Bicult</a:t>
            </a:r>
            <a:r>
              <a:rPr lang="en-GB" dirty="0"/>
              <a:t> LED is installed as quick as a flash without complex mounting. It only needs to be positioned on the desk and inserted into the socket. All luminaires are preconfigured and can be immediately put into operation – as a result perfect visual conditions are created in home offices without any effort. If desired, various operating parameters such as the light colour can be simply modified via an app. </a:t>
            </a:r>
            <a:endParaRPr lang="de-DE" dirty="0"/>
          </a:p>
          <a:p>
            <a:r>
              <a:rPr lang="en-GB" dirty="0"/>
              <a:t> </a:t>
            </a:r>
            <a:endParaRPr lang="de-DE" dirty="0"/>
          </a:p>
        </p:txBody>
      </p:sp>
      <p:pic>
        <p:nvPicPr>
          <p:cNvPr id="23" name="Bildplatzhalter 22"/>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24618" r="24618"/>
          <a:stretch>
            <a:fillRect/>
          </a:stretch>
        </p:blipFill>
        <p:spPr/>
      </p:pic>
    </p:spTree>
    <p:extLst>
      <p:ext uri="{BB962C8B-B14F-4D97-AF65-F5344CB8AC3E}">
        <p14:creationId xmlns:p14="http://schemas.microsoft.com/office/powerpoint/2010/main" val="815207450"/>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p:txBody>
          <a:bodyPr>
            <a:normAutofit/>
          </a:bodyPr>
          <a:lstStyle/>
          <a:p>
            <a:r>
              <a:rPr lang="en-GB" b="1" dirty="0"/>
              <a:t>Light as individual as people</a:t>
            </a:r>
            <a:endParaRPr lang="de-DE" dirty="0"/>
          </a:p>
          <a:p>
            <a:r>
              <a:rPr lang="en-GB" dirty="0" err="1"/>
              <a:t>Bicult</a:t>
            </a:r>
            <a:r>
              <a:rPr lang="en-GB" dirty="0"/>
              <a:t> LED focuses on the user by offering them numerous possibilities to set their personal lighting preferences. E.g., the direct light output can be targeted to the desired place on the desk simply by rotating the focus ring. The intensity of the direct and indirect light components and light colour is flexibly controlled via push-button on the luminaire or via an app with the SMART versions. </a:t>
            </a:r>
            <a:endParaRPr lang="de-DE" dirty="0"/>
          </a:p>
          <a:p>
            <a:r>
              <a:rPr lang="en-GB" dirty="0"/>
              <a:t> </a:t>
            </a:r>
            <a:r>
              <a:rPr lang="en-GB" b="1" dirty="0"/>
              <a:t>Perfectly matched light at any workstation</a:t>
            </a:r>
            <a:endParaRPr lang="de-DE" dirty="0"/>
          </a:p>
          <a:p>
            <a:r>
              <a:rPr lang="en-GB" dirty="0"/>
              <a:t>The SMART Single and Connect versions of </a:t>
            </a:r>
            <a:r>
              <a:rPr lang="en-GB" dirty="0" err="1"/>
              <a:t>Bicult</a:t>
            </a:r>
            <a:r>
              <a:rPr lang="en-GB" dirty="0"/>
              <a:t> LED enable personal light profiles to be created via an app which can then be called up at any </a:t>
            </a:r>
            <a:r>
              <a:rPr lang="en-GB" dirty="0" err="1"/>
              <a:t>Bicult</a:t>
            </a:r>
            <a:r>
              <a:rPr lang="en-GB" dirty="0"/>
              <a:t> LED desktop luminaire. If the workstation is changed this means the individual light settings do not need to be reconfigured every time. These can be simply activated via a smartphone or tablet. </a:t>
            </a:r>
            <a:endParaRPr lang="de-DE" dirty="0"/>
          </a:p>
          <a:p>
            <a:endParaRPr lang="de-DE" dirty="0"/>
          </a:p>
          <a:p>
            <a:endParaRPr lang="de-DE" dirty="0"/>
          </a:p>
        </p:txBody>
      </p:sp>
      <p:sp>
        <p:nvSpPr>
          <p:cNvPr id="2" name="Bildplatzhalter 1"/>
          <p:cNvSpPr>
            <a:spLocks noGrp="1"/>
          </p:cNvSpPr>
          <p:nvPr>
            <p:ph type="pic" sz="quarter" idx="11"/>
          </p:nvPr>
        </p:nvSpPr>
        <p:spPr/>
      </p:sp>
      <p:pic>
        <p:nvPicPr>
          <p:cNvPr id="5" name="Bildplatzhalter 4"/>
          <p:cNvPicPr>
            <a:picLocks noChangeAspect="1"/>
          </p:cNvPicPr>
          <p:nvPr/>
        </p:nvPicPr>
        <p:blipFill>
          <a:blip r:embed="rId2" cstate="print">
            <a:extLst>
              <a:ext uri="{28A0092B-C50C-407E-A947-70E740481C1C}">
                <a14:useLocalDpi xmlns:a14="http://schemas.microsoft.com/office/drawing/2010/main" val="0"/>
              </a:ext>
            </a:extLst>
          </a:blip>
          <a:srcRect l="24609" r="24609"/>
          <a:stretch>
            <a:fillRect/>
          </a:stretch>
        </p:blipFill>
        <p:spPr>
          <a:xfrm>
            <a:off x="180000" y="180000"/>
            <a:ext cx="2200343" cy="6498000"/>
          </a:xfrm>
          <a:prstGeom prst="rect">
            <a:avLst/>
          </a:prstGeom>
          <a:solidFill>
            <a:schemeClr val="bg1">
              <a:lumMod val="95000"/>
            </a:schemeClr>
          </a:solidFill>
        </p:spPr>
      </p:pic>
    </p:spTree>
    <p:extLst>
      <p:ext uri="{BB962C8B-B14F-4D97-AF65-F5344CB8AC3E}">
        <p14:creationId xmlns:p14="http://schemas.microsoft.com/office/powerpoint/2010/main" val="2022904782"/>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p:txBody>
          <a:bodyPr>
            <a:normAutofit/>
          </a:bodyPr>
          <a:lstStyle/>
          <a:p>
            <a:r>
              <a:rPr lang="en-GB" b="1" dirty="0"/>
              <a:t>Human Centric Lighting at your own desk</a:t>
            </a:r>
            <a:endParaRPr lang="de-DE" dirty="0"/>
          </a:p>
          <a:p>
            <a:r>
              <a:rPr lang="en-GB" dirty="0"/>
              <a:t>A circadian curve is saved in all </a:t>
            </a:r>
            <a:r>
              <a:rPr lang="en-GB" dirty="0" err="1"/>
              <a:t>Bicult</a:t>
            </a:r>
            <a:r>
              <a:rPr lang="en-GB" dirty="0"/>
              <a:t> LED versions for adapting the light colour automatically to daylight. This is simply switched on or off by pressing a button. As a consequence, the desktop luminaire generates activating or relaxing light according to needs and the time of day. </a:t>
            </a:r>
            <a:endParaRPr lang="de-DE" dirty="0"/>
          </a:p>
          <a:p>
            <a:r>
              <a:rPr lang="en-GB" dirty="0"/>
              <a:t> </a:t>
            </a:r>
            <a:endParaRPr lang="de-DE" dirty="0"/>
          </a:p>
          <a:p>
            <a:r>
              <a:rPr lang="en-GB" b="1" dirty="0"/>
              <a:t>Standard-compliant desk lighting also for home offices</a:t>
            </a:r>
            <a:endParaRPr lang="de-DE" dirty="0"/>
          </a:p>
          <a:p>
            <a:r>
              <a:rPr lang="en-GB" dirty="0"/>
              <a:t>Employers have the obligation to ensure optimum work conditions with the same standards as in offices for their home office employees – the right lighting is also included here, along with ergonomic office furniture and suitable hardware. With </a:t>
            </a:r>
            <a:r>
              <a:rPr lang="en-GB" dirty="0" err="1"/>
              <a:t>Bicult</a:t>
            </a:r>
            <a:r>
              <a:rPr lang="en-GB" dirty="0"/>
              <a:t> LED, home offices become professional workplaces – with optimum visual conditions. </a:t>
            </a:r>
            <a:endParaRPr lang="de-DE" dirty="0"/>
          </a:p>
        </p:txBody>
      </p:sp>
      <p:sp>
        <p:nvSpPr>
          <p:cNvPr id="2" name="Bildplatzhalter 1"/>
          <p:cNvSpPr>
            <a:spLocks noGrp="1"/>
          </p:cNvSpPr>
          <p:nvPr>
            <p:ph type="pic" sz="quarter" idx="11"/>
          </p:nvPr>
        </p:nvSpPr>
        <p:spPr/>
      </p:sp>
      <p:pic>
        <p:nvPicPr>
          <p:cNvPr id="5" name="Bildplatzhalter 3"/>
          <p:cNvPicPr>
            <a:picLocks noChangeAspect="1"/>
          </p:cNvPicPr>
          <p:nvPr/>
        </p:nvPicPr>
        <p:blipFill>
          <a:blip r:embed="rId2" cstate="print">
            <a:extLst>
              <a:ext uri="{28A0092B-C50C-407E-A947-70E740481C1C}">
                <a14:useLocalDpi xmlns:a14="http://schemas.microsoft.com/office/drawing/2010/main" val="0"/>
              </a:ext>
            </a:extLst>
          </a:blip>
          <a:srcRect l="24622" r="24622"/>
          <a:stretch>
            <a:fillRect/>
          </a:stretch>
        </p:blipFill>
        <p:spPr>
          <a:xfrm>
            <a:off x="332400" y="332400"/>
            <a:ext cx="2200343" cy="6498000"/>
          </a:xfrm>
          <a:prstGeom prst="rect">
            <a:avLst/>
          </a:prstGeom>
          <a:solidFill>
            <a:schemeClr val="bg1">
              <a:lumMod val="95000"/>
            </a:schemeClr>
          </a:solidFill>
        </p:spPr>
      </p:pic>
    </p:spTree>
    <p:extLst>
      <p:ext uri="{BB962C8B-B14F-4D97-AF65-F5344CB8AC3E}">
        <p14:creationId xmlns:p14="http://schemas.microsoft.com/office/powerpoint/2010/main" val="1529346124"/>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p:txBody>
          <a:bodyPr>
            <a:normAutofit/>
          </a:bodyPr>
          <a:lstStyle/>
          <a:p>
            <a:r>
              <a:rPr lang="en-GB" b="1" dirty="0"/>
              <a:t>Perfect light thanks to a height-adjustable luminaire head </a:t>
            </a:r>
            <a:endParaRPr lang="de-DE" dirty="0"/>
          </a:p>
          <a:p>
            <a:r>
              <a:rPr lang="en-GB" dirty="0"/>
              <a:t>The light unit of </a:t>
            </a:r>
            <a:r>
              <a:rPr lang="en-GB" dirty="0" err="1"/>
              <a:t>Bicult</a:t>
            </a:r>
            <a:r>
              <a:rPr lang="en-GB" dirty="0"/>
              <a:t> LED can be height-adjusted. As a result the luminaire can be optimally matched to different people working at the desk and glare is completely excluded. </a:t>
            </a:r>
            <a:endParaRPr lang="de-DE" dirty="0"/>
          </a:p>
          <a:p>
            <a:r>
              <a:rPr lang="en-GB" dirty="0"/>
              <a:t> </a:t>
            </a:r>
            <a:endParaRPr lang="de-DE" dirty="0"/>
          </a:p>
          <a:p>
            <a:r>
              <a:rPr lang="en-GB" b="1" dirty="0"/>
              <a:t>Simple charging of smartphones and tablets</a:t>
            </a:r>
            <a:endParaRPr lang="de-DE" dirty="0"/>
          </a:p>
          <a:p>
            <a:r>
              <a:rPr lang="en-GB" dirty="0"/>
              <a:t>The luminaire base has a USB port for directly charging mobile end devices such as smartphones and tablets on the luminaire. </a:t>
            </a:r>
            <a:endParaRPr lang="de-DE" dirty="0"/>
          </a:p>
        </p:txBody>
      </p:sp>
      <p:sp>
        <p:nvSpPr>
          <p:cNvPr id="2" name="Bildplatzhalter 1"/>
          <p:cNvSpPr>
            <a:spLocks noGrp="1"/>
          </p:cNvSpPr>
          <p:nvPr>
            <p:ph type="pic" sz="quarter" idx="11"/>
          </p:nvPr>
        </p:nvSpPr>
        <p:spPr/>
      </p:sp>
      <p:pic>
        <p:nvPicPr>
          <p:cNvPr id="5" name="Bildplatzhalter 6"/>
          <p:cNvPicPr>
            <a:picLocks noChangeAspect="1"/>
          </p:cNvPicPr>
          <p:nvPr/>
        </p:nvPicPr>
        <p:blipFill>
          <a:blip r:embed="rId2" cstate="print">
            <a:extLst>
              <a:ext uri="{28A0092B-C50C-407E-A947-70E740481C1C}">
                <a14:useLocalDpi xmlns:a14="http://schemas.microsoft.com/office/drawing/2010/main" val="0"/>
              </a:ext>
            </a:extLst>
          </a:blip>
          <a:srcRect l="24622" r="24622"/>
          <a:stretch>
            <a:fillRect/>
          </a:stretch>
        </p:blipFill>
        <p:spPr>
          <a:xfrm>
            <a:off x="180000" y="180000"/>
            <a:ext cx="2200343" cy="6498000"/>
          </a:xfrm>
          <a:prstGeom prst="rect">
            <a:avLst/>
          </a:prstGeom>
          <a:solidFill>
            <a:schemeClr val="bg1">
              <a:lumMod val="95000"/>
            </a:schemeClr>
          </a:solidFill>
        </p:spPr>
      </p:pic>
    </p:spTree>
    <p:extLst>
      <p:ext uri="{BB962C8B-B14F-4D97-AF65-F5344CB8AC3E}">
        <p14:creationId xmlns:p14="http://schemas.microsoft.com/office/powerpoint/2010/main" val="2003915735"/>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descr="Ein Bild, das weiß, Tisch, Fern, schwarz enthält.&#10;&#10;Automatisch generierte Beschreibung">
            <a:extLst>
              <a:ext uri="{FF2B5EF4-FFF2-40B4-BE49-F238E27FC236}">
                <a16:creationId xmlns:a16="http://schemas.microsoft.com/office/drawing/2014/main" id="{70943D13-4F47-49A7-B179-6D82000E5845}"/>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33073" r="33073"/>
          <a:stretch>
            <a:fillRect/>
          </a:stretch>
        </p:blipFill>
        <p:spPr>
          <a:xfrm>
            <a:off x="180000" y="180000"/>
            <a:ext cx="2200343" cy="6498000"/>
          </a:xfrm>
        </p:spPr>
      </p:pic>
      <p:sp>
        <p:nvSpPr>
          <p:cNvPr id="3" name="Textplatzhalter 2">
            <a:extLst>
              <a:ext uri="{FF2B5EF4-FFF2-40B4-BE49-F238E27FC236}">
                <a16:creationId xmlns:a16="http://schemas.microsoft.com/office/drawing/2014/main" id="{2B4517BF-83E8-4523-BBB3-C20032045DF4}"/>
              </a:ext>
            </a:extLst>
          </p:cNvPr>
          <p:cNvSpPr>
            <a:spLocks noGrp="1"/>
          </p:cNvSpPr>
          <p:nvPr>
            <p:ph type="body" sz="quarter" idx="13"/>
          </p:nvPr>
        </p:nvSpPr>
        <p:spPr/>
        <p:txBody>
          <a:bodyPr/>
          <a:lstStyle/>
          <a:p>
            <a:r>
              <a:rPr lang="en-US" dirty="0"/>
              <a:t>Simple charging of smartphones and tablets</a:t>
            </a:r>
          </a:p>
          <a:p>
            <a:r>
              <a:rPr lang="en-US" dirty="0"/>
              <a:t>A USB port enables mobile devices such as smartphones and tablets to be charged directly on the luminaire. With the variants with inductive charging function, smartphones can be charged by simply placing them on the luminaire base.</a:t>
            </a:r>
          </a:p>
          <a:p>
            <a:endParaRPr lang="de-DE" dirty="0"/>
          </a:p>
          <a:p>
            <a:endParaRPr lang="de-DE" dirty="0"/>
          </a:p>
          <a:p>
            <a:r>
              <a:rPr lang="de-DE" dirty="0"/>
              <a:t>Standard: USB-Port </a:t>
            </a:r>
          </a:p>
          <a:p>
            <a:endParaRPr lang="de-DE" dirty="0"/>
          </a:p>
        </p:txBody>
      </p:sp>
      <p:pic>
        <p:nvPicPr>
          <p:cNvPr id="1026" name="Picture 2">
            <a:extLst>
              <a:ext uri="{FF2B5EF4-FFF2-40B4-BE49-F238E27FC236}">
                <a16:creationId xmlns:a16="http://schemas.microsoft.com/office/drawing/2014/main" id="{8D2781AB-8386-43CE-9523-5AA13DD432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2426" y="4793647"/>
            <a:ext cx="2824323" cy="1884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739822"/>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platzhalter 6" descr="Ein Bild, das sitzend, Foto, Bank, Tisch enthält.&#10;&#10;Automatisch generierte Beschreibung">
            <a:extLst>
              <a:ext uri="{FF2B5EF4-FFF2-40B4-BE49-F238E27FC236}">
                <a16:creationId xmlns:a16="http://schemas.microsoft.com/office/drawing/2014/main" id="{B57F1213-00E1-4386-807E-3A6B143EA823}"/>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7401" r="27401"/>
          <a:stretch>
            <a:fillRect/>
          </a:stretch>
        </p:blipFill>
        <p:spPr>
          <a:xfrm>
            <a:off x="180000" y="180000"/>
            <a:ext cx="2200343" cy="6498000"/>
          </a:xfrm>
        </p:spPr>
      </p:pic>
      <p:sp>
        <p:nvSpPr>
          <p:cNvPr id="3" name="Textplatzhalter 2">
            <a:extLst>
              <a:ext uri="{FF2B5EF4-FFF2-40B4-BE49-F238E27FC236}">
                <a16:creationId xmlns:a16="http://schemas.microsoft.com/office/drawing/2014/main" id="{F0BD68D8-2E2B-4E62-9611-4D28B61012A0}"/>
              </a:ext>
            </a:extLst>
          </p:cNvPr>
          <p:cNvSpPr>
            <a:spLocks noGrp="1"/>
          </p:cNvSpPr>
          <p:nvPr>
            <p:ph type="body" sz="quarter" idx="13"/>
          </p:nvPr>
        </p:nvSpPr>
        <p:spPr/>
        <p:txBody>
          <a:bodyPr/>
          <a:lstStyle/>
          <a:p>
            <a:r>
              <a:rPr lang="en-US" b="1" dirty="0"/>
              <a:t>For more space on the desk</a:t>
            </a:r>
          </a:p>
          <a:p>
            <a:r>
              <a:rPr lang="en-US" dirty="0" err="1"/>
              <a:t>Bicult</a:t>
            </a:r>
            <a:r>
              <a:rPr lang="en-US" dirty="0"/>
              <a:t> LED is also the perfect solution with smaller desks. The versions with table clamp are simply attached to the edge of the desk top. The light can be ideally aligned via an additional joint on the base of the luminaire.</a:t>
            </a:r>
          </a:p>
          <a:p>
            <a:endParaRPr lang="de-DE" dirty="0"/>
          </a:p>
        </p:txBody>
      </p:sp>
      <p:pic>
        <p:nvPicPr>
          <p:cNvPr id="9" name="Grafik 8">
            <a:extLst>
              <a:ext uri="{FF2B5EF4-FFF2-40B4-BE49-F238E27FC236}">
                <a16:creationId xmlns:a16="http://schemas.microsoft.com/office/drawing/2014/main" id="{87FF920B-6D82-4B46-82F6-E3480020BD8D}"/>
              </a:ext>
            </a:extLst>
          </p:cNvPr>
          <p:cNvPicPr>
            <a:picLocks noChangeAspect="1"/>
          </p:cNvPicPr>
          <p:nvPr/>
        </p:nvPicPr>
        <p:blipFill rotWithShape="1">
          <a:blip r:embed="rId3">
            <a:extLst>
              <a:ext uri="{28A0092B-C50C-407E-A947-70E740481C1C}">
                <a14:useLocalDpi xmlns:a14="http://schemas.microsoft.com/office/drawing/2010/main" val="0"/>
              </a:ext>
            </a:extLst>
          </a:blip>
          <a:srcRect r="54932"/>
          <a:stretch/>
        </p:blipFill>
        <p:spPr>
          <a:xfrm>
            <a:off x="180000" y="180000"/>
            <a:ext cx="2200343" cy="6498000"/>
          </a:xfrm>
          <a:prstGeom prst="rect">
            <a:avLst/>
          </a:prstGeom>
        </p:spPr>
      </p:pic>
      <p:pic>
        <p:nvPicPr>
          <p:cNvPr id="11" name="Grafik 10">
            <a:extLst>
              <a:ext uri="{FF2B5EF4-FFF2-40B4-BE49-F238E27FC236}">
                <a16:creationId xmlns:a16="http://schemas.microsoft.com/office/drawing/2014/main" id="{E53BCEE6-F6DB-4450-9904-01780B7BD9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9983" y="3986828"/>
            <a:ext cx="1808142" cy="2413972"/>
          </a:xfrm>
          <a:prstGeom prst="rect">
            <a:avLst/>
          </a:prstGeom>
        </p:spPr>
      </p:pic>
    </p:spTree>
    <p:extLst>
      <p:ext uri="{BB962C8B-B14F-4D97-AF65-F5344CB8AC3E}">
        <p14:creationId xmlns:p14="http://schemas.microsoft.com/office/powerpoint/2010/main" val="3653172852"/>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platzhalter 2"/>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18711" t="139" r="17927" b="-139"/>
          <a:stretch/>
        </p:blipFill>
        <p:spPr/>
      </p:pic>
      <p:sp>
        <p:nvSpPr>
          <p:cNvPr id="10" name="Textfeld 9"/>
          <p:cNvSpPr txBox="1"/>
          <p:nvPr/>
        </p:nvSpPr>
        <p:spPr>
          <a:xfrm>
            <a:off x="293913" y="376324"/>
            <a:ext cx="2434771" cy="461665"/>
          </a:xfrm>
          <a:prstGeom prst="rect">
            <a:avLst/>
          </a:prstGeom>
          <a:noFill/>
        </p:spPr>
        <p:txBody>
          <a:bodyPr wrap="square" rtlCol="0">
            <a:spAutoFit/>
          </a:bodyPr>
          <a:lstStyle/>
          <a:p>
            <a:r>
              <a:rPr lang="de-DE" sz="2400" b="1" dirty="0"/>
              <a:t>BICULT APP</a:t>
            </a:r>
          </a:p>
        </p:txBody>
      </p:sp>
    </p:spTree>
    <p:extLst>
      <p:ext uri="{BB962C8B-B14F-4D97-AF65-F5344CB8AC3E}">
        <p14:creationId xmlns:p14="http://schemas.microsoft.com/office/powerpoint/2010/main" val="3955792337"/>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50196" y="1679627"/>
            <a:ext cx="8508459" cy="911173"/>
          </a:xfrm>
        </p:spPr>
        <p:txBody>
          <a:bodyPr/>
          <a:lstStyle/>
          <a:p>
            <a:r>
              <a:rPr lang="de-DE" dirty="0"/>
              <a:t>AN OVERVIEW OF FEATURES</a:t>
            </a:r>
          </a:p>
        </p:txBody>
      </p:sp>
      <p:pic>
        <p:nvPicPr>
          <p:cNvPr id="11" name="Bildplatzhalter 10"/>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9064" r="353" b="2040"/>
          <a:stretch/>
        </p:blipFill>
        <p:spPr>
          <a:xfrm>
            <a:off x="1947228" y="257175"/>
            <a:ext cx="5261978" cy="1837920"/>
          </a:xfrm>
        </p:spPr>
      </p:pic>
      <p:pic>
        <p:nvPicPr>
          <p:cNvPr id="12" name="Bildplatzhalter 10"/>
          <p:cNvPicPr>
            <a:picLocks noChangeAspect="1"/>
          </p:cNvPicPr>
          <p:nvPr/>
        </p:nvPicPr>
        <p:blipFill rotWithShape="1">
          <a:blip r:embed="rId3">
            <a:extLst>
              <a:ext uri="{28A0092B-C50C-407E-A947-70E740481C1C}">
                <a14:useLocalDpi xmlns:a14="http://schemas.microsoft.com/office/drawing/2010/main" val="0"/>
              </a:ext>
            </a:extLst>
          </a:blip>
          <a:srcRect t="303" r="72688" b="2040"/>
          <a:stretch/>
        </p:blipFill>
        <p:spPr>
          <a:xfrm>
            <a:off x="350196" y="257175"/>
            <a:ext cx="1722481" cy="1837919"/>
          </a:xfrm>
          <a:prstGeom prst="rect">
            <a:avLst/>
          </a:prstGeom>
          <a:solidFill>
            <a:schemeClr val="bg1">
              <a:lumMod val="95000"/>
            </a:schemeClr>
          </a:solidFill>
        </p:spPr>
      </p:pic>
      <p:pic>
        <p:nvPicPr>
          <p:cNvPr id="14" name="Bildplatzhalter 10"/>
          <p:cNvPicPr>
            <a:picLocks noChangeAspect="1"/>
          </p:cNvPicPr>
          <p:nvPr/>
        </p:nvPicPr>
        <p:blipFill rotWithShape="1">
          <a:blip r:embed="rId3">
            <a:extLst>
              <a:ext uri="{28A0092B-C50C-407E-A947-70E740481C1C}">
                <a14:useLocalDpi xmlns:a14="http://schemas.microsoft.com/office/drawing/2010/main" val="0"/>
              </a:ext>
            </a:extLst>
          </a:blip>
          <a:srcRect l="70787" t="303" r="353" b="2040"/>
          <a:stretch/>
        </p:blipFill>
        <p:spPr>
          <a:xfrm>
            <a:off x="7115175" y="257175"/>
            <a:ext cx="1743480" cy="1837919"/>
          </a:xfrm>
          <a:prstGeom prst="rect">
            <a:avLst/>
          </a:prstGeom>
          <a:solidFill>
            <a:schemeClr val="bg1">
              <a:lumMod val="95000"/>
            </a:schemeClr>
          </a:solidFill>
        </p:spPr>
      </p:pic>
      <p:sp>
        <p:nvSpPr>
          <p:cNvPr id="19" name="Textplatzhalter 3"/>
          <p:cNvSpPr txBox="1">
            <a:spLocks/>
          </p:cNvSpPr>
          <p:nvPr/>
        </p:nvSpPr>
        <p:spPr>
          <a:xfrm>
            <a:off x="2551237" y="4210049"/>
            <a:ext cx="1800000" cy="2520000"/>
          </a:xfrm>
          <a:prstGeom prst="rect">
            <a:avLst/>
          </a:prstGeom>
          <a:solidFill>
            <a:schemeClr val="bg1">
              <a:alpha val="90000"/>
            </a:schemeClr>
          </a:solidFill>
        </p:spPr>
        <p:txBody>
          <a:bodyPr vert="horz" lIns="0" tIns="0" rIns="0" bIns="0" rtlCol="0">
            <a:noAutofit/>
          </a:bodyPr>
          <a:lstStyle>
            <a:lvl1pPr marL="0" indent="0" algn="l" defTabSz="685739" rtl="0" eaLnBrk="1" latinLnBrk="0" hangingPunct="1">
              <a:lnSpc>
                <a:spcPct val="150000"/>
              </a:lnSpc>
              <a:spcBef>
                <a:spcPts val="750"/>
              </a:spcBef>
              <a:buFont typeface="Arial" panose="020B0604020202020204" pitchFamily="34" charset="0"/>
              <a:buNone/>
              <a:defRPr sz="1200" kern="1200" cap="none" spc="0" baseline="0">
                <a:solidFill>
                  <a:schemeClr val="tx1"/>
                </a:solidFill>
                <a:latin typeface="+mn-lt"/>
                <a:ea typeface="+mn-ea"/>
                <a:cs typeface="+mn-cs"/>
              </a:defRPr>
            </a:lvl1pPr>
            <a:lvl2pPr marL="0" indent="0" algn="l" defTabSz="685739" rtl="0" eaLnBrk="1" latinLnBrk="0" hangingPunct="1">
              <a:lnSpc>
                <a:spcPct val="150000"/>
              </a:lnSpc>
              <a:spcBef>
                <a:spcPts val="374"/>
              </a:spcBef>
              <a:buFont typeface="Arial" panose="020B0604020202020204" pitchFamily="34" charset="0"/>
              <a:buNone/>
              <a:defRPr sz="1600" kern="1200">
                <a:solidFill>
                  <a:schemeClr val="tx1"/>
                </a:solidFill>
                <a:latin typeface="Arial" charset="0"/>
                <a:ea typeface="+mn-ea"/>
                <a:cs typeface="+mn-cs"/>
              </a:defRPr>
            </a:lvl2pPr>
            <a:lvl3pPr marL="0" indent="0" algn="l" defTabSz="685739" rtl="0" eaLnBrk="1" latinLnBrk="0" hangingPunct="1">
              <a:lnSpc>
                <a:spcPct val="150000"/>
              </a:lnSpc>
              <a:spcBef>
                <a:spcPts val="374"/>
              </a:spcBef>
              <a:buFont typeface="Arial" panose="020B0604020202020204" pitchFamily="34" charset="0"/>
              <a:buNone/>
              <a:defRPr sz="1200" kern="1200">
                <a:solidFill>
                  <a:schemeClr val="tx1"/>
                </a:solidFill>
                <a:latin typeface="+mn-lt"/>
                <a:ea typeface="+mn-ea"/>
                <a:cs typeface="+mn-cs"/>
              </a:defRPr>
            </a:lvl3pPr>
            <a:lvl4pPr marL="0" indent="0" algn="l" defTabSz="685739" rtl="0" eaLnBrk="1" latinLnBrk="0" hangingPunct="1">
              <a:lnSpc>
                <a:spcPct val="150000"/>
              </a:lnSpc>
              <a:spcBef>
                <a:spcPts val="374"/>
              </a:spcBef>
              <a:buFont typeface="Arial" panose="020B0604020202020204" pitchFamily="34" charset="0"/>
              <a:buNone/>
              <a:defRPr sz="750" kern="1200">
                <a:solidFill>
                  <a:schemeClr val="tx1">
                    <a:alpha val="70000"/>
                  </a:schemeClr>
                </a:solidFill>
                <a:latin typeface="+mn-lt"/>
                <a:ea typeface="+mn-ea"/>
                <a:cs typeface="+mn-cs"/>
              </a:defRPr>
            </a:lvl4pPr>
            <a:lvl5pPr marL="0" indent="0" algn="l" defTabSz="685739" rtl="0" eaLnBrk="1" latinLnBrk="0" hangingPunct="1">
              <a:lnSpc>
                <a:spcPct val="150000"/>
              </a:lnSpc>
              <a:spcBef>
                <a:spcPts val="374"/>
              </a:spcBef>
              <a:buFont typeface="Arial" panose="020B0604020202020204" pitchFamily="34" charset="0"/>
              <a:buNone/>
              <a:defRPr sz="750" kern="1200" baseline="0">
                <a:solidFill>
                  <a:schemeClr val="tx1">
                    <a:alpha val="50000"/>
                  </a:schemeClr>
                </a:solidFill>
                <a:latin typeface="+mn-lt"/>
                <a:ea typeface="+mn-ea"/>
                <a:cs typeface="+mn-cs"/>
              </a:defRPr>
            </a:lvl5pPr>
            <a:lvl6pPr marL="1885781"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6pPr>
            <a:lvl7pPr marL="2228651"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7pPr>
            <a:lvl8pPr marL="2571519"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8pPr>
            <a:lvl9pPr marL="2914388"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9pPr>
          </a:lstStyle>
          <a:p>
            <a:r>
              <a:rPr lang="en-US" sz="1000" dirty="0"/>
              <a:t>You can use the app to define personal light scenes and call them up any time and anywhere.</a:t>
            </a:r>
            <a:endParaRPr lang="de-DE" sz="1000" dirty="0"/>
          </a:p>
        </p:txBody>
      </p:sp>
      <p:sp>
        <p:nvSpPr>
          <p:cNvPr id="20" name="Textplatzhalter 3"/>
          <p:cNvSpPr txBox="1">
            <a:spLocks/>
          </p:cNvSpPr>
          <p:nvPr/>
        </p:nvSpPr>
        <p:spPr>
          <a:xfrm>
            <a:off x="4804299" y="4210049"/>
            <a:ext cx="1800000" cy="2520000"/>
          </a:xfrm>
          <a:prstGeom prst="rect">
            <a:avLst/>
          </a:prstGeom>
          <a:solidFill>
            <a:schemeClr val="bg1">
              <a:alpha val="90000"/>
            </a:schemeClr>
          </a:solidFill>
        </p:spPr>
        <p:txBody>
          <a:bodyPr vert="horz" lIns="0" tIns="0" rIns="0" bIns="0" rtlCol="0">
            <a:noAutofit/>
          </a:bodyPr>
          <a:lstStyle>
            <a:lvl1pPr marL="0" indent="0" algn="l" defTabSz="685739" rtl="0" eaLnBrk="1" latinLnBrk="0" hangingPunct="1">
              <a:lnSpc>
                <a:spcPct val="150000"/>
              </a:lnSpc>
              <a:spcBef>
                <a:spcPts val="750"/>
              </a:spcBef>
              <a:buFont typeface="Arial" panose="020B0604020202020204" pitchFamily="34" charset="0"/>
              <a:buNone/>
              <a:defRPr sz="1200" kern="1200" cap="none" spc="0" baseline="0">
                <a:solidFill>
                  <a:schemeClr val="tx1"/>
                </a:solidFill>
                <a:latin typeface="+mn-lt"/>
                <a:ea typeface="+mn-ea"/>
                <a:cs typeface="+mn-cs"/>
              </a:defRPr>
            </a:lvl1pPr>
            <a:lvl2pPr marL="0" indent="0" algn="l" defTabSz="685739" rtl="0" eaLnBrk="1" latinLnBrk="0" hangingPunct="1">
              <a:lnSpc>
                <a:spcPct val="150000"/>
              </a:lnSpc>
              <a:spcBef>
                <a:spcPts val="374"/>
              </a:spcBef>
              <a:buFont typeface="Arial" panose="020B0604020202020204" pitchFamily="34" charset="0"/>
              <a:buNone/>
              <a:defRPr sz="1600" kern="1200">
                <a:solidFill>
                  <a:schemeClr val="tx1"/>
                </a:solidFill>
                <a:latin typeface="Arial" charset="0"/>
                <a:ea typeface="+mn-ea"/>
                <a:cs typeface="+mn-cs"/>
              </a:defRPr>
            </a:lvl2pPr>
            <a:lvl3pPr marL="0" indent="0" algn="l" defTabSz="685739" rtl="0" eaLnBrk="1" latinLnBrk="0" hangingPunct="1">
              <a:lnSpc>
                <a:spcPct val="150000"/>
              </a:lnSpc>
              <a:spcBef>
                <a:spcPts val="374"/>
              </a:spcBef>
              <a:buFont typeface="Arial" panose="020B0604020202020204" pitchFamily="34" charset="0"/>
              <a:buNone/>
              <a:defRPr sz="1200" kern="1200">
                <a:solidFill>
                  <a:schemeClr val="tx1"/>
                </a:solidFill>
                <a:latin typeface="+mn-lt"/>
                <a:ea typeface="+mn-ea"/>
                <a:cs typeface="+mn-cs"/>
              </a:defRPr>
            </a:lvl3pPr>
            <a:lvl4pPr marL="0" indent="0" algn="l" defTabSz="685739" rtl="0" eaLnBrk="1" latinLnBrk="0" hangingPunct="1">
              <a:lnSpc>
                <a:spcPct val="150000"/>
              </a:lnSpc>
              <a:spcBef>
                <a:spcPts val="374"/>
              </a:spcBef>
              <a:buFont typeface="Arial" panose="020B0604020202020204" pitchFamily="34" charset="0"/>
              <a:buNone/>
              <a:defRPr sz="750" kern="1200">
                <a:solidFill>
                  <a:schemeClr val="tx1">
                    <a:alpha val="70000"/>
                  </a:schemeClr>
                </a:solidFill>
                <a:latin typeface="+mn-lt"/>
                <a:ea typeface="+mn-ea"/>
                <a:cs typeface="+mn-cs"/>
              </a:defRPr>
            </a:lvl4pPr>
            <a:lvl5pPr marL="0" indent="0" algn="l" defTabSz="685739" rtl="0" eaLnBrk="1" latinLnBrk="0" hangingPunct="1">
              <a:lnSpc>
                <a:spcPct val="150000"/>
              </a:lnSpc>
              <a:spcBef>
                <a:spcPts val="374"/>
              </a:spcBef>
              <a:buFont typeface="Arial" panose="020B0604020202020204" pitchFamily="34" charset="0"/>
              <a:buNone/>
              <a:defRPr sz="750" kern="1200" baseline="0">
                <a:solidFill>
                  <a:schemeClr val="tx1">
                    <a:alpha val="50000"/>
                  </a:schemeClr>
                </a:solidFill>
                <a:latin typeface="+mn-lt"/>
                <a:ea typeface="+mn-ea"/>
                <a:cs typeface="+mn-cs"/>
              </a:defRPr>
            </a:lvl5pPr>
            <a:lvl6pPr marL="1885781"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6pPr>
            <a:lvl7pPr marL="2228651"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7pPr>
            <a:lvl8pPr marL="2571519"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8pPr>
            <a:lvl9pPr marL="2914388"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9pPr>
          </a:lstStyle>
          <a:p>
            <a:r>
              <a:rPr lang="en-US" sz="1000" dirty="0"/>
              <a:t>You can configure the stored HCL curve according to your individual requirements.</a:t>
            </a:r>
            <a:endParaRPr lang="de-DE" sz="1000" dirty="0"/>
          </a:p>
        </p:txBody>
      </p:sp>
      <p:sp>
        <p:nvSpPr>
          <p:cNvPr id="21" name="Textplatzhalter 3"/>
          <p:cNvSpPr txBox="1">
            <a:spLocks/>
          </p:cNvSpPr>
          <p:nvPr/>
        </p:nvSpPr>
        <p:spPr>
          <a:xfrm>
            <a:off x="7063971" y="4210049"/>
            <a:ext cx="1800000" cy="2520000"/>
          </a:xfrm>
          <a:prstGeom prst="rect">
            <a:avLst/>
          </a:prstGeom>
          <a:solidFill>
            <a:schemeClr val="bg1">
              <a:alpha val="90000"/>
            </a:schemeClr>
          </a:solidFill>
        </p:spPr>
        <p:txBody>
          <a:bodyPr vert="horz" lIns="0" tIns="0" rIns="0" bIns="0" rtlCol="0">
            <a:noAutofit/>
          </a:bodyPr>
          <a:lstStyle>
            <a:lvl1pPr marL="0" indent="0" algn="l" defTabSz="685739" rtl="0" eaLnBrk="1" latinLnBrk="0" hangingPunct="1">
              <a:lnSpc>
                <a:spcPct val="150000"/>
              </a:lnSpc>
              <a:spcBef>
                <a:spcPts val="750"/>
              </a:spcBef>
              <a:buFont typeface="Arial" panose="020B0604020202020204" pitchFamily="34" charset="0"/>
              <a:buNone/>
              <a:defRPr sz="1200" kern="1200" cap="none" spc="0" baseline="0">
                <a:solidFill>
                  <a:schemeClr val="tx1"/>
                </a:solidFill>
                <a:latin typeface="+mn-lt"/>
                <a:ea typeface="+mn-ea"/>
                <a:cs typeface="+mn-cs"/>
              </a:defRPr>
            </a:lvl1pPr>
            <a:lvl2pPr marL="0" indent="0" algn="l" defTabSz="685739" rtl="0" eaLnBrk="1" latinLnBrk="0" hangingPunct="1">
              <a:lnSpc>
                <a:spcPct val="150000"/>
              </a:lnSpc>
              <a:spcBef>
                <a:spcPts val="374"/>
              </a:spcBef>
              <a:buFont typeface="Arial" panose="020B0604020202020204" pitchFamily="34" charset="0"/>
              <a:buNone/>
              <a:defRPr sz="1600" kern="1200">
                <a:solidFill>
                  <a:schemeClr val="tx1"/>
                </a:solidFill>
                <a:latin typeface="Arial" charset="0"/>
                <a:ea typeface="+mn-ea"/>
                <a:cs typeface="+mn-cs"/>
              </a:defRPr>
            </a:lvl2pPr>
            <a:lvl3pPr marL="0" indent="0" algn="l" defTabSz="685739" rtl="0" eaLnBrk="1" latinLnBrk="0" hangingPunct="1">
              <a:lnSpc>
                <a:spcPct val="150000"/>
              </a:lnSpc>
              <a:spcBef>
                <a:spcPts val="374"/>
              </a:spcBef>
              <a:buFont typeface="Arial" panose="020B0604020202020204" pitchFamily="34" charset="0"/>
              <a:buNone/>
              <a:defRPr sz="1200" kern="1200">
                <a:solidFill>
                  <a:schemeClr val="tx1"/>
                </a:solidFill>
                <a:latin typeface="+mn-lt"/>
                <a:ea typeface="+mn-ea"/>
                <a:cs typeface="+mn-cs"/>
              </a:defRPr>
            </a:lvl3pPr>
            <a:lvl4pPr marL="0" indent="0" algn="l" defTabSz="685739" rtl="0" eaLnBrk="1" latinLnBrk="0" hangingPunct="1">
              <a:lnSpc>
                <a:spcPct val="150000"/>
              </a:lnSpc>
              <a:spcBef>
                <a:spcPts val="374"/>
              </a:spcBef>
              <a:buFont typeface="Arial" panose="020B0604020202020204" pitchFamily="34" charset="0"/>
              <a:buNone/>
              <a:defRPr sz="750" kern="1200">
                <a:solidFill>
                  <a:schemeClr val="tx1">
                    <a:alpha val="70000"/>
                  </a:schemeClr>
                </a:solidFill>
                <a:latin typeface="+mn-lt"/>
                <a:ea typeface="+mn-ea"/>
                <a:cs typeface="+mn-cs"/>
              </a:defRPr>
            </a:lvl4pPr>
            <a:lvl5pPr marL="0" indent="0" algn="l" defTabSz="685739" rtl="0" eaLnBrk="1" latinLnBrk="0" hangingPunct="1">
              <a:lnSpc>
                <a:spcPct val="150000"/>
              </a:lnSpc>
              <a:spcBef>
                <a:spcPts val="374"/>
              </a:spcBef>
              <a:buFont typeface="Arial" panose="020B0604020202020204" pitchFamily="34" charset="0"/>
              <a:buNone/>
              <a:defRPr sz="750" kern="1200" baseline="0">
                <a:solidFill>
                  <a:schemeClr val="tx1">
                    <a:alpha val="50000"/>
                  </a:schemeClr>
                </a:solidFill>
                <a:latin typeface="+mn-lt"/>
                <a:ea typeface="+mn-ea"/>
                <a:cs typeface="+mn-cs"/>
              </a:defRPr>
            </a:lvl5pPr>
            <a:lvl6pPr marL="1885781"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6pPr>
            <a:lvl7pPr marL="2228651"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7pPr>
            <a:lvl8pPr marL="2571519"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8pPr>
            <a:lvl9pPr marL="2914388"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9pPr>
          </a:lstStyle>
          <a:p>
            <a:r>
              <a:rPr lang="en-US" sz="1000" dirty="0"/>
              <a:t>All basic settings are stored in the app, but you can make personal modifications yourself.</a:t>
            </a:r>
            <a:endParaRPr lang="de-DE" sz="1000" dirty="0"/>
          </a:p>
        </p:txBody>
      </p:sp>
      <p:sp>
        <p:nvSpPr>
          <p:cNvPr id="23" name="Textplatzhalter 3"/>
          <p:cNvSpPr txBox="1">
            <a:spLocks/>
          </p:cNvSpPr>
          <p:nvPr/>
        </p:nvSpPr>
        <p:spPr>
          <a:xfrm>
            <a:off x="376425" y="4210049"/>
            <a:ext cx="1800000" cy="2520000"/>
          </a:xfrm>
          <a:prstGeom prst="rect">
            <a:avLst/>
          </a:prstGeom>
          <a:solidFill>
            <a:schemeClr val="bg1">
              <a:alpha val="90000"/>
            </a:schemeClr>
          </a:solidFill>
        </p:spPr>
        <p:txBody>
          <a:bodyPr vert="horz" lIns="0" tIns="0" rIns="0" bIns="0" rtlCol="0">
            <a:noAutofit/>
          </a:bodyPr>
          <a:lstStyle>
            <a:lvl1pPr marL="0" indent="0" algn="l" defTabSz="685739" rtl="0" eaLnBrk="1" latinLnBrk="0" hangingPunct="1">
              <a:lnSpc>
                <a:spcPct val="150000"/>
              </a:lnSpc>
              <a:spcBef>
                <a:spcPts val="750"/>
              </a:spcBef>
              <a:buFont typeface="Arial" panose="020B0604020202020204" pitchFamily="34" charset="0"/>
              <a:buNone/>
              <a:defRPr sz="1200" kern="1200" cap="none" spc="0" baseline="0">
                <a:solidFill>
                  <a:schemeClr val="tx1"/>
                </a:solidFill>
                <a:latin typeface="+mn-lt"/>
                <a:ea typeface="+mn-ea"/>
                <a:cs typeface="+mn-cs"/>
              </a:defRPr>
            </a:lvl1pPr>
            <a:lvl2pPr marL="0" indent="0" algn="l" defTabSz="685739" rtl="0" eaLnBrk="1" latinLnBrk="0" hangingPunct="1">
              <a:lnSpc>
                <a:spcPct val="150000"/>
              </a:lnSpc>
              <a:spcBef>
                <a:spcPts val="374"/>
              </a:spcBef>
              <a:buFont typeface="Arial" panose="020B0604020202020204" pitchFamily="34" charset="0"/>
              <a:buNone/>
              <a:defRPr sz="1600" kern="1200">
                <a:solidFill>
                  <a:schemeClr val="tx1"/>
                </a:solidFill>
                <a:latin typeface="Arial" charset="0"/>
                <a:ea typeface="+mn-ea"/>
                <a:cs typeface="+mn-cs"/>
              </a:defRPr>
            </a:lvl2pPr>
            <a:lvl3pPr marL="0" indent="0" algn="l" defTabSz="685739" rtl="0" eaLnBrk="1" latinLnBrk="0" hangingPunct="1">
              <a:lnSpc>
                <a:spcPct val="150000"/>
              </a:lnSpc>
              <a:spcBef>
                <a:spcPts val="374"/>
              </a:spcBef>
              <a:buFont typeface="Arial" panose="020B0604020202020204" pitchFamily="34" charset="0"/>
              <a:buNone/>
              <a:defRPr sz="1200" kern="1200">
                <a:solidFill>
                  <a:schemeClr val="tx1"/>
                </a:solidFill>
                <a:latin typeface="+mn-lt"/>
                <a:ea typeface="+mn-ea"/>
                <a:cs typeface="+mn-cs"/>
              </a:defRPr>
            </a:lvl3pPr>
            <a:lvl4pPr marL="0" indent="0" algn="l" defTabSz="685739" rtl="0" eaLnBrk="1" latinLnBrk="0" hangingPunct="1">
              <a:lnSpc>
                <a:spcPct val="150000"/>
              </a:lnSpc>
              <a:spcBef>
                <a:spcPts val="374"/>
              </a:spcBef>
              <a:buFont typeface="Arial" panose="020B0604020202020204" pitchFamily="34" charset="0"/>
              <a:buNone/>
              <a:defRPr sz="750" kern="1200">
                <a:solidFill>
                  <a:schemeClr val="tx1">
                    <a:alpha val="70000"/>
                  </a:schemeClr>
                </a:solidFill>
                <a:latin typeface="+mn-lt"/>
                <a:ea typeface="+mn-ea"/>
                <a:cs typeface="+mn-cs"/>
              </a:defRPr>
            </a:lvl4pPr>
            <a:lvl5pPr marL="0" indent="0" algn="l" defTabSz="685739" rtl="0" eaLnBrk="1" latinLnBrk="0" hangingPunct="1">
              <a:lnSpc>
                <a:spcPct val="150000"/>
              </a:lnSpc>
              <a:spcBef>
                <a:spcPts val="374"/>
              </a:spcBef>
              <a:buFont typeface="Arial" panose="020B0604020202020204" pitchFamily="34" charset="0"/>
              <a:buNone/>
              <a:defRPr sz="750" kern="1200" baseline="0">
                <a:solidFill>
                  <a:schemeClr val="tx1">
                    <a:alpha val="50000"/>
                  </a:schemeClr>
                </a:solidFill>
                <a:latin typeface="+mn-lt"/>
                <a:ea typeface="+mn-ea"/>
                <a:cs typeface="+mn-cs"/>
              </a:defRPr>
            </a:lvl5pPr>
            <a:lvl6pPr marL="1885781"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6pPr>
            <a:lvl7pPr marL="2228651"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7pPr>
            <a:lvl8pPr marL="2571519"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8pPr>
            <a:lvl9pPr marL="2914388"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9pPr>
          </a:lstStyle>
          <a:p>
            <a:r>
              <a:rPr lang="en-US" sz="1000" dirty="0"/>
              <a:t>The light </a:t>
            </a:r>
            <a:r>
              <a:rPr lang="en-US" sz="1000" dirty="0" err="1"/>
              <a:t>colour</a:t>
            </a:r>
            <a:r>
              <a:rPr lang="en-US" sz="1000" dirty="0"/>
              <a:t> and light intensity can be adjusted via app according to your personal preferences and needs.</a:t>
            </a:r>
            <a:endParaRPr lang="de-DE" sz="1000" dirty="0"/>
          </a:p>
        </p:txBody>
      </p:sp>
      <p:pic>
        <p:nvPicPr>
          <p:cNvPr id="7" name="Grafik 6"/>
          <p:cNvPicPr>
            <a:picLocks noChangeAspect="1"/>
          </p:cNvPicPr>
          <p:nvPr/>
        </p:nvPicPr>
        <p:blipFill>
          <a:blip r:embed="rId4"/>
          <a:stretch>
            <a:fillRect/>
          </a:stretch>
        </p:blipFill>
        <p:spPr>
          <a:xfrm>
            <a:off x="352800" y="2768400"/>
            <a:ext cx="1440000" cy="1440000"/>
          </a:xfrm>
          <a:prstGeom prst="rect">
            <a:avLst/>
          </a:prstGeom>
        </p:spPr>
      </p:pic>
      <p:pic>
        <p:nvPicPr>
          <p:cNvPr id="8" name="Grafik 7"/>
          <p:cNvPicPr>
            <a:picLocks noChangeAspect="1"/>
          </p:cNvPicPr>
          <p:nvPr/>
        </p:nvPicPr>
        <p:blipFill>
          <a:blip r:embed="rId5"/>
          <a:stretch>
            <a:fillRect/>
          </a:stretch>
        </p:blipFill>
        <p:spPr>
          <a:xfrm>
            <a:off x="2516400" y="2772000"/>
            <a:ext cx="1440000" cy="1440000"/>
          </a:xfrm>
          <a:prstGeom prst="rect">
            <a:avLst/>
          </a:prstGeom>
        </p:spPr>
      </p:pic>
      <p:pic>
        <p:nvPicPr>
          <p:cNvPr id="9" name="Grafik 8"/>
          <p:cNvPicPr>
            <a:picLocks noChangeAspect="1"/>
          </p:cNvPicPr>
          <p:nvPr/>
        </p:nvPicPr>
        <p:blipFill>
          <a:blip r:embed="rId6"/>
          <a:stretch>
            <a:fillRect/>
          </a:stretch>
        </p:blipFill>
        <p:spPr>
          <a:xfrm>
            <a:off x="4777200" y="2768400"/>
            <a:ext cx="1440000" cy="1440000"/>
          </a:xfrm>
          <a:prstGeom prst="rect">
            <a:avLst/>
          </a:prstGeom>
        </p:spPr>
      </p:pic>
      <p:pic>
        <p:nvPicPr>
          <p:cNvPr id="10" name="Grafik 9"/>
          <p:cNvPicPr>
            <a:picLocks noChangeAspect="1"/>
          </p:cNvPicPr>
          <p:nvPr/>
        </p:nvPicPr>
        <p:blipFill>
          <a:blip r:embed="rId7"/>
          <a:stretch>
            <a:fillRect/>
          </a:stretch>
        </p:blipFill>
        <p:spPr>
          <a:xfrm>
            <a:off x="7027200" y="2779200"/>
            <a:ext cx="1440000" cy="1440000"/>
          </a:xfrm>
          <a:prstGeom prst="rect">
            <a:avLst/>
          </a:prstGeom>
        </p:spPr>
      </p:pic>
    </p:spTree>
    <p:extLst>
      <p:ext uri="{BB962C8B-B14F-4D97-AF65-F5344CB8AC3E}">
        <p14:creationId xmlns:p14="http://schemas.microsoft.com/office/powerpoint/2010/main" val="390639562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p:txBody>
          <a:bodyPr/>
          <a:lstStyle/>
          <a:p>
            <a:r>
              <a:rPr lang="en-GB" dirty="0"/>
              <a:t>The world of working is changing: rigid structures are becoming flexible, tasks more complex and the well-being of employees more important – home offices are also increasingly becoming alternatives. This demands not only flexible and comfortable office equipment but also modern lighting concepts that combine excellent light with flexibility and individual setting options.</a:t>
            </a:r>
            <a:endParaRPr lang="de-DE" dirty="0"/>
          </a:p>
        </p:txBody>
      </p:sp>
      <p:pic>
        <p:nvPicPr>
          <p:cNvPr id="7" name="Bildplatzhalter 6"/>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16207" r="16207"/>
          <a:stretch>
            <a:fillRect/>
          </a:stretch>
        </p:blipFill>
        <p:spPr/>
      </p:pic>
    </p:spTree>
    <p:extLst>
      <p:ext uri="{BB962C8B-B14F-4D97-AF65-F5344CB8AC3E}">
        <p14:creationId xmlns:p14="http://schemas.microsoft.com/office/powerpoint/2010/main" val="855387566"/>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2000" b="1" dirty="0"/>
              <a:t>INDIVIDUAL LIGHT SCENES</a:t>
            </a:r>
            <a:br>
              <a:rPr lang="de-DE" dirty="0"/>
            </a:br>
            <a:r>
              <a:rPr lang="de-DE" sz="1800" dirty="0"/>
              <a:t>SAVE AND EDIT</a:t>
            </a:r>
          </a:p>
        </p:txBody>
      </p:sp>
      <p:sp>
        <p:nvSpPr>
          <p:cNvPr id="4" name="Textplatzhalter 3"/>
          <p:cNvSpPr>
            <a:spLocks noGrp="1"/>
          </p:cNvSpPr>
          <p:nvPr>
            <p:ph type="body" sz="quarter" idx="12"/>
          </p:nvPr>
        </p:nvSpPr>
        <p:spPr/>
        <p:txBody>
          <a:bodyPr/>
          <a:lstStyle/>
          <a:p>
            <a:r>
              <a:rPr lang="en-US" dirty="0"/>
              <a:t>Save your individual light scenes to the app and take them with you.</a:t>
            </a:r>
            <a:endParaRPr lang="de-DE" dirty="0"/>
          </a:p>
          <a:p>
            <a:r>
              <a:rPr lang="en-US" dirty="0"/>
              <a:t>When you're absent does a colleague use your workstation, or do you work at different places?</a:t>
            </a:r>
          </a:p>
          <a:p>
            <a:r>
              <a:rPr lang="en-US" dirty="0"/>
              <a:t>You always have your personal light in your pocket thanks to your smartphone.</a:t>
            </a:r>
            <a:endParaRPr lang="de-DE" dirty="0"/>
          </a:p>
        </p:txBody>
      </p:sp>
      <p:pic>
        <p:nvPicPr>
          <p:cNvPr id="14" name="Grafik 13"/>
          <p:cNvPicPr>
            <a:picLocks noChangeAspect="1"/>
          </p:cNvPicPr>
          <p:nvPr/>
        </p:nvPicPr>
        <p:blipFill>
          <a:blip r:embed="rId2"/>
          <a:stretch>
            <a:fillRect/>
          </a:stretch>
        </p:blipFill>
        <p:spPr>
          <a:xfrm>
            <a:off x="6090834" y="180000"/>
            <a:ext cx="2885838" cy="709633"/>
          </a:xfrm>
          <a:prstGeom prst="rect">
            <a:avLst/>
          </a:prstGeom>
        </p:spPr>
      </p:pic>
      <p:pic>
        <p:nvPicPr>
          <p:cNvPr id="6" name="Bildplatzhalter 5"/>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8235" r="28235"/>
          <a:stretch>
            <a:fillRect/>
          </a:stretch>
        </p:blipFill>
        <p:spPr/>
      </p:pic>
    </p:spTree>
    <p:extLst>
      <p:ext uri="{BB962C8B-B14F-4D97-AF65-F5344CB8AC3E}">
        <p14:creationId xmlns:p14="http://schemas.microsoft.com/office/powerpoint/2010/main" val="2646272712"/>
      </p:ext>
    </p:extLst>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2000" b="1" dirty="0"/>
              <a:t>SUPPORT YOUR BIORHYTHM</a:t>
            </a:r>
            <a:br>
              <a:rPr lang="de-DE" dirty="0"/>
            </a:br>
            <a:r>
              <a:rPr lang="de-DE" sz="1800" dirty="0"/>
              <a:t>Human </a:t>
            </a:r>
            <a:r>
              <a:rPr lang="de-DE" sz="1800" dirty="0" err="1"/>
              <a:t>Centric</a:t>
            </a:r>
            <a:r>
              <a:rPr lang="de-DE" sz="1800" dirty="0"/>
              <a:t> </a:t>
            </a:r>
            <a:r>
              <a:rPr lang="de-DE" sz="1800" dirty="0" err="1"/>
              <a:t>Lighting</a:t>
            </a:r>
            <a:r>
              <a:rPr lang="de-DE" sz="1800" dirty="0"/>
              <a:t> (HCL)</a:t>
            </a:r>
          </a:p>
        </p:txBody>
      </p:sp>
      <p:sp>
        <p:nvSpPr>
          <p:cNvPr id="4" name="Textplatzhalter 3"/>
          <p:cNvSpPr>
            <a:spLocks noGrp="1"/>
          </p:cNvSpPr>
          <p:nvPr>
            <p:ph type="body" sz="quarter" idx="12"/>
          </p:nvPr>
        </p:nvSpPr>
        <p:spPr/>
        <p:txBody>
          <a:bodyPr/>
          <a:lstStyle/>
          <a:p>
            <a:pPr marL="171450" indent="-171450">
              <a:buFont typeface="Arial" panose="020B0604020202020204" pitchFamily="34" charset="0"/>
              <a:buChar char="•"/>
            </a:pPr>
            <a:r>
              <a:rPr lang="en-US" dirty="0"/>
              <a:t>Light </a:t>
            </a:r>
            <a:r>
              <a:rPr lang="en-US" dirty="0" err="1"/>
              <a:t>colour</a:t>
            </a:r>
            <a:r>
              <a:rPr lang="en-US" dirty="0"/>
              <a:t> and light intensity are automatically adjusted according to the incident daylight.</a:t>
            </a:r>
          </a:p>
          <a:p>
            <a:pPr marL="171450" indent="-171450">
              <a:buFont typeface="Arial" panose="020B0604020202020204" pitchFamily="34" charset="0"/>
              <a:buChar char="•"/>
            </a:pPr>
            <a:r>
              <a:rPr lang="en-US" dirty="0"/>
              <a:t>The changeover from summer to winter time and your location are automatically taken into account. </a:t>
            </a:r>
            <a:r>
              <a:rPr lang="de-DE" dirty="0"/>
              <a:t> </a:t>
            </a:r>
          </a:p>
          <a:p>
            <a:pPr marL="171450" indent="-171450">
              <a:buFont typeface="Arial" panose="020B0604020202020204" pitchFamily="34" charset="0"/>
              <a:buChar char="•"/>
            </a:pPr>
            <a:r>
              <a:rPr lang="en-US" dirty="0"/>
              <a:t>The </a:t>
            </a:r>
            <a:r>
              <a:rPr lang="en-US" dirty="0" err="1"/>
              <a:t>Bicult</a:t>
            </a:r>
            <a:r>
              <a:rPr lang="en-US" dirty="0"/>
              <a:t> app lets you decide how the light best supports you.</a:t>
            </a:r>
          </a:p>
          <a:p>
            <a:pPr marL="171450" indent="-171450">
              <a:buFont typeface="Arial" panose="020B0604020202020204" pitchFamily="34" charset="0"/>
              <a:buChar char="•"/>
            </a:pPr>
            <a:r>
              <a:rPr lang="en-US" dirty="0"/>
              <a:t>Activate HCL mode with or without daylight-dependent control or switch it off completely.</a:t>
            </a:r>
            <a:endParaRPr lang="de-DE" dirty="0"/>
          </a:p>
        </p:txBody>
      </p:sp>
      <p:pic>
        <p:nvPicPr>
          <p:cNvPr id="7" name="Grafik 6"/>
          <p:cNvPicPr>
            <a:picLocks noChangeAspect="1"/>
          </p:cNvPicPr>
          <p:nvPr/>
        </p:nvPicPr>
        <p:blipFill>
          <a:blip r:embed="rId2"/>
          <a:stretch>
            <a:fillRect/>
          </a:stretch>
        </p:blipFill>
        <p:spPr>
          <a:xfrm>
            <a:off x="6090834" y="180000"/>
            <a:ext cx="2885838" cy="709633"/>
          </a:xfrm>
          <a:prstGeom prst="rect">
            <a:avLst/>
          </a:prstGeom>
        </p:spPr>
      </p:pic>
      <p:pic>
        <p:nvPicPr>
          <p:cNvPr id="3" name="Grafik 2"/>
          <p:cNvPicPr>
            <a:picLocks noChangeAspect="1"/>
          </p:cNvPicPr>
          <p:nvPr/>
        </p:nvPicPr>
        <p:blipFill rotWithShape="1">
          <a:blip r:embed="rId3">
            <a:extLst>
              <a:ext uri="{28A0092B-C50C-407E-A947-70E740481C1C}">
                <a14:useLocalDpi xmlns:a14="http://schemas.microsoft.com/office/drawing/2010/main" val="0"/>
              </a:ext>
            </a:extLst>
          </a:blip>
          <a:srcRect l="24853" r="11165"/>
          <a:stretch/>
        </p:blipFill>
        <p:spPr>
          <a:xfrm>
            <a:off x="623168" y="1271569"/>
            <a:ext cx="3948832" cy="3975137"/>
          </a:xfrm>
          <a:prstGeom prst="rect">
            <a:avLst/>
          </a:prstGeom>
        </p:spPr>
      </p:pic>
      <p:pic>
        <p:nvPicPr>
          <p:cNvPr id="9" name="Bildplatzhalter 8"/>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8235" r="28235"/>
          <a:stretch>
            <a:fillRect/>
          </a:stretch>
        </p:blipFill>
        <p:spPr/>
      </p:pic>
    </p:spTree>
    <p:extLst>
      <p:ext uri="{BB962C8B-B14F-4D97-AF65-F5344CB8AC3E}">
        <p14:creationId xmlns:p14="http://schemas.microsoft.com/office/powerpoint/2010/main" val="3681881434"/>
      </p:ext>
    </p:extLst>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p:txBody>
          <a:bodyPr/>
          <a:lstStyle/>
          <a:p>
            <a:r>
              <a:rPr lang="en-GB" dirty="0"/>
              <a:t>One desktop luminaire for any application: the glare-free indirect light component of </a:t>
            </a:r>
            <a:r>
              <a:rPr lang="en-GB" dirty="0" err="1"/>
              <a:t>Bicult</a:t>
            </a:r>
            <a:r>
              <a:rPr lang="en-GB" dirty="0"/>
              <a:t> LED generates pleasant general lighting, and standard-compliant illumination of the workstation with the direct component. The light can be individually set by the user via an app or push-button. </a:t>
            </a:r>
            <a:endParaRPr lang="de-DE" dirty="0"/>
          </a:p>
        </p:txBody>
      </p:sp>
      <p:sp>
        <p:nvSpPr>
          <p:cNvPr id="3" name="Bildplatzhalter 2"/>
          <p:cNvSpPr>
            <a:spLocks noGrp="1"/>
          </p:cNvSpPr>
          <p:nvPr>
            <p:ph type="pic" sz="quarter" idx="11"/>
          </p:nvPr>
        </p:nvSpPr>
        <p:spPr/>
      </p:sp>
      <p:pic>
        <p:nvPicPr>
          <p:cNvPr id="5" name="Bildplatzhalter 5"/>
          <p:cNvPicPr>
            <a:picLocks noChangeAspect="1"/>
          </p:cNvPicPr>
          <p:nvPr/>
        </p:nvPicPr>
        <p:blipFill>
          <a:blip r:embed="rId2" cstate="print">
            <a:extLst>
              <a:ext uri="{28A0092B-C50C-407E-A947-70E740481C1C}">
                <a14:useLocalDpi xmlns:a14="http://schemas.microsoft.com/office/drawing/2010/main" val="0"/>
              </a:ext>
            </a:extLst>
          </a:blip>
          <a:srcRect l="27460" r="27460"/>
          <a:stretch>
            <a:fillRect/>
          </a:stretch>
        </p:blipFill>
        <p:spPr>
          <a:xfrm>
            <a:off x="180000" y="180000"/>
            <a:ext cx="4392000" cy="6498000"/>
          </a:xfrm>
          <a:prstGeom prst="rect">
            <a:avLst/>
          </a:prstGeom>
          <a:solidFill>
            <a:schemeClr val="bg1">
              <a:lumMod val="95000"/>
            </a:schemeClr>
          </a:solidFill>
        </p:spPr>
      </p:pic>
    </p:spTree>
    <p:extLst>
      <p:ext uri="{BB962C8B-B14F-4D97-AF65-F5344CB8AC3E}">
        <p14:creationId xmlns:p14="http://schemas.microsoft.com/office/powerpoint/2010/main" val="32655187"/>
      </p:ext>
    </p:extLst>
  </p:cSld>
  <p:clrMapOvr>
    <a:masterClrMapping/>
  </p:clrMapOvr>
  <p:transition spd="med">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p:txBody>
          <a:bodyPr/>
          <a:lstStyle/>
          <a:p>
            <a:r>
              <a:rPr lang="en-GB" dirty="0"/>
              <a:t>The </a:t>
            </a:r>
            <a:r>
              <a:rPr lang="en-GB" dirty="0" err="1"/>
              <a:t>Bicult</a:t>
            </a:r>
            <a:r>
              <a:rPr lang="en-GB" dirty="0"/>
              <a:t> LED desktop luminaire creates attractive light complying with standards not only on desks but throughout the room. No supplementary ceiling luminaires or standing luminaires are needed because of the combination of indirect and direct light components. This provides new design flexibility. </a:t>
            </a:r>
            <a:endParaRPr lang="de-DE" dirty="0"/>
          </a:p>
        </p:txBody>
      </p:sp>
      <p:pic>
        <p:nvPicPr>
          <p:cNvPr id="4" name="Bildplatzhalter 1"/>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36" b="36"/>
          <a:stretch>
            <a:fillRect/>
          </a:stretch>
        </p:blipFill>
        <p:spPr/>
      </p:pic>
    </p:spTree>
    <p:extLst>
      <p:ext uri="{BB962C8B-B14F-4D97-AF65-F5344CB8AC3E}">
        <p14:creationId xmlns:p14="http://schemas.microsoft.com/office/powerpoint/2010/main" val="3590471709"/>
      </p:ext>
    </p:extLst>
  </p:cSld>
  <p:clrMapOvr>
    <a:masterClrMapping/>
  </p:clrMapOvr>
  <p:transition spd="med">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p:txBody>
          <a:bodyPr/>
          <a:lstStyle/>
          <a:p>
            <a:r>
              <a:rPr lang="en-GB" dirty="0"/>
              <a:t>Rigidly installed ceiling lighting limits flexible room use. Everything is possible on the other hand with </a:t>
            </a:r>
            <a:r>
              <a:rPr lang="en-GB" dirty="0" err="1"/>
              <a:t>Bicult</a:t>
            </a:r>
            <a:r>
              <a:rPr lang="en-GB" dirty="0"/>
              <a:t> LED. The desktop luminaire with its combination of direct and indirect light components ensures perfectly illuminated rooms and optimum light at the workstation – wherever it is positioned. </a:t>
            </a:r>
            <a:endParaRPr lang="de-DE" dirty="0"/>
          </a:p>
        </p:txBody>
      </p:sp>
      <p:pic>
        <p:nvPicPr>
          <p:cNvPr id="2" name="Bildplatzhalter 1"/>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36" b="36"/>
          <a:stretch>
            <a:fillRect/>
          </a:stretch>
        </p:blipFill>
        <p:spPr/>
      </p:pic>
    </p:spTree>
    <p:extLst>
      <p:ext uri="{BB962C8B-B14F-4D97-AF65-F5344CB8AC3E}">
        <p14:creationId xmlns:p14="http://schemas.microsoft.com/office/powerpoint/2010/main" val="1713715320"/>
      </p:ext>
    </p:extLst>
  </p:cSld>
  <p:clrMapOvr>
    <a:masterClrMapping/>
  </p:clrMapOvr>
  <p:transition spd="med">
    <p:pull/>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p:txBody>
          <a:bodyPr/>
          <a:lstStyle/>
          <a:p>
            <a:r>
              <a:rPr lang="en-GB" dirty="0"/>
              <a:t>Everything with a single desktop luminaire: the indirect light component of </a:t>
            </a:r>
            <a:r>
              <a:rPr lang="en-GB" dirty="0" err="1"/>
              <a:t>Bicult</a:t>
            </a:r>
            <a:r>
              <a:rPr lang="en-GB" dirty="0"/>
              <a:t> LED ensures perfectly illuminated rooms and the direct component achieves optimum visual conditions on the desk. The light can be flexibly controlled and also precisely adapted to individual needs with personal light profiles. </a:t>
            </a:r>
            <a:endParaRPr lang="de-DE" dirty="0"/>
          </a:p>
        </p:txBody>
      </p:sp>
      <p:pic>
        <p:nvPicPr>
          <p:cNvPr id="5" name="Bildplatzhalter 1"/>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36" b="36"/>
          <a:stretch>
            <a:fillRect/>
          </a:stretch>
        </p:blipFill>
        <p:spPr>
          <a:xfrm>
            <a:off x="3470400" y="539003"/>
            <a:ext cx="2203200" cy="2203200"/>
          </a:xfrm>
        </p:spPr>
      </p:pic>
    </p:spTree>
    <p:extLst>
      <p:ext uri="{BB962C8B-B14F-4D97-AF65-F5344CB8AC3E}">
        <p14:creationId xmlns:p14="http://schemas.microsoft.com/office/powerpoint/2010/main" val="1922342510"/>
      </p:ext>
    </p:extLst>
  </p:cSld>
  <p:clrMapOvr>
    <a:masterClrMapping/>
  </p:clrMapOvr>
  <p:transition spd="med">
    <p:pull/>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p:cNvSpPr>
            <a:spLocks noGrp="1"/>
          </p:cNvSpPr>
          <p:nvPr>
            <p:ph type="body" sz="quarter" idx="22"/>
          </p:nvPr>
        </p:nvSpPr>
        <p:spPr>
          <a:xfrm>
            <a:off x="578647" y="2399835"/>
            <a:ext cx="8376667" cy="415925"/>
          </a:xfrm>
        </p:spPr>
        <p:txBody>
          <a:bodyPr/>
          <a:lstStyle/>
          <a:p>
            <a:r>
              <a:rPr lang="de-DE" dirty="0"/>
              <a:t>TECHNICAL DATA</a:t>
            </a:r>
          </a:p>
        </p:txBody>
      </p:sp>
      <p:pic>
        <p:nvPicPr>
          <p:cNvPr id="12" name="Bildplatzhalter 11"/>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20825" b="20825"/>
          <a:stretch>
            <a:fillRect/>
          </a:stretch>
        </p:blipFill>
        <p:spPr>
          <a:xfrm>
            <a:off x="179388" y="179388"/>
            <a:ext cx="8775700" cy="2000250"/>
          </a:xfrm>
        </p:spPr>
      </p:pic>
      <p:graphicFrame>
        <p:nvGraphicFramePr>
          <p:cNvPr id="3" name="Tabelle 2"/>
          <p:cNvGraphicFramePr>
            <a:graphicFrameLocks noGrp="1"/>
          </p:cNvGraphicFramePr>
          <p:nvPr>
            <p:extLst>
              <p:ext uri="{D42A27DB-BD31-4B8C-83A1-F6EECF244321}">
                <p14:modId xmlns:p14="http://schemas.microsoft.com/office/powerpoint/2010/main" val="2066374817"/>
              </p:ext>
            </p:extLst>
          </p:nvPr>
        </p:nvGraphicFramePr>
        <p:xfrm>
          <a:off x="179388" y="2953425"/>
          <a:ext cx="8775700" cy="3693160"/>
        </p:xfrm>
        <a:graphic>
          <a:graphicData uri="http://schemas.openxmlformats.org/drawingml/2006/table">
            <a:tbl>
              <a:tblPr firstRow="1" bandRow="1">
                <a:tableStyleId>{9D7B26C5-4107-4FEC-AEDC-1716B250A1EF}</a:tableStyleId>
              </a:tblPr>
              <a:tblGrid>
                <a:gridCol w="2641633">
                  <a:extLst>
                    <a:ext uri="{9D8B030D-6E8A-4147-A177-3AD203B41FA5}">
                      <a16:colId xmlns:a16="http://schemas.microsoft.com/office/drawing/2014/main" val="20000"/>
                    </a:ext>
                  </a:extLst>
                </a:gridCol>
                <a:gridCol w="6134067">
                  <a:extLst>
                    <a:ext uri="{9D8B030D-6E8A-4147-A177-3AD203B41FA5}">
                      <a16:colId xmlns:a16="http://schemas.microsoft.com/office/drawing/2014/main" val="20001"/>
                    </a:ext>
                  </a:extLst>
                </a:gridCol>
              </a:tblGrid>
              <a:tr h="370840">
                <a:tc>
                  <a:txBody>
                    <a:bodyPr/>
                    <a:lstStyle/>
                    <a:p>
                      <a:r>
                        <a:rPr lang="fr-FR" sz="1200" b="0" kern="1200" dirty="0">
                          <a:solidFill>
                            <a:schemeClr val="tx1"/>
                          </a:solidFill>
                          <a:effectLst/>
                          <a:latin typeface="+mn-lt"/>
                          <a:ea typeface="+mn-ea"/>
                          <a:cs typeface="+mn-cs"/>
                        </a:rPr>
                        <a:t>Luminaire </a:t>
                      </a:r>
                      <a:r>
                        <a:rPr lang="fr-FR" sz="1200" b="0" kern="1200" dirty="0" err="1">
                          <a:solidFill>
                            <a:schemeClr val="tx1"/>
                          </a:solidFill>
                          <a:effectLst/>
                          <a:latin typeface="+mn-lt"/>
                          <a:ea typeface="+mn-ea"/>
                          <a:cs typeface="+mn-cs"/>
                        </a:rPr>
                        <a:t>luminous</a:t>
                      </a:r>
                      <a:r>
                        <a:rPr lang="fr-FR" sz="1200" b="0" kern="1200" dirty="0">
                          <a:solidFill>
                            <a:schemeClr val="tx1"/>
                          </a:solidFill>
                          <a:effectLst/>
                          <a:latin typeface="+mn-lt"/>
                          <a:ea typeface="+mn-ea"/>
                          <a:cs typeface="+mn-cs"/>
                        </a:rPr>
                        <a:t> flux</a:t>
                      </a:r>
                      <a:endParaRPr lang="de-DE" sz="1200" b="0" dirty="0">
                        <a:latin typeface="+mn-lt"/>
                      </a:endParaRPr>
                    </a:p>
                  </a:txBody>
                  <a:tcP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685739" rtl="0" eaLnBrk="1" fontAlgn="auto" latinLnBrk="0" hangingPunct="1">
                        <a:lnSpc>
                          <a:spcPct val="100000"/>
                        </a:lnSpc>
                        <a:spcBef>
                          <a:spcPts val="0"/>
                        </a:spcBef>
                        <a:spcAft>
                          <a:spcPts val="0"/>
                        </a:spcAft>
                        <a:buClrTx/>
                        <a:buSzTx/>
                        <a:buFontTx/>
                        <a:buNone/>
                        <a:tabLst/>
                        <a:defRPr/>
                      </a:pPr>
                      <a:r>
                        <a:rPr lang="en-US" sz="1200" b="0" dirty="0"/>
                        <a:t>direct (500 lm) and indirect (5,000 lm) light emission</a:t>
                      </a:r>
                      <a:endParaRPr lang="de-DE" sz="1200" b="0" dirty="0"/>
                    </a:p>
                  </a:txBody>
                  <a:tcP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370840">
                <a:tc>
                  <a:txBody>
                    <a:bodyPr/>
                    <a:lstStyle/>
                    <a:p>
                      <a:r>
                        <a:rPr lang="en-GB" sz="1200" b="1" kern="1200" dirty="0">
                          <a:solidFill>
                            <a:schemeClr val="tx1"/>
                          </a:solidFill>
                          <a:effectLst/>
                          <a:latin typeface="+mn-lt"/>
                          <a:ea typeface="+mn-ea"/>
                          <a:cs typeface="+mn-cs"/>
                        </a:rPr>
                        <a:t>Energy efficiency </a:t>
                      </a:r>
                      <a:endParaRPr lang="de-DE" sz="1200" b="1" dirty="0">
                        <a:latin typeface="+mn-lt"/>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739" rtl="0" eaLnBrk="1" fontAlgn="auto" latinLnBrk="0" hangingPunct="1">
                        <a:lnSpc>
                          <a:spcPct val="100000"/>
                        </a:lnSpc>
                        <a:spcBef>
                          <a:spcPts val="0"/>
                        </a:spcBef>
                        <a:spcAft>
                          <a:spcPts val="0"/>
                        </a:spcAft>
                        <a:buClrTx/>
                        <a:buSzTx/>
                        <a:buFontTx/>
                        <a:buNone/>
                        <a:tabLst/>
                        <a:defRPr/>
                      </a:pPr>
                      <a:r>
                        <a:rPr lang="de-DE" sz="1200" dirty="0"/>
                        <a:t>&gt; 100 lm/W </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r>
                        <a:rPr lang="de-DE" sz="1200" b="1" dirty="0">
                          <a:latin typeface="+mn-lt"/>
                        </a:rPr>
                        <a:t>Service </a:t>
                      </a:r>
                      <a:r>
                        <a:rPr lang="de-DE" sz="1200" b="1" dirty="0" err="1">
                          <a:latin typeface="+mn-lt"/>
                        </a:rPr>
                        <a:t>life</a:t>
                      </a:r>
                      <a:endParaRPr lang="de-DE" sz="1200" b="1" dirty="0">
                        <a:latin typeface="+mn-lt"/>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739" rtl="0" eaLnBrk="1" fontAlgn="auto" latinLnBrk="0" hangingPunct="1">
                        <a:lnSpc>
                          <a:spcPct val="100000"/>
                        </a:lnSpc>
                        <a:spcBef>
                          <a:spcPts val="0"/>
                        </a:spcBef>
                        <a:spcAft>
                          <a:spcPts val="0"/>
                        </a:spcAft>
                        <a:buClrTx/>
                        <a:buSzTx/>
                        <a:buFontTx/>
                        <a:buNone/>
                        <a:tabLst/>
                        <a:defRPr/>
                      </a:pPr>
                      <a:r>
                        <a:rPr lang="de-DE" sz="1200" dirty="0"/>
                        <a:t>50.000h L80 25 °C</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r>
                        <a:rPr lang="en-GB" sz="1200" b="1" kern="1200" dirty="0">
                          <a:solidFill>
                            <a:schemeClr val="tx1"/>
                          </a:solidFill>
                          <a:effectLst/>
                          <a:latin typeface="+mn-lt"/>
                          <a:ea typeface="+mn-ea"/>
                          <a:cs typeface="+mn-cs"/>
                        </a:rPr>
                        <a:t>Light colour</a:t>
                      </a:r>
                      <a:endParaRPr lang="de-DE" sz="1200" b="1" dirty="0">
                        <a:latin typeface="+mn-lt"/>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739" rtl="0" eaLnBrk="1" fontAlgn="auto" latinLnBrk="0" hangingPunct="1">
                        <a:lnSpc>
                          <a:spcPct val="100000"/>
                        </a:lnSpc>
                        <a:spcBef>
                          <a:spcPts val="0"/>
                        </a:spcBef>
                        <a:spcAft>
                          <a:spcPts val="0"/>
                        </a:spcAft>
                        <a:buClrTx/>
                        <a:buSzTx/>
                        <a:buFontTx/>
                        <a:buNone/>
                        <a:tabLst/>
                        <a:defRPr/>
                      </a:pPr>
                      <a:r>
                        <a:rPr lang="de-DE" sz="1200" dirty="0"/>
                        <a:t>2.700 K </a:t>
                      </a:r>
                      <a:r>
                        <a:rPr lang="de-DE" sz="1200" dirty="0" err="1"/>
                        <a:t>up</a:t>
                      </a:r>
                      <a:r>
                        <a:rPr lang="de-DE" sz="1200" dirty="0"/>
                        <a:t> </a:t>
                      </a:r>
                      <a:r>
                        <a:rPr lang="de-DE" sz="1200" dirty="0" err="1"/>
                        <a:t>to</a:t>
                      </a:r>
                      <a:r>
                        <a:rPr lang="de-DE" sz="1200" dirty="0"/>
                        <a:t> 6.500 K</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r>
                        <a:rPr lang="de-DE" sz="1200" b="1" dirty="0"/>
                        <a:t>Version</a:t>
                      </a:r>
                      <a:endParaRPr lang="de-DE" sz="12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739" rtl="0" eaLnBrk="1" fontAlgn="auto" latinLnBrk="0" hangingPunct="1">
                        <a:lnSpc>
                          <a:spcPct val="100000"/>
                        </a:lnSpc>
                        <a:spcBef>
                          <a:spcPts val="0"/>
                        </a:spcBef>
                        <a:spcAft>
                          <a:spcPts val="0"/>
                        </a:spcAft>
                        <a:buClrTx/>
                        <a:buSzTx/>
                        <a:buFontTx/>
                        <a:buNone/>
                        <a:tabLst/>
                        <a:defRPr/>
                      </a:pPr>
                      <a:r>
                        <a:rPr lang="de-DE" sz="1200" dirty="0"/>
                        <a:t>KOMFORT, SMART Single, SMART Connect</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70840">
                <a:tc>
                  <a:txBody>
                    <a:bodyPr/>
                    <a:lstStyle/>
                    <a:p>
                      <a:r>
                        <a:rPr lang="de-DE" sz="1200" b="1" dirty="0" err="1"/>
                        <a:t>Colour</a:t>
                      </a:r>
                      <a:endParaRPr lang="de-DE" sz="12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739" rtl="0" eaLnBrk="1" fontAlgn="auto" latinLnBrk="0" hangingPunct="1">
                        <a:lnSpc>
                          <a:spcPct val="100000"/>
                        </a:lnSpc>
                        <a:spcBef>
                          <a:spcPts val="0"/>
                        </a:spcBef>
                        <a:spcAft>
                          <a:spcPts val="0"/>
                        </a:spcAft>
                        <a:buClrTx/>
                        <a:buSzTx/>
                        <a:buFontTx/>
                        <a:buNone/>
                        <a:tabLst/>
                        <a:defRPr/>
                      </a:pPr>
                      <a:r>
                        <a:rPr lang="de-DE" sz="1200" dirty="0"/>
                        <a:t>White, </a:t>
                      </a:r>
                      <a:r>
                        <a:rPr lang="de-DE" sz="1200" dirty="0" err="1"/>
                        <a:t>silver</a:t>
                      </a:r>
                      <a:r>
                        <a:rPr lang="de-DE" sz="1200" dirty="0"/>
                        <a:t>, </a:t>
                      </a:r>
                      <a:r>
                        <a:rPr lang="de-DE" sz="1200" dirty="0" err="1"/>
                        <a:t>chrome</a:t>
                      </a:r>
                      <a:endParaRPr lang="de-DE" sz="12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70840">
                <a:tc>
                  <a:txBody>
                    <a:bodyPr/>
                    <a:lstStyle/>
                    <a:p>
                      <a:r>
                        <a:rPr lang="de-DE" sz="1200" b="1" dirty="0"/>
                        <a:t>Switch</a:t>
                      </a:r>
                      <a:endParaRPr lang="de-DE" sz="12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739" rtl="0" eaLnBrk="1" fontAlgn="auto" latinLnBrk="0" hangingPunct="1">
                        <a:lnSpc>
                          <a:spcPct val="100000"/>
                        </a:lnSpc>
                        <a:spcBef>
                          <a:spcPts val="0"/>
                        </a:spcBef>
                        <a:spcAft>
                          <a:spcPts val="0"/>
                        </a:spcAft>
                        <a:buClrTx/>
                        <a:buSzTx/>
                        <a:buFontTx/>
                        <a:buNone/>
                        <a:tabLst/>
                        <a:defRPr/>
                      </a:pPr>
                      <a:r>
                        <a:rPr lang="en-US" sz="1200" dirty="0"/>
                        <a:t>three buttons on the luminaire, SMART versions additionally via app and smart device, separate adjustment of direct and indirect components</a:t>
                      </a:r>
                      <a:endParaRPr lang="de-DE" sz="12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70840">
                <a:tc>
                  <a:txBody>
                    <a:bodyPr/>
                    <a:lstStyle/>
                    <a:p>
                      <a:r>
                        <a:rPr lang="de-DE" sz="1200" b="1" dirty="0"/>
                        <a:t>Sensor</a:t>
                      </a:r>
                      <a:endParaRPr lang="de-DE" sz="12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0"/>
                      <a:r>
                        <a:rPr lang="en-US" sz="1200" dirty="0">
                          <a:effectLst/>
                        </a:rPr>
                        <a:t>integrated daylight and presence sensor (SMART versions only)</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70840">
                <a:tc>
                  <a:txBody>
                    <a:bodyPr/>
                    <a:lstStyle/>
                    <a:p>
                      <a:r>
                        <a:rPr lang="de-DE" sz="1200" b="1" dirty="0"/>
                        <a:t>Further Features </a:t>
                      </a:r>
                      <a:endParaRPr lang="de-DE" sz="1200" dirty="0"/>
                    </a:p>
                  </a:txBody>
                  <a:tcPr>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nSpc>
                          <a:spcPct val="100000"/>
                        </a:lnSpc>
                        <a:spcBef>
                          <a:spcPts val="0"/>
                        </a:spcBef>
                      </a:pPr>
                      <a:r>
                        <a:rPr lang="en-US" sz="1200"/>
                        <a:t>SMART Connect luminaires with the possibility of networking with each other,</a:t>
                      </a:r>
                      <a:br>
                        <a:rPr lang="en-US" sz="1200"/>
                      </a:br>
                      <a:r>
                        <a:rPr lang="en-US" sz="1200"/>
                        <a:t>USB port on the base, indirect light with high glare control thanks to the special Triple Glare Control System (TGCS)</a:t>
                      </a:r>
                      <a:endParaRPr lang="de-DE" sz="1200" kern="1200" dirty="0">
                        <a:solidFill>
                          <a:schemeClr val="tx1"/>
                        </a:solidFill>
                        <a:latin typeface="+mn-lt"/>
                        <a:ea typeface="+mn-ea"/>
                        <a:cs typeface="+mn-cs"/>
                      </a:endParaRPr>
                    </a:p>
                  </a:txBody>
                  <a:tcPr>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729881533"/>
      </p:ext>
    </p:extLst>
  </p:cSld>
  <p:clrMapOvr>
    <a:masterClrMapping/>
  </p:clrMapOvr>
  <p:transition spd="med">
    <p:pull/>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0472593"/>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p:txBody>
          <a:bodyPr/>
          <a:lstStyle/>
          <a:p>
            <a:r>
              <a:rPr lang="en-GB" dirty="0"/>
              <a:t>The new TRILUX </a:t>
            </a:r>
            <a:r>
              <a:rPr lang="en-GB" dirty="0" err="1"/>
              <a:t>Bicult</a:t>
            </a:r>
            <a:r>
              <a:rPr lang="en-GB" dirty="0"/>
              <a:t> LED is revolutionising office lighting. It is the first desktop luminaire to combine direct and indirect light output. While the glare-free indirect lighting directed upwards illuminates the complete office, the direct component creates perfect light at the desk. Users can also set their personal lighting preferences individually on the luminaire or via an app. This enables light compliant with standards and a level of flexibility unknown until now. </a:t>
            </a:r>
            <a:endParaRPr lang="de-DE" dirty="0"/>
          </a:p>
        </p:txBody>
      </p:sp>
      <p:pic>
        <p:nvPicPr>
          <p:cNvPr id="4" name="Bildplatzhalter 3"/>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16207" r="16207"/>
          <a:stretch>
            <a:fillRect/>
          </a:stretch>
        </p:blipFill>
        <p:spPr/>
      </p:pic>
    </p:spTree>
    <p:extLst>
      <p:ext uri="{BB962C8B-B14F-4D97-AF65-F5344CB8AC3E}">
        <p14:creationId xmlns:p14="http://schemas.microsoft.com/office/powerpoint/2010/main" val="1243288744"/>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fld id="{D8D877B3-D348-4611-9BDB-C5374591D951}" type="slidenum">
              <a:rPr lang="en-US" smtClean="0"/>
              <a:pPr/>
              <a:t>4</a:t>
            </a:fld>
            <a:endParaRPr lang="en-US" dirty="0"/>
          </a:p>
        </p:txBody>
      </p:sp>
      <p:pic>
        <p:nvPicPr>
          <p:cNvPr id="15" name="Bildplatzhalter 14"/>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t="13770" b="13770"/>
          <a:stretch>
            <a:fillRect/>
          </a:stretch>
        </p:blipFill>
        <p:spPr>
          <a:xfrm>
            <a:off x="4659086" y="173508"/>
            <a:ext cx="2046514" cy="1481886"/>
          </a:xfrm>
        </p:spPr>
      </p:pic>
      <p:pic>
        <p:nvPicPr>
          <p:cNvPr id="31" name="Bildplatzhalter 30"/>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t="13770" b="13770"/>
          <a:stretch>
            <a:fillRect/>
          </a:stretch>
        </p:blipFill>
        <p:spPr>
          <a:xfrm>
            <a:off x="6908800" y="182563"/>
            <a:ext cx="2046288" cy="1482725"/>
          </a:xfrm>
        </p:spPr>
      </p:pic>
      <p:pic>
        <p:nvPicPr>
          <p:cNvPr id="35" name="Bildplatzhalter 34"/>
          <p:cNvPicPr>
            <a:picLocks noGrp="1" noChangeAspect="1"/>
          </p:cNvPicPr>
          <p:nvPr>
            <p:ph type="pic" sz="quarter" idx="18"/>
          </p:nvPr>
        </p:nvPicPr>
        <p:blipFill>
          <a:blip r:embed="rId4" cstate="print">
            <a:extLst>
              <a:ext uri="{28A0092B-C50C-407E-A947-70E740481C1C}">
                <a14:useLocalDpi xmlns:a14="http://schemas.microsoft.com/office/drawing/2010/main" val="0"/>
              </a:ext>
            </a:extLst>
          </a:blip>
          <a:srcRect t="238" b="238"/>
          <a:stretch>
            <a:fillRect/>
          </a:stretch>
        </p:blipFill>
        <p:spPr>
          <a:xfrm>
            <a:off x="6908574" y="1851558"/>
            <a:ext cx="2046514" cy="1481886"/>
          </a:xfrm>
        </p:spPr>
      </p:pic>
      <p:pic>
        <p:nvPicPr>
          <p:cNvPr id="39" name="Bildplatzhalter 38"/>
          <p:cNvPicPr>
            <a:picLocks noGrp="1" noChangeAspect="1"/>
          </p:cNvPicPr>
          <p:nvPr>
            <p:ph type="pic" sz="quarter" idx="17"/>
          </p:nvPr>
        </p:nvPicPr>
        <p:blipFill>
          <a:blip r:embed="rId5" cstate="print">
            <a:extLst>
              <a:ext uri="{28A0092B-C50C-407E-A947-70E740481C1C}">
                <a14:useLocalDpi xmlns:a14="http://schemas.microsoft.com/office/drawing/2010/main" val="0"/>
              </a:ext>
            </a:extLst>
          </a:blip>
          <a:srcRect l="16321" r="16321"/>
          <a:stretch>
            <a:fillRect/>
          </a:stretch>
        </p:blipFill>
        <p:spPr>
          <a:xfrm>
            <a:off x="4658860" y="1851558"/>
            <a:ext cx="2046514" cy="1481886"/>
          </a:xfrm>
        </p:spPr>
      </p:pic>
      <p:pic>
        <p:nvPicPr>
          <p:cNvPr id="7" name="Bildplatzhalter 6"/>
          <p:cNvPicPr>
            <a:picLocks noGrp="1" noChangeAspect="1"/>
          </p:cNvPicPr>
          <p:nvPr>
            <p:ph type="pic" sz="quarter" idx="11"/>
          </p:nvPr>
        </p:nvPicPr>
        <p:blipFill>
          <a:blip r:embed="rId6" cstate="print">
            <a:extLst>
              <a:ext uri="{28A0092B-C50C-407E-A947-70E740481C1C}">
                <a14:useLocalDpi xmlns:a14="http://schemas.microsoft.com/office/drawing/2010/main" val="0"/>
              </a:ext>
            </a:extLst>
          </a:blip>
          <a:srcRect l="4550" r="4550"/>
          <a:stretch>
            <a:fillRect/>
          </a:stretch>
        </p:blipFill>
        <p:spPr/>
      </p:pic>
      <p:pic>
        <p:nvPicPr>
          <p:cNvPr id="10" name="Bildplatzhalter 9"/>
          <p:cNvPicPr>
            <a:picLocks noGrp="1" noChangeAspect="1"/>
          </p:cNvPicPr>
          <p:nvPr>
            <p:ph type="pic" sz="quarter" idx="16"/>
          </p:nvPr>
        </p:nvPicPr>
        <p:blipFill>
          <a:blip r:embed="rId7" cstate="print">
            <a:extLst>
              <a:ext uri="{28A0092B-C50C-407E-A947-70E740481C1C}">
                <a14:useLocalDpi xmlns:a14="http://schemas.microsoft.com/office/drawing/2010/main" val="0"/>
              </a:ext>
            </a:extLst>
          </a:blip>
          <a:srcRect l="4401" r="4401"/>
          <a:stretch>
            <a:fillRect/>
          </a:stretch>
        </p:blipFill>
        <p:spPr>
          <a:xfrm>
            <a:off x="179388" y="3519488"/>
            <a:ext cx="4297362" cy="3144837"/>
          </a:xfrm>
        </p:spPr>
      </p:pic>
      <p:pic>
        <p:nvPicPr>
          <p:cNvPr id="8" name="Bildplatzhalter 7"/>
          <p:cNvPicPr>
            <a:picLocks noGrp="1" noChangeAspect="1"/>
          </p:cNvPicPr>
          <p:nvPr>
            <p:ph type="pic" sz="quarter" idx="12"/>
          </p:nvPr>
        </p:nvPicPr>
        <p:blipFill>
          <a:blip r:embed="rId8" cstate="print">
            <a:extLst>
              <a:ext uri="{28A0092B-C50C-407E-A947-70E740481C1C}">
                <a14:useLocalDpi xmlns:a14="http://schemas.microsoft.com/office/drawing/2010/main" val="0"/>
              </a:ext>
            </a:extLst>
          </a:blip>
          <a:srcRect t="13230" b="13230"/>
          <a:stretch>
            <a:fillRect/>
          </a:stretch>
        </p:blipFill>
        <p:spPr/>
      </p:pic>
    </p:spTree>
    <p:extLst>
      <p:ext uri="{BB962C8B-B14F-4D97-AF65-F5344CB8AC3E}">
        <p14:creationId xmlns:p14="http://schemas.microsoft.com/office/powerpoint/2010/main" val="1117482117"/>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fld id="{D8D877B3-D348-4611-9BDB-C5374591D951}" type="slidenum">
              <a:rPr lang="en-US" smtClean="0"/>
              <a:pPr/>
              <a:t>5</a:t>
            </a:fld>
            <a:endParaRPr lang="en-US" dirty="0"/>
          </a:p>
        </p:txBody>
      </p:sp>
      <p:pic>
        <p:nvPicPr>
          <p:cNvPr id="11" name="Grafik 10"/>
          <p:cNvPicPr>
            <a:picLocks noChangeAspect="1"/>
          </p:cNvPicPr>
          <p:nvPr/>
        </p:nvPicPr>
        <p:blipFill rotWithShape="1">
          <a:blip r:embed="rId2" cstate="print">
            <a:extLst>
              <a:ext uri="{28A0092B-C50C-407E-A947-70E740481C1C}">
                <a14:useLocalDpi xmlns:a14="http://schemas.microsoft.com/office/drawing/2010/main" val="0"/>
              </a:ext>
            </a:extLst>
          </a:blip>
          <a:srcRect l="10272" t="3830" r="7095"/>
          <a:stretch/>
        </p:blipFill>
        <p:spPr>
          <a:xfrm>
            <a:off x="404883" y="354562"/>
            <a:ext cx="8334235" cy="6300000"/>
          </a:xfrm>
          <a:prstGeom prst="rect">
            <a:avLst/>
          </a:prstGeom>
        </p:spPr>
      </p:pic>
    </p:spTree>
    <p:extLst>
      <p:ext uri="{BB962C8B-B14F-4D97-AF65-F5344CB8AC3E}">
        <p14:creationId xmlns:p14="http://schemas.microsoft.com/office/powerpoint/2010/main" val="2819896512"/>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a:xfrm>
            <a:off x="2892426" y="1948534"/>
            <a:ext cx="5680074" cy="4452266"/>
          </a:xfrm>
        </p:spPr>
        <p:txBody>
          <a:bodyPr>
            <a:noAutofit/>
          </a:bodyPr>
          <a:lstStyle/>
          <a:p>
            <a:r>
              <a:rPr lang="en-GB" b="1" dirty="0"/>
              <a:t>The light revolution for both desk and room</a:t>
            </a:r>
            <a:endParaRPr lang="de-DE" dirty="0"/>
          </a:p>
          <a:p>
            <a:r>
              <a:rPr lang="en-GB" dirty="0"/>
              <a:t>With the innovative </a:t>
            </a:r>
            <a:r>
              <a:rPr lang="en-GB" dirty="0" err="1"/>
              <a:t>Bicult</a:t>
            </a:r>
            <a:r>
              <a:rPr lang="en-GB" dirty="0"/>
              <a:t> LED, TRILUX has developed a unique desktop luminaire that optimally illuminates both workstations and the complete room. Thanks to the high, glare-free indirect component, supplementary ceiling luminaires or standing luminaires are not required for standard-compliant illumination of the workplace. This means that no further horizon needs to be integrated into the room, achieving a uniquely clear and uniform ceiling appearance. </a:t>
            </a:r>
            <a:endParaRPr lang="de-DE" dirty="0"/>
          </a:p>
          <a:p>
            <a:pPr>
              <a:spcAft>
                <a:spcPts val="0"/>
              </a:spcAft>
            </a:pPr>
            <a:endParaRPr lang="de-DE" dirty="0"/>
          </a:p>
        </p:txBody>
      </p:sp>
      <p:pic>
        <p:nvPicPr>
          <p:cNvPr id="8" name="Bildplatzhalter 7"/>
          <p:cNvPicPr>
            <a:picLocks noGrp="1" noChangeAspect="1"/>
          </p:cNvPicPr>
          <p:nvPr>
            <p:ph type="pic" sz="quarter" idx="11"/>
          </p:nvPr>
        </p:nvPicPr>
        <p:blipFill rotWithShape="1">
          <a:blip r:embed="rId2" cstate="print">
            <a:extLst>
              <a:ext uri="{28A0092B-C50C-407E-A947-70E740481C1C}">
                <a14:useLocalDpi xmlns:a14="http://schemas.microsoft.com/office/drawing/2010/main" val="0"/>
              </a:ext>
            </a:extLst>
          </a:blip>
          <a:srcRect l="23673" r="25563"/>
          <a:stretch/>
        </p:blipFill>
        <p:spPr/>
      </p:pic>
    </p:spTree>
    <p:extLst>
      <p:ext uri="{BB962C8B-B14F-4D97-AF65-F5344CB8AC3E}">
        <p14:creationId xmlns:p14="http://schemas.microsoft.com/office/powerpoint/2010/main" val="4258788664"/>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p:txBody>
          <a:bodyPr/>
          <a:lstStyle/>
          <a:p>
            <a:r>
              <a:rPr lang="en-GB" b="1" dirty="0"/>
              <a:t>Planning general lighting – and keeping all options open</a:t>
            </a:r>
            <a:endParaRPr lang="de-DE" dirty="0"/>
          </a:p>
          <a:p>
            <a:r>
              <a:rPr lang="en-GB" dirty="0"/>
              <a:t>The </a:t>
            </a:r>
            <a:r>
              <a:rPr lang="en-GB" dirty="0" err="1"/>
              <a:t>Bicult</a:t>
            </a:r>
            <a:r>
              <a:rPr lang="en-GB" dirty="0"/>
              <a:t> LED enables new building constructions and core refurbishments to be especially simply and attractively planned, because only one form of general lighting is needed in such projects. </a:t>
            </a:r>
            <a:r>
              <a:rPr lang="en-GB" dirty="0" err="1"/>
              <a:t>Bicult</a:t>
            </a:r>
            <a:r>
              <a:rPr lang="en-GB" dirty="0"/>
              <a:t> LED as a desktop luminaire is part of the furniture and ensures standard-compliant lighting perfectly matched to the room use. </a:t>
            </a:r>
            <a:endParaRPr lang="de-DE" dirty="0"/>
          </a:p>
          <a:p>
            <a:endParaRPr lang="de-DE" dirty="0"/>
          </a:p>
        </p:txBody>
      </p:sp>
      <p:sp>
        <p:nvSpPr>
          <p:cNvPr id="2" name="Bildplatzhalter 1"/>
          <p:cNvSpPr>
            <a:spLocks noGrp="1"/>
          </p:cNvSpPr>
          <p:nvPr>
            <p:ph type="pic" sz="quarter" idx="11"/>
          </p:nvPr>
        </p:nvSpPr>
        <p:spPr/>
      </p:sp>
      <p:pic>
        <p:nvPicPr>
          <p:cNvPr id="7" name="Bildplatzhalter 3"/>
          <p:cNvPicPr>
            <a:picLocks noChangeAspect="1"/>
          </p:cNvPicPr>
          <p:nvPr/>
        </p:nvPicPr>
        <p:blipFill>
          <a:blip r:embed="rId2" cstate="print">
            <a:extLst>
              <a:ext uri="{28A0092B-C50C-407E-A947-70E740481C1C}">
                <a14:useLocalDpi xmlns:a14="http://schemas.microsoft.com/office/drawing/2010/main" val="0"/>
              </a:ext>
            </a:extLst>
          </a:blip>
          <a:srcRect l="24622" r="24622"/>
          <a:stretch>
            <a:fillRect/>
          </a:stretch>
        </p:blipFill>
        <p:spPr>
          <a:xfrm>
            <a:off x="179999" y="180000"/>
            <a:ext cx="2200343" cy="6498000"/>
          </a:xfrm>
          <a:prstGeom prst="rect">
            <a:avLst/>
          </a:prstGeom>
          <a:solidFill>
            <a:schemeClr val="bg1">
              <a:lumMod val="95000"/>
            </a:schemeClr>
          </a:solidFill>
        </p:spPr>
      </p:pic>
    </p:spTree>
    <p:extLst>
      <p:ext uri="{BB962C8B-B14F-4D97-AF65-F5344CB8AC3E}">
        <p14:creationId xmlns:p14="http://schemas.microsoft.com/office/powerpoint/2010/main" val="453986214"/>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fld id="{D8D877B3-D348-4611-9BDB-C5374591D951}" type="slidenum">
              <a:rPr lang="en-US" smtClean="0"/>
              <a:pPr/>
              <a:t>8</a:t>
            </a:fld>
            <a:endParaRPr lang="en-US" dirty="0"/>
          </a:p>
        </p:txBody>
      </p:sp>
      <p:pic>
        <p:nvPicPr>
          <p:cNvPr id="4" name="Grafik 3"/>
          <p:cNvPicPr>
            <a:picLocks noChangeAspect="1"/>
          </p:cNvPicPr>
          <p:nvPr/>
        </p:nvPicPr>
        <p:blipFill rotWithShape="1">
          <a:blip r:embed="rId2" cstate="print">
            <a:extLst>
              <a:ext uri="{28A0092B-C50C-407E-A947-70E740481C1C}">
                <a14:useLocalDpi xmlns:a14="http://schemas.microsoft.com/office/drawing/2010/main" val="0"/>
              </a:ext>
            </a:extLst>
          </a:blip>
          <a:srcRect l="6224" t="13692" r="6020" b="19636"/>
          <a:stretch/>
        </p:blipFill>
        <p:spPr>
          <a:xfrm>
            <a:off x="318942" y="1175657"/>
            <a:ext cx="8506116" cy="4198776"/>
          </a:xfrm>
          <a:prstGeom prst="rect">
            <a:avLst/>
          </a:prstGeom>
        </p:spPr>
      </p:pic>
    </p:spTree>
    <p:extLst>
      <p:ext uri="{BB962C8B-B14F-4D97-AF65-F5344CB8AC3E}">
        <p14:creationId xmlns:p14="http://schemas.microsoft.com/office/powerpoint/2010/main" val="1013896727"/>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a:xfrm>
            <a:off x="2892426" y="1948534"/>
            <a:ext cx="5680074" cy="4452266"/>
          </a:xfrm>
        </p:spPr>
        <p:txBody>
          <a:bodyPr>
            <a:noAutofit/>
          </a:bodyPr>
          <a:lstStyle/>
          <a:p>
            <a:r>
              <a:rPr lang="en-GB" b="1" dirty="0"/>
              <a:t>Consummate quality of light</a:t>
            </a:r>
            <a:endParaRPr lang="de-DE" dirty="0"/>
          </a:p>
          <a:p>
            <a:r>
              <a:rPr lang="en-GB" dirty="0"/>
              <a:t>The elevated indirect light component of the desktop luminaire also illuminates the room with luminous flux of 5,000 lm – without causing glare for any standing employees. This is ensured by a special "triple glare control system (TGCS)" consisting of a combination of three optical systems and a special light control and light mix. Individual light settings are also possible in the open space without negatively affecting the complete room itself.</a:t>
            </a:r>
            <a:endParaRPr lang="de-DE"/>
          </a:p>
          <a:p>
            <a:pPr>
              <a:spcAft>
                <a:spcPts val="0"/>
              </a:spcAft>
            </a:pPr>
            <a:endParaRPr lang="de-DE" dirty="0"/>
          </a:p>
          <a:p>
            <a:r>
              <a:rPr lang="de-DE" dirty="0"/>
              <a:t>. </a:t>
            </a:r>
          </a:p>
        </p:txBody>
      </p:sp>
      <p:pic>
        <p:nvPicPr>
          <p:cNvPr id="4" name="Bildplatzhalter 3"/>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64065" t="-210" r="13347" b="210"/>
          <a:stretch/>
        </p:blipFill>
        <p:spPr/>
      </p:pic>
    </p:spTree>
    <p:extLst>
      <p:ext uri="{BB962C8B-B14F-4D97-AF65-F5344CB8AC3E}">
        <p14:creationId xmlns:p14="http://schemas.microsoft.com/office/powerpoint/2010/main" val="1635031658"/>
      </p:ext>
    </p:extLst>
  </p:cSld>
  <p:clrMapOvr>
    <a:masterClrMapping/>
  </p:clrMapOvr>
  <p:transition spd="med">
    <p:pull/>
  </p:transition>
</p:sld>
</file>

<file path=ppt/theme/theme1.xml><?xml version="1.0" encoding="utf-8"?>
<a:theme xmlns:a="http://schemas.openxmlformats.org/drawingml/2006/main" name="SUPRIMO Theme">
  <a:themeElements>
    <a:clrScheme name="Benutzerdefiniert 1">
      <a:dk1>
        <a:srgbClr val="000000"/>
      </a:dk1>
      <a:lt1>
        <a:srgbClr val="FFFFFF"/>
      </a:lt1>
      <a:dk2>
        <a:srgbClr val="7A5B58"/>
      </a:dk2>
      <a:lt2>
        <a:srgbClr val="E7E6E6"/>
      </a:lt2>
      <a:accent1>
        <a:srgbClr val="CF0000"/>
      </a:accent1>
      <a:accent2>
        <a:srgbClr val="FED6D1"/>
      </a:accent2>
      <a:accent3>
        <a:srgbClr val="FEADA3"/>
      </a:accent3>
      <a:accent4>
        <a:srgbClr val="FE8576"/>
      </a:accent4>
      <a:accent5>
        <a:srgbClr val="D11700"/>
      </a:accent5>
      <a:accent6>
        <a:srgbClr val="8B0F00"/>
      </a:accent6>
      <a:hlink>
        <a:srgbClr val="48A1FA"/>
      </a:hlink>
      <a:folHlink>
        <a:srgbClr val="C490AA"/>
      </a:folHlink>
    </a:clrScheme>
    <a:fontScheme name="Roboto_PT Sans">
      <a:majorFont>
        <a:latin typeface="DIN-Bold"/>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Bone_Main_Theme" id="{984CA928-AC55-48D1-A2CF-EFEF96F6FFC2}" vid="{10C4037B-0339-4D19-8E02-D5EA7933CD33}"/>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5D2FD7B437B2946995D32AF771939E0" ma:contentTypeVersion="3" ma:contentTypeDescription="Create a new document." ma:contentTypeScope="" ma:versionID="2ba10cb748974c95523e84d5016e805c">
  <xsd:schema xmlns:xsd="http://www.w3.org/2001/XMLSchema" xmlns:xs="http://www.w3.org/2001/XMLSchema" xmlns:p="http://schemas.microsoft.com/office/2006/metadata/properties" xmlns:ns2="29426f13-39b3-4534-b78d-82f0973179fe" targetNamespace="http://schemas.microsoft.com/office/2006/metadata/properties" ma:root="true" ma:fieldsID="906e4941badc6a946083a96beaf93b3a" ns2:_="">
    <xsd:import namespace="29426f13-39b3-4534-b78d-82f0973179fe"/>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426f13-39b3-4534-b78d-82f0973179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46CB2C6-9108-45FB-8491-C55F6B5B9C7B}">
  <ds:schemaRefs>
    <ds:schemaRef ds:uri="http://schemas.microsoft.com/sharepoint/v3/contenttype/forms"/>
  </ds:schemaRefs>
</ds:datastoreItem>
</file>

<file path=customXml/itemProps2.xml><?xml version="1.0" encoding="utf-8"?>
<ds:datastoreItem xmlns:ds="http://schemas.openxmlformats.org/officeDocument/2006/customXml" ds:itemID="{20C49BDB-0CB6-4A7B-9F18-FE353A22AF55}"/>
</file>

<file path=customXml/itemProps3.xml><?xml version="1.0" encoding="utf-8"?>
<ds:datastoreItem xmlns:ds="http://schemas.openxmlformats.org/officeDocument/2006/customXml" ds:itemID="{A13BEE07-6500-4601-9FC0-8C9EA161F04B}">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2f3e3d9d-aded-4e5e-8f2b-f508d572b77f"/>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BBone_Main_Theme</Template>
  <TotalTime>0</TotalTime>
  <Words>1371</Words>
  <Application>Microsoft Office PowerPoint</Application>
  <PresentationFormat>Bildschirmpräsentation (4:3)</PresentationFormat>
  <Paragraphs>87</Paragraphs>
  <Slides>27</Slides>
  <Notes>2</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27</vt:i4>
      </vt:variant>
    </vt:vector>
  </HeadingPairs>
  <TitlesOfParts>
    <vt:vector size="33" baseType="lpstr">
      <vt:lpstr>Arial</vt:lpstr>
      <vt:lpstr>Calibri</vt:lpstr>
      <vt:lpstr>Din-Bold</vt:lpstr>
      <vt:lpstr>Din-Bold</vt:lpstr>
      <vt:lpstr>DIN-Regular</vt:lpstr>
      <vt:lpstr>SUPRIMO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AN OVERVIEW OF FEATURES</vt:lpstr>
      <vt:lpstr>INDIVIDUAL LIGHT SCENES SAVE AND EDIT</vt:lpstr>
      <vt:lpstr>SUPPORT YOUR BIORHYTHM Human Centric Lighting (HCL)</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isakoff</dc:creator>
  <cp:lastModifiedBy>Steven Matthias</cp:lastModifiedBy>
  <cp:revision>1047</cp:revision>
  <dcterms:created xsi:type="dcterms:W3CDTF">2016-08-03T18:01:43Z</dcterms:created>
  <dcterms:modified xsi:type="dcterms:W3CDTF">2020-05-03T11:37:46Z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0x01010025D2FD7B437B2946995D32AF771939E0</vt:lpwstr>
  </property>
</Properties>
</file>