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2" r:id="rId4"/>
  </p:sldMasterIdLst>
  <p:notesMasterIdLst>
    <p:notesMasterId r:id="rId23"/>
  </p:notesMasterIdLst>
  <p:sldIdLst>
    <p:sldId id="2147377254" r:id="rId5"/>
    <p:sldId id="295" r:id="rId6"/>
    <p:sldId id="296" r:id="rId7"/>
    <p:sldId id="10227" r:id="rId8"/>
    <p:sldId id="282" r:id="rId9"/>
    <p:sldId id="299" r:id="rId10"/>
    <p:sldId id="10237" r:id="rId11"/>
    <p:sldId id="10238" r:id="rId12"/>
    <p:sldId id="10236" r:id="rId13"/>
    <p:sldId id="265" r:id="rId14"/>
    <p:sldId id="10229" r:id="rId15"/>
    <p:sldId id="10230" r:id="rId16"/>
    <p:sldId id="260" r:id="rId17"/>
    <p:sldId id="10231" r:id="rId18"/>
    <p:sldId id="10232" r:id="rId19"/>
    <p:sldId id="10233" r:id="rId20"/>
    <p:sldId id="10234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5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3840">
          <p15:clr>
            <a:srgbClr val="A4A3A4"/>
          </p15:clr>
        </p15:guide>
        <p15:guide id="5" orient="horz" pos="1185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E3CA7B-D256-27DD-9470-43AECEE9D8AD}" name="Keur, Inga" initials="KI" userId="S::013284@trilux.de::60fc3a81-a2cd-42d6-b442-de5218b87b5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F7F7F9"/>
    <a:srgbClr val="CDCDCF"/>
    <a:srgbClr val="E5E5E7"/>
    <a:srgbClr val="E7E7E9"/>
    <a:srgbClr val="ECECEE"/>
    <a:srgbClr val="F6F6F8"/>
    <a:srgbClr val="C9C9CB"/>
    <a:srgbClr val="1C1C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B902DE-ED74-444F-AE9E-FD5D11435D99}" v="5" dt="2022-10-28T09:53:53.4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>
        <p:guide pos="3840"/>
        <p:guide orient="horz" pos="11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rtlieb, Carolin" userId="b7a2765a-a537-40fb-a5ad-501914612c03" providerId="ADAL" clId="{CE1BF9AB-E485-4C6A-B710-12DEB669855F}"/>
    <pc:docChg chg="undo custSel delSld modSld">
      <pc:chgData name="Ortlieb, Carolin" userId="b7a2765a-a537-40fb-a5ad-501914612c03" providerId="ADAL" clId="{CE1BF9AB-E485-4C6A-B710-12DEB669855F}" dt="2022-10-18T12:56:15.851" v="69" actId="20577"/>
      <pc:docMkLst>
        <pc:docMk/>
      </pc:docMkLst>
      <pc:sldChg chg="delCm">
        <pc:chgData name="Ortlieb, Carolin" userId="b7a2765a-a537-40fb-a5ad-501914612c03" providerId="ADAL" clId="{CE1BF9AB-E485-4C6A-B710-12DEB669855F}" dt="2022-10-18T12:31:13.799" v="58"/>
        <pc:sldMkLst>
          <pc:docMk/>
          <pc:sldMk cId="2863389298" sldId="265"/>
        </pc:sldMkLst>
      </pc:sldChg>
      <pc:sldChg chg="del">
        <pc:chgData name="Ortlieb, Carolin" userId="b7a2765a-a537-40fb-a5ad-501914612c03" providerId="ADAL" clId="{CE1BF9AB-E485-4C6A-B710-12DEB669855F}" dt="2022-10-18T12:30:11.480" v="46" actId="2696"/>
        <pc:sldMkLst>
          <pc:docMk/>
          <pc:sldMk cId="107483573" sldId="274"/>
        </pc:sldMkLst>
      </pc:sldChg>
      <pc:sldChg chg="addSp delSp modSp mod modAnim delCm">
        <pc:chgData name="Ortlieb, Carolin" userId="b7a2765a-a537-40fb-a5ad-501914612c03" providerId="ADAL" clId="{CE1BF9AB-E485-4C6A-B710-12DEB669855F}" dt="2022-10-18T12:30:35.334" v="49"/>
        <pc:sldMkLst>
          <pc:docMk/>
          <pc:sldMk cId="4240613537" sldId="282"/>
        </pc:sldMkLst>
        <pc:spChg chg="del">
          <ac:chgData name="Ortlieb, Carolin" userId="b7a2765a-a537-40fb-a5ad-501914612c03" providerId="ADAL" clId="{CE1BF9AB-E485-4C6A-B710-12DEB669855F}" dt="2022-10-18T12:14:24.342" v="4" actId="478"/>
          <ac:spMkLst>
            <pc:docMk/>
            <pc:sldMk cId="4240613537" sldId="282"/>
            <ac:spMk id="31" creationId="{36FA6DCD-787A-4E00-8789-A198A17F5540}"/>
          </ac:spMkLst>
        </pc:spChg>
        <pc:spChg chg="del">
          <ac:chgData name="Ortlieb, Carolin" userId="b7a2765a-a537-40fb-a5ad-501914612c03" providerId="ADAL" clId="{CE1BF9AB-E485-4C6A-B710-12DEB669855F}" dt="2022-10-18T12:14:24.342" v="4" actId="478"/>
          <ac:spMkLst>
            <pc:docMk/>
            <pc:sldMk cId="4240613537" sldId="282"/>
            <ac:spMk id="32" creationId="{EC7E9171-F619-4ABF-92C0-B9CB0C4C6347}"/>
          </ac:spMkLst>
        </pc:spChg>
        <pc:spChg chg="del">
          <ac:chgData name="Ortlieb, Carolin" userId="b7a2765a-a537-40fb-a5ad-501914612c03" providerId="ADAL" clId="{CE1BF9AB-E485-4C6A-B710-12DEB669855F}" dt="2022-10-18T12:14:24.342" v="4" actId="478"/>
          <ac:spMkLst>
            <pc:docMk/>
            <pc:sldMk cId="4240613537" sldId="282"/>
            <ac:spMk id="33" creationId="{865F4C13-496C-4B40-A470-BCD825A32D37}"/>
          </ac:spMkLst>
        </pc:spChg>
        <pc:spChg chg="del">
          <ac:chgData name="Ortlieb, Carolin" userId="b7a2765a-a537-40fb-a5ad-501914612c03" providerId="ADAL" clId="{CE1BF9AB-E485-4C6A-B710-12DEB669855F}" dt="2022-10-18T12:14:14.216" v="3" actId="478"/>
          <ac:spMkLst>
            <pc:docMk/>
            <pc:sldMk cId="4240613537" sldId="282"/>
            <ac:spMk id="34" creationId="{9EBB1C38-702A-4BBD-B527-7AC8E1BF25D7}"/>
          </ac:spMkLst>
        </pc:spChg>
        <pc:spChg chg="del">
          <ac:chgData name="Ortlieb, Carolin" userId="b7a2765a-a537-40fb-a5ad-501914612c03" providerId="ADAL" clId="{CE1BF9AB-E485-4C6A-B710-12DEB669855F}" dt="2022-10-18T12:14:14.216" v="3" actId="478"/>
          <ac:spMkLst>
            <pc:docMk/>
            <pc:sldMk cId="4240613537" sldId="282"/>
            <ac:spMk id="35" creationId="{24D201D3-263F-4EA7-8B77-B6DE93421D6F}"/>
          </ac:spMkLst>
        </pc:spChg>
        <pc:spChg chg="del mod">
          <ac:chgData name="Ortlieb, Carolin" userId="b7a2765a-a537-40fb-a5ad-501914612c03" providerId="ADAL" clId="{CE1BF9AB-E485-4C6A-B710-12DEB669855F}" dt="2022-10-18T12:14:31.290" v="10" actId="478"/>
          <ac:spMkLst>
            <pc:docMk/>
            <pc:sldMk cId="4240613537" sldId="282"/>
            <ac:spMk id="45" creationId="{9662425E-41F5-464F-B324-BCC25DA2AE8D}"/>
          </ac:spMkLst>
        </pc:spChg>
        <pc:spChg chg="del">
          <ac:chgData name="Ortlieb, Carolin" userId="b7a2765a-a537-40fb-a5ad-501914612c03" providerId="ADAL" clId="{CE1BF9AB-E485-4C6A-B710-12DEB669855F}" dt="2022-10-18T12:14:29.936" v="8" actId="478"/>
          <ac:spMkLst>
            <pc:docMk/>
            <pc:sldMk cId="4240613537" sldId="282"/>
            <ac:spMk id="46" creationId="{3CE621DC-8F93-4DF2-BDEE-029644F8F1F8}"/>
          </ac:spMkLst>
        </pc:spChg>
        <pc:spChg chg="del">
          <ac:chgData name="Ortlieb, Carolin" userId="b7a2765a-a537-40fb-a5ad-501914612c03" providerId="ADAL" clId="{CE1BF9AB-E485-4C6A-B710-12DEB669855F}" dt="2022-10-18T12:14:14.216" v="3" actId="478"/>
          <ac:spMkLst>
            <pc:docMk/>
            <pc:sldMk cId="4240613537" sldId="282"/>
            <ac:spMk id="60" creationId="{82B39FB8-E54F-48DF-A281-E0209B84CA04}"/>
          </ac:spMkLst>
        </pc:spChg>
        <pc:grpChg chg="del">
          <ac:chgData name="Ortlieb, Carolin" userId="b7a2765a-a537-40fb-a5ad-501914612c03" providerId="ADAL" clId="{CE1BF9AB-E485-4C6A-B710-12DEB669855F}" dt="2022-10-18T12:14:14.216" v="3" actId="478"/>
          <ac:grpSpMkLst>
            <pc:docMk/>
            <pc:sldMk cId="4240613537" sldId="282"/>
            <ac:grpSpMk id="52" creationId="{80CA4837-4181-4055-8F12-6B54EBDC7DB3}"/>
          </ac:grpSpMkLst>
        </pc:grpChg>
        <pc:grpChg chg="del">
          <ac:chgData name="Ortlieb, Carolin" userId="b7a2765a-a537-40fb-a5ad-501914612c03" providerId="ADAL" clId="{CE1BF9AB-E485-4C6A-B710-12DEB669855F}" dt="2022-10-18T12:14:14.216" v="3" actId="478"/>
          <ac:grpSpMkLst>
            <pc:docMk/>
            <pc:sldMk cId="4240613537" sldId="282"/>
            <ac:grpSpMk id="59" creationId="{4564EC30-33DB-4FB4-A351-1CA433C12D54}"/>
          </ac:grpSpMkLst>
        </pc:grpChg>
        <pc:picChg chg="del">
          <ac:chgData name="Ortlieb, Carolin" userId="b7a2765a-a537-40fb-a5ad-501914612c03" providerId="ADAL" clId="{CE1BF9AB-E485-4C6A-B710-12DEB669855F}" dt="2022-10-18T12:14:14.216" v="3" actId="478"/>
          <ac:picMkLst>
            <pc:docMk/>
            <pc:sldMk cId="4240613537" sldId="282"/>
            <ac:picMk id="27" creationId="{CBB5437D-1C60-4990-B4C4-7E2D2A6D375F}"/>
          </ac:picMkLst>
        </pc:picChg>
        <pc:picChg chg="del">
          <ac:chgData name="Ortlieb, Carolin" userId="b7a2765a-a537-40fb-a5ad-501914612c03" providerId="ADAL" clId="{CE1BF9AB-E485-4C6A-B710-12DEB669855F}" dt="2022-10-18T12:14:14.216" v="3" actId="478"/>
          <ac:picMkLst>
            <pc:docMk/>
            <pc:sldMk cId="4240613537" sldId="282"/>
            <ac:picMk id="29" creationId="{3D36279A-CF54-4737-9D24-4BCDD4FC87CF}"/>
          </ac:picMkLst>
        </pc:picChg>
        <pc:picChg chg="add mod">
          <ac:chgData name="Ortlieb, Carolin" userId="b7a2765a-a537-40fb-a5ad-501914612c03" providerId="ADAL" clId="{CE1BF9AB-E485-4C6A-B710-12DEB669855F}" dt="2022-10-18T12:14:57.907" v="15" actId="1076"/>
          <ac:picMkLst>
            <pc:docMk/>
            <pc:sldMk cId="4240613537" sldId="282"/>
            <ac:picMk id="36" creationId="{6416B3BC-9BFE-475D-A2B9-22604619BC90}"/>
          </ac:picMkLst>
        </pc:picChg>
        <pc:picChg chg="del">
          <ac:chgData name="Ortlieb, Carolin" userId="b7a2765a-a537-40fb-a5ad-501914612c03" providerId="ADAL" clId="{CE1BF9AB-E485-4C6A-B710-12DEB669855F}" dt="2022-10-18T12:14:28.944" v="7" actId="478"/>
          <ac:picMkLst>
            <pc:docMk/>
            <pc:sldMk cId="4240613537" sldId="282"/>
            <ac:picMk id="37" creationId="{FA6E98D3-5359-4DE0-8CA0-0A750B46700A}"/>
          </ac:picMkLst>
        </pc:picChg>
        <pc:picChg chg="del">
          <ac:chgData name="Ortlieb, Carolin" userId="b7a2765a-a537-40fb-a5ad-501914612c03" providerId="ADAL" clId="{CE1BF9AB-E485-4C6A-B710-12DEB669855F}" dt="2022-10-18T12:14:14.216" v="3" actId="478"/>
          <ac:picMkLst>
            <pc:docMk/>
            <pc:sldMk cId="4240613537" sldId="282"/>
            <ac:picMk id="38" creationId="{19D6A23E-1210-4092-B027-2901EA68C49A}"/>
          </ac:picMkLst>
        </pc:picChg>
        <pc:picChg chg="del">
          <ac:chgData name="Ortlieb, Carolin" userId="b7a2765a-a537-40fb-a5ad-501914612c03" providerId="ADAL" clId="{CE1BF9AB-E485-4C6A-B710-12DEB669855F}" dt="2022-10-18T12:14:24.342" v="4" actId="478"/>
          <ac:picMkLst>
            <pc:docMk/>
            <pc:sldMk cId="4240613537" sldId="282"/>
            <ac:picMk id="50" creationId="{1CE297AE-F070-40D5-8248-0CD9BF0FE250}"/>
          </ac:picMkLst>
        </pc:picChg>
        <pc:picChg chg="del">
          <ac:chgData name="Ortlieb, Carolin" userId="b7a2765a-a537-40fb-a5ad-501914612c03" providerId="ADAL" clId="{CE1BF9AB-E485-4C6A-B710-12DEB669855F}" dt="2022-10-18T12:14:14.216" v="3" actId="478"/>
          <ac:picMkLst>
            <pc:docMk/>
            <pc:sldMk cId="4240613537" sldId="282"/>
            <ac:picMk id="51" creationId="{900E02D6-BD2C-44E2-84E4-9FA6EECF59AD}"/>
          </ac:picMkLst>
        </pc:picChg>
        <pc:picChg chg="del">
          <ac:chgData name="Ortlieb, Carolin" userId="b7a2765a-a537-40fb-a5ad-501914612c03" providerId="ADAL" clId="{CE1BF9AB-E485-4C6A-B710-12DEB669855F}" dt="2022-10-18T12:14:14.216" v="3" actId="478"/>
          <ac:picMkLst>
            <pc:docMk/>
            <pc:sldMk cId="4240613537" sldId="282"/>
            <ac:picMk id="53" creationId="{003AFBF8-EC57-4468-B852-ACB8F20ED0C6}"/>
          </ac:picMkLst>
        </pc:picChg>
        <pc:picChg chg="del">
          <ac:chgData name="Ortlieb, Carolin" userId="b7a2765a-a537-40fb-a5ad-501914612c03" providerId="ADAL" clId="{CE1BF9AB-E485-4C6A-B710-12DEB669855F}" dt="2022-10-18T12:14:26.412" v="5" actId="478"/>
          <ac:picMkLst>
            <pc:docMk/>
            <pc:sldMk cId="4240613537" sldId="282"/>
            <ac:picMk id="54" creationId="{7A937495-14B3-423A-9CBC-AB2450C52A26}"/>
          </ac:picMkLst>
        </pc:picChg>
        <pc:picChg chg="del">
          <ac:chgData name="Ortlieb, Carolin" userId="b7a2765a-a537-40fb-a5ad-501914612c03" providerId="ADAL" clId="{CE1BF9AB-E485-4C6A-B710-12DEB669855F}" dt="2022-10-18T12:14:28.258" v="6" actId="478"/>
          <ac:picMkLst>
            <pc:docMk/>
            <pc:sldMk cId="4240613537" sldId="282"/>
            <ac:picMk id="55" creationId="{3FCE0120-8384-424B-82BE-E0699DBD249E}"/>
          </ac:picMkLst>
        </pc:picChg>
      </pc:sldChg>
      <pc:sldChg chg="addSp delSp modSp mod modAnim delCm">
        <pc:chgData name="Ortlieb, Carolin" userId="b7a2765a-a537-40fb-a5ad-501914612c03" providerId="ADAL" clId="{CE1BF9AB-E485-4C6A-B710-12DEB669855F}" dt="2022-10-18T12:30:41.275" v="50"/>
        <pc:sldMkLst>
          <pc:docMk/>
          <pc:sldMk cId="421144258" sldId="299"/>
        </pc:sldMkLst>
        <pc:spChg chg="add del mod">
          <ac:chgData name="Ortlieb, Carolin" userId="b7a2765a-a537-40fb-a5ad-501914612c03" providerId="ADAL" clId="{CE1BF9AB-E485-4C6A-B710-12DEB669855F}" dt="2022-10-18T12:15:41.286" v="20" actId="478"/>
          <ac:spMkLst>
            <pc:docMk/>
            <pc:sldMk cId="421144258" sldId="299"/>
            <ac:spMk id="4" creationId="{9DD39FF3-1C1C-40D6-991E-4D8B8B55B644}"/>
          </ac:spMkLst>
        </pc:spChg>
        <pc:picChg chg="add mod">
          <ac:chgData name="Ortlieb, Carolin" userId="b7a2765a-a537-40fb-a5ad-501914612c03" providerId="ADAL" clId="{CE1BF9AB-E485-4C6A-B710-12DEB669855F}" dt="2022-10-18T12:15:46.395" v="21" actId="1076"/>
          <ac:picMkLst>
            <pc:docMk/>
            <pc:sldMk cId="421144258" sldId="299"/>
            <ac:picMk id="6" creationId="{7ACA21E7-5E6E-4006-8864-FBC46138CB0B}"/>
          </ac:picMkLst>
        </pc:picChg>
        <pc:picChg chg="del">
          <ac:chgData name="Ortlieb, Carolin" userId="b7a2765a-a537-40fb-a5ad-501914612c03" providerId="ADAL" clId="{CE1BF9AB-E485-4C6A-B710-12DEB669855F}" dt="2022-10-18T12:15:33.882" v="17" actId="478"/>
          <ac:picMkLst>
            <pc:docMk/>
            <pc:sldMk cId="421144258" sldId="299"/>
            <ac:picMk id="10" creationId="{7CE9CB43-0F76-48AB-832B-3EFDD4C347DB}"/>
          </ac:picMkLst>
        </pc:picChg>
      </pc:sldChg>
      <pc:sldChg chg="addSp delSp modSp mod modAnim delCm">
        <pc:chgData name="Ortlieb, Carolin" userId="b7a2765a-a537-40fb-a5ad-501914612c03" providerId="ADAL" clId="{CE1BF9AB-E485-4C6A-B710-12DEB669855F}" dt="2022-10-18T12:30:28.459" v="47"/>
        <pc:sldMkLst>
          <pc:docMk/>
          <pc:sldMk cId="2715713871" sldId="10227"/>
        </pc:sldMkLst>
        <pc:grpChg chg="del">
          <ac:chgData name="Ortlieb, Carolin" userId="b7a2765a-a537-40fb-a5ad-501914612c03" providerId="ADAL" clId="{CE1BF9AB-E485-4C6A-B710-12DEB669855F}" dt="2022-10-18T12:13:30.383" v="1" actId="478"/>
          <ac:grpSpMkLst>
            <pc:docMk/>
            <pc:sldMk cId="2715713871" sldId="10227"/>
            <ac:grpSpMk id="3" creationId="{C99961BE-1DD2-4466-B514-F27366F4CDAC}"/>
          </ac:grpSpMkLst>
        </pc:grpChg>
        <pc:picChg chg="add mod">
          <ac:chgData name="Ortlieb, Carolin" userId="b7a2765a-a537-40fb-a5ad-501914612c03" providerId="ADAL" clId="{CE1BF9AB-E485-4C6A-B710-12DEB669855F}" dt="2022-10-18T12:15:01.786" v="16" actId="1076"/>
          <ac:picMkLst>
            <pc:docMk/>
            <pc:sldMk cId="2715713871" sldId="10227"/>
            <ac:picMk id="7" creationId="{FE05A98D-8A24-4215-9E6A-BACACEC0E1FC}"/>
          </ac:picMkLst>
        </pc:picChg>
      </pc:sldChg>
      <pc:sldChg chg="delCm">
        <pc:chgData name="Ortlieb, Carolin" userId="b7a2765a-a537-40fb-a5ad-501914612c03" providerId="ADAL" clId="{CE1BF9AB-E485-4C6A-B710-12DEB669855F}" dt="2022-10-18T12:31:19.984" v="59"/>
        <pc:sldMkLst>
          <pc:docMk/>
          <pc:sldMk cId="3236792805" sldId="10229"/>
        </pc:sldMkLst>
      </pc:sldChg>
      <pc:sldChg chg="delCm">
        <pc:chgData name="Ortlieb, Carolin" userId="b7a2765a-a537-40fb-a5ad-501914612c03" providerId="ADAL" clId="{CE1BF9AB-E485-4C6A-B710-12DEB669855F}" dt="2022-10-18T12:31:24.946" v="60"/>
        <pc:sldMkLst>
          <pc:docMk/>
          <pc:sldMk cId="541956097" sldId="10230"/>
        </pc:sldMkLst>
      </pc:sldChg>
      <pc:sldChg chg="addSp delSp modSp mod modAnim delCm">
        <pc:chgData name="Ortlieb, Carolin" userId="b7a2765a-a537-40fb-a5ad-501914612c03" providerId="ADAL" clId="{CE1BF9AB-E485-4C6A-B710-12DEB669855F}" dt="2022-10-18T12:31:33.745" v="61"/>
        <pc:sldMkLst>
          <pc:docMk/>
          <pc:sldMk cId="2480325976" sldId="10231"/>
        </pc:sldMkLst>
        <pc:spChg chg="add del mod">
          <ac:chgData name="Ortlieb, Carolin" userId="b7a2765a-a537-40fb-a5ad-501914612c03" providerId="ADAL" clId="{CE1BF9AB-E485-4C6A-B710-12DEB669855F}" dt="2022-10-18T12:19:42.241" v="29" actId="478"/>
          <ac:spMkLst>
            <pc:docMk/>
            <pc:sldMk cId="2480325976" sldId="10231"/>
            <ac:spMk id="5" creationId="{794D46DD-7EEA-4A0A-8B3A-78FB70E4C404}"/>
          </ac:spMkLst>
        </pc:spChg>
        <pc:picChg chg="del">
          <ac:chgData name="Ortlieb, Carolin" userId="b7a2765a-a537-40fb-a5ad-501914612c03" providerId="ADAL" clId="{CE1BF9AB-E485-4C6A-B710-12DEB669855F}" dt="2022-10-18T12:19:32.690" v="26" actId="478"/>
          <ac:picMkLst>
            <pc:docMk/>
            <pc:sldMk cId="2480325976" sldId="10231"/>
            <ac:picMk id="4" creationId="{8AC63E31-6E44-4682-9095-2B4AB64FA156}"/>
          </ac:picMkLst>
        </pc:picChg>
        <pc:picChg chg="add del mod">
          <ac:chgData name="Ortlieb, Carolin" userId="b7a2765a-a537-40fb-a5ad-501914612c03" providerId="ADAL" clId="{CE1BF9AB-E485-4C6A-B710-12DEB669855F}" dt="2022-10-18T12:19:40.323" v="28"/>
          <ac:picMkLst>
            <pc:docMk/>
            <pc:sldMk cId="2480325976" sldId="10231"/>
            <ac:picMk id="6" creationId="{3B76DB75-9C44-408E-83CF-9DD0DDB4D6E1}"/>
          </ac:picMkLst>
        </pc:picChg>
        <pc:picChg chg="add mod">
          <ac:chgData name="Ortlieb, Carolin" userId="b7a2765a-a537-40fb-a5ad-501914612c03" providerId="ADAL" clId="{CE1BF9AB-E485-4C6A-B710-12DEB669855F}" dt="2022-10-18T12:19:43.556" v="30"/>
          <ac:picMkLst>
            <pc:docMk/>
            <pc:sldMk cId="2480325976" sldId="10231"/>
            <ac:picMk id="7" creationId="{B94C50DD-B6A2-4050-9B2F-4EEFCB56BAAB}"/>
          </ac:picMkLst>
        </pc:picChg>
      </pc:sldChg>
      <pc:sldChg chg="delCm">
        <pc:chgData name="Ortlieb, Carolin" userId="b7a2765a-a537-40fb-a5ad-501914612c03" providerId="ADAL" clId="{CE1BF9AB-E485-4C6A-B710-12DEB669855F}" dt="2022-10-18T12:31:37.141" v="62"/>
        <pc:sldMkLst>
          <pc:docMk/>
          <pc:sldMk cId="1931601592" sldId="10232"/>
        </pc:sldMkLst>
      </pc:sldChg>
      <pc:sldChg chg="modSp mod">
        <pc:chgData name="Ortlieb, Carolin" userId="b7a2765a-a537-40fb-a5ad-501914612c03" providerId="ADAL" clId="{CE1BF9AB-E485-4C6A-B710-12DEB669855F}" dt="2022-10-18T12:56:15.851" v="69" actId="20577"/>
        <pc:sldMkLst>
          <pc:docMk/>
          <pc:sldMk cId="1067591964" sldId="10233"/>
        </pc:sldMkLst>
        <pc:spChg chg="mod">
          <ac:chgData name="Ortlieb, Carolin" userId="b7a2765a-a537-40fb-a5ad-501914612c03" providerId="ADAL" clId="{CE1BF9AB-E485-4C6A-B710-12DEB669855F}" dt="2022-10-18T12:24:35.580" v="41"/>
          <ac:spMkLst>
            <pc:docMk/>
            <pc:sldMk cId="1067591964" sldId="10233"/>
            <ac:spMk id="12" creationId="{CCF4DCE1-BE13-4465-957D-09AD1F605AAF}"/>
          </ac:spMkLst>
        </pc:spChg>
        <pc:spChg chg="mod">
          <ac:chgData name="Ortlieb, Carolin" userId="b7a2765a-a537-40fb-a5ad-501914612c03" providerId="ADAL" clId="{CE1BF9AB-E485-4C6A-B710-12DEB669855F}" dt="2022-10-18T12:25:39.199" v="44" actId="20577"/>
          <ac:spMkLst>
            <pc:docMk/>
            <pc:sldMk cId="1067591964" sldId="10233"/>
            <ac:spMk id="13" creationId="{BD2A019B-3336-4DA5-B2C3-C0EE9620B950}"/>
          </ac:spMkLst>
        </pc:spChg>
        <pc:spChg chg="mod">
          <ac:chgData name="Ortlieb, Carolin" userId="b7a2765a-a537-40fb-a5ad-501914612c03" providerId="ADAL" clId="{CE1BF9AB-E485-4C6A-B710-12DEB669855F}" dt="2022-10-18T12:26:16.358" v="45"/>
          <ac:spMkLst>
            <pc:docMk/>
            <pc:sldMk cId="1067591964" sldId="10233"/>
            <ac:spMk id="14" creationId="{C455CCEF-D206-47EE-9DF0-6D89FACE4B68}"/>
          </ac:spMkLst>
        </pc:spChg>
        <pc:spChg chg="mod">
          <ac:chgData name="Ortlieb, Carolin" userId="b7a2765a-a537-40fb-a5ad-501914612c03" providerId="ADAL" clId="{CE1BF9AB-E485-4C6A-B710-12DEB669855F}" dt="2022-10-18T12:56:15.851" v="69" actId="20577"/>
          <ac:spMkLst>
            <pc:docMk/>
            <pc:sldMk cId="1067591964" sldId="10233"/>
            <ac:spMk id="15" creationId="{D927FFF7-E442-4450-BDAF-7767771BFDC9}"/>
          </ac:spMkLst>
        </pc:spChg>
      </pc:sldChg>
      <pc:sldChg chg="delCm">
        <pc:chgData name="Ortlieb, Carolin" userId="b7a2765a-a537-40fb-a5ad-501914612c03" providerId="ADAL" clId="{CE1BF9AB-E485-4C6A-B710-12DEB669855F}" dt="2022-10-18T12:31:48.318" v="64"/>
        <pc:sldMkLst>
          <pc:docMk/>
          <pc:sldMk cId="3275210926" sldId="10234"/>
        </pc:sldMkLst>
      </pc:sldChg>
      <pc:sldChg chg="delSp mod delCm">
        <pc:chgData name="Ortlieb, Carolin" userId="b7a2765a-a537-40fb-a5ad-501914612c03" providerId="ADAL" clId="{CE1BF9AB-E485-4C6A-B710-12DEB669855F}" dt="2022-10-18T12:31:08.140" v="57"/>
        <pc:sldMkLst>
          <pc:docMk/>
          <pc:sldMk cId="2017959035" sldId="10236"/>
        </pc:sldMkLst>
        <pc:spChg chg="del">
          <ac:chgData name="Ortlieb, Carolin" userId="b7a2765a-a537-40fb-a5ad-501914612c03" providerId="ADAL" clId="{CE1BF9AB-E485-4C6A-B710-12DEB669855F}" dt="2022-10-18T12:31:05.451" v="56" actId="478"/>
          <ac:spMkLst>
            <pc:docMk/>
            <pc:sldMk cId="2017959035" sldId="10236"/>
            <ac:spMk id="4" creationId="{4B16F6A1-35C2-44C3-B05C-F705750B817D}"/>
          </ac:spMkLst>
        </pc:spChg>
      </pc:sldChg>
      <pc:sldChg chg="addSp delSp modSp mod modAnim delCm">
        <pc:chgData name="Ortlieb, Carolin" userId="b7a2765a-a537-40fb-a5ad-501914612c03" providerId="ADAL" clId="{CE1BF9AB-E485-4C6A-B710-12DEB669855F}" dt="2022-10-18T12:30:52.978" v="53" actId="478"/>
        <pc:sldMkLst>
          <pc:docMk/>
          <pc:sldMk cId="2114008704" sldId="10237"/>
        </pc:sldMkLst>
        <pc:spChg chg="del mod">
          <ac:chgData name="Ortlieb, Carolin" userId="b7a2765a-a537-40fb-a5ad-501914612c03" providerId="ADAL" clId="{CE1BF9AB-E485-4C6A-B710-12DEB669855F}" dt="2022-10-18T12:30:52.978" v="53" actId="478"/>
          <ac:spMkLst>
            <pc:docMk/>
            <pc:sldMk cId="2114008704" sldId="10237"/>
            <ac:spMk id="4" creationId="{92E3B22D-9DE8-4FDB-A0BD-E71903EAC13D}"/>
          </ac:spMkLst>
        </pc:spChg>
        <pc:picChg chg="del">
          <ac:chgData name="Ortlieb, Carolin" userId="b7a2765a-a537-40fb-a5ad-501914612c03" providerId="ADAL" clId="{CE1BF9AB-E485-4C6A-B710-12DEB669855F}" dt="2022-10-18T12:17:23.852" v="22" actId="478"/>
          <ac:picMkLst>
            <pc:docMk/>
            <pc:sldMk cId="2114008704" sldId="10237"/>
            <ac:picMk id="6" creationId="{8196A75E-76BD-42D4-854B-E838FF2D434D}"/>
          </ac:picMkLst>
        </pc:picChg>
        <pc:picChg chg="del">
          <ac:chgData name="Ortlieb, Carolin" userId="b7a2765a-a537-40fb-a5ad-501914612c03" providerId="ADAL" clId="{CE1BF9AB-E485-4C6A-B710-12DEB669855F}" dt="2022-10-18T12:17:28.867" v="23" actId="478"/>
          <ac:picMkLst>
            <pc:docMk/>
            <pc:sldMk cId="2114008704" sldId="10237"/>
            <ac:picMk id="7" creationId="{08408F69-3C39-42C8-802F-B9800C911B59}"/>
          </ac:picMkLst>
        </pc:picChg>
        <pc:picChg chg="del">
          <ac:chgData name="Ortlieb, Carolin" userId="b7a2765a-a537-40fb-a5ad-501914612c03" providerId="ADAL" clId="{CE1BF9AB-E485-4C6A-B710-12DEB669855F}" dt="2022-10-18T12:17:28.867" v="23" actId="478"/>
          <ac:picMkLst>
            <pc:docMk/>
            <pc:sldMk cId="2114008704" sldId="10237"/>
            <ac:picMk id="9" creationId="{7004DF9A-6B3D-4BBA-9B68-8E2E0542732A}"/>
          </ac:picMkLst>
        </pc:picChg>
        <pc:picChg chg="del">
          <ac:chgData name="Ortlieb, Carolin" userId="b7a2765a-a537-40fb-a5ad-501914612c03" providerId="ADAL" clId="{CE1BF9AB-E485-4C6A-B710-12DEB669855F}" dt="2022-10-18T12:17:28.867" v="23" actId="478"/>
          <ac:picMkLst>
            <pc:docMk/>
            <pc:sldMk cId="2114008704" sldId="10237"/>
            <ac:picMk id="10" creationId="{7257D976-CA4E-4CE8-AB35-99EE707F8EB1}"/>
          </ac:picMkLst>
        </pc:picChg>
        <pc:picChg chg="del">
          <ac:chgData name="Ortlieb, Carolin" userId="b7a2765a-a537-40fb-a5ad-501914612c03" providerId="ADAL" clId="{CE1BF9AB-E485-4C6A-B710-12DEB669855F}" dt="2022-10-18T12:17:28.867" v="23" actId="478"/>
          <ac:picMkLst>
            <pc:docMk/>
            <pc:sldMk cId="2114008704" sldId="10237"/>
            <ac:picMk id="11" creationId="{01837626-6540-4CDE-9270-3477BD80D600}"/>
          </ac:picMkLst>
        </pc:picChg>
        <pc:picChg chg="add mod">
          <ac:chgData name="Ortlieb, Carolin" userId="b7a2765a-a537-40fb-a5ad-501914612c03" providerId="ADAL" clId="{CE1BF9AB-E485-4C6A-B710-12DEB669855F}" dt="2022-10-18T12:17:43.117" v="25" actId="1076"/>
          <ac:picMkLst>
            <pc:docMk/>
            <pc:sldMk cId="2114008704" sldId="10237"/>
            <ac:picMk id="12" creationId="{207EEE85-A5A2-4CF3-AE00-D3C855968B14}"/>
          </ac:picMkLst>
        </pc:picChg>
        <pc:picChg chg="del">
          <ac:chgData name="Ortlieb, Carolin" userId="b7a2765a-a537-40fb-a5ad-501914612c03" providerId="ADAL" clId="{CE1BF9AB-E485-4C6A-B710-12DEB669855F}" dt="2022-10-18T12:17:28.867" v="23" actId="478"/>
          <ac:picMkLst>
            <pc:docMk/>
            <pc:sldMk cId="2114008704" sldId="10237"/>
            <ac:picMk id="16" creationId="{0DAFE5C8-F541-4713-8B05-617F9CD947EA}"/>
          </ac:picMkLst>
        </pc:picChg>
      </pc:sldChg>
      <pc:sldChg chg="delSp mod delCm">
        <pc:chgData name="Ortlieb, Carolin" userId="b7a2765a-a537-40fb-a5ad-501914612c03" providerId="ADAL" clId="{CE1BF9AB-E485-4C6A-B710-12DEB669855F}" dt="2022-10-18T12:30:59.215" v="55"/>
        <pc:sldMkLst>
          <pc:docMk/>
          <pc:sldMk cId="3582149627" sldId="10238"/>
        </pc:sldMkLst>
        <pc:spChg chg="del">
          <ac:chgData name="Ortlieb, Carolin" userId="b7a2765a-a537-40fb-a5ad-501914612c03" providerId="ADAL" clId="{CE1BF9AB-E485-4C6A-B710-12DEB669855F}" dt="2022-10-18T12:30:56.619" v="54" actId="478"/>
          <ac:spMkLst>
            <pc:docMk/>
            <pc:sldMk cId="3582149627" sldId="10238"/>
            <ac:spMk id="4" creationId="{56E25A86-C73A-4435-800E-9217750F99FC}"/>
          </ac:spMkLst>
        </pc:spChg>
      </pc:sldChg>
    </pc:docChg>
  </pc:docChgLst>
  <pc:docChgLst>
    <pc:chgData name="Ortlieb, Carolin" userId="S::ortliebc@trilux.de::b7a2765a-a537-40fb-a5ad-501914612c03" providerId="AD" clId="Web-{685E5AA1-D979-E8A4-AF4B-852FC7CD00D2}"/>
    <pc:docChg chg="modSld">
      <pc:chgData name="Ortlieb, Carolin" userId="S::ortliebc@trilux.de::b7a2765a-a537-40fb-a5ad-501914612c03" providerId="AD" clId="Web-{685E5AA1-D979-E8A4-AF4B-852FC7CD00D2}" dt="2022-09-26T15:10:16.892" v="204" actId="20577"/>
      <pc:docMkLst>
        <pc:docMk/>
      </pc:docMkLst>
      <pc:sldChg chg="modSp">
        <pc:chgData name="Ortlieb, Carolin" userId="S::ortliebc@trilux.de::b7a2765a-a537-40fb-a5ad-501914612c03" providerId="AD" clId="Web-{685E5AA1-D979-E8A4-AF4B-852FC7CD00D2}" dt="2022-09-26T14:27:42.388" v="1" actId="20577"/>
        <pc:sldMkLst>
          <pc:docMk/>
          <pc:sldMk cId="3560083153" sldId="256"/>
        </pc:sldMkLst>
        <pc:spChg chg="mod">
          <ac:chgData name="Ortlieb, Carolin" userId="S::ortliebc@trilux.de::b7a2765a-a537-40fb-a5ad-501914612c03" providerId="AD" clId="Web-{685E5AA1-D979-E8A4-AF4B-852FC7CD00D2}" dt="2022-09-26T14:27:42.388" v="1" actId="20577"/>
          <ac:spMkLst>
            <pc:docMk/>
            <pc:sldMk cId="3560083153" sldId="256"/>
            <ac:spMk id="2" creationId="{24791191-0DB3-49BE-95EE-8D8E77B6E89C}"/>
          </ac:spMkLst>
        </pc:spChg>
      </pc:sldChg>
      <pc:sldChg chg="modSp">
        <pc:chgData name="Ortlieb, Carolin" userId="S::ortliebc@trilux.de::b7a2765a-a537-40fb-a5ad-501914612c03" providerId="AD" clId="Web-{685E5AA1-D979-E8A4-AF4B-852FC7CD00D2}" dt="2022-09-26T14:59:47.938" v="162"/>
        <pc:sldMkLst>
          <pc:docMk/>
          <pc:sldMk cId="150284889" sldId="260"/>
        </pc:sldMkLst>
        <pc:spChg chg="mod">
          <ac:chgData name="Ortlieb, Carolin" userId="S::ortliebc@trilux.de::b7a2765a-a537-40fb-a5ad-501914612c03" providerId="AD" clId="Web-{685E5AA1-D979-E8A4-AF4B-852FC7CD00D2}" dt="2022-09-26T14:59:47.938" v="162"/>
          <ac:spMkLst>
            <pc:docMk/>
            <pc:sldMk cId="150284889" sldId="260"/>
            <ac:spMk id="2" creationId="{1D0917EF-003F-4849-8FDD-D253F6AAC9BA}"/>
          </ac:spMkLst>
        </pc:spChg>
      </pc:sldChg>
      <pc:sldChg chg="modSp">
        <pc:chgData name="Ortlieb, Carolin" userId="S::ortliebc@trilux.de::b7a2765a-a537-40fb-a5ad-501914612c03" providerId="AD" clId="Web-{685E5AA1-D979-E8A4-AF4B-852FC7CD00D2}" dt="2022-09-26T14:56:52.890" v="148" actId="20577"/>
        <pc:sldMkLst>
          <pc:docMk/>
          <pc:sldMk cId="2863389298" sldId="265"/>
        </pc:sldMkLst>
        <pc:spChg chg="mod">
          <ac:chgData name="Ortlieb, Carolin" userId="S::ortliebc@trilux.de::b7a2765a-a537-40fb-a5ad-501914612c03" providerId="AD" clId="Web-{685E5AA1-D979-E8A4-AF4B-852FC7CD00D2}" dt="2022-09-26T14:56:52.890" v="148" actId="20577"/>
          <ac:spMkLst>
            <pc:docMk/>
            <pc:sldMk cId="2863389298" sldId="265"/>
            <ac:spMk id="4" creationId="{6E49AEB4-99C3-42E5-8A06-88CC8FAB3527}"/>
          </ac:spMkLst>
        </pc:spChg>
      </pc:sldChg>
      <pc:sldChg chg="modSp">
        <pc:chgData name="Ortlieb, Carolin" userId="S::ortliebc@trilux.de::b7a2765a-a537-40fb-a5ad-501914612c03" providerId="AD" clId="Web-{685E5AA1-D979-E8A4-AF4B-852FC7CD00D2}" dt="2022-09-26T15:10:16.892" v="204" actId="20577"/>
        <pc:sldMkLst>
          <pc:docMk/>
          <pc:sldMk cId="107483573" sldId="274"/>
        </pc:sldMkLst>
        <pc:spChg chg="mod">
          <ac:chgData name="Ortlieb, Carolin" userId="S::ortliebc@trilux.de::b7a2765a-a537-40fb-a5ad-501914612c03" providerId="AD" clId="Web-{685E5AA1-D979-E8A4-AF4B-852FC7CD00D2}" dt="2022-09-26T15:04:49.079" v="179" actId="20577"/>
          <ac:spMkLst>
            <pc:docMk/>
            <pc:sldMk cId="107483573" sldId="274"/>
            <ac:spMk id="2" creationId="{4AE12616-B24F-4315-989A-227425D7B0CB}"/>
          </ac:spMkLst>
        </pc:spChg>
        <pc:spChg chg="mod">
          <ac:chgData name="Ortlieb, Carolin" userId="S::ortliebc@trilux.de::b7a2765a-a537-40fb-a5ad-501914612c03" providerId="AD" clId="Web-{685E5AA1-D979-E8A4-AF4B-852FC7CD00D2}" dt="2022-09-26T15:10:16.892" v="204" actId="20577"/>
          <ac:spMkLst>
            <pc:docMk/>
            <pc:sldMk cId="107483573" sldId="274"/>
            <ac:spMk id="11" creationId="{921034F3-7B58-44EC-98FD-24A1EF06B5A3}"/>
          </ac:spMkLst>
        </pc:spChg>
      </pc:sldChg>
      <pc:sldChg chg="modSp">
        <pc:chgData name="Ortlieb, Carolin" userId="S::ortliebc@trilux.de::b7a2765a-a537-40fb-a5ad-501914612c03" providerId="AD" clId="Web-{685E5AA1-D979-E8A4-AF4B-852FC7CD00D2}" dt="2022-09-26T14:39:14.139" v="113" actId="20577"/>
        <pc:sldMkLst>
          <pc:docMk/>
          <pc:sldMk cId="4240613537" sldId="282"/>
        </pc:sldMkLst>
        <pc:spChg chg="mod">
          <ac:chgData name="Ortlieb, Carolin" userId="S::ortliebc@trilux.de::b7a2765a-a537-40fb-a5ad-501914612c03" providerId="AD" clId="Web-{685E5AA1-D979-E8A4-AF4B-852FC7CD00D2}" dt="2022-09-26T14:39:14.139" v="113" actId="20577"/>
          <ac:spMkLst>
            <pc:docMk/>
            <pc:sldMk cId="4240613537" sldId="282"/>
            <ac:spMk id="2" creationId="{25058E0B-DF3E-4649-AE46-DD5635F1D1AF}"/>
          </ac:spMkLst>
        </pc:spChg>
      </pc:sldChg>
      <pc:sldChg chg="modSp">
        <pc:chgData name="Ortlieb, Carolin" userId="S::ortliebc@trilux.de::b7a2765a-a537-40fb-a5ad-501914612c03" providerId="AD" clId="Web-{685E5AA1-D979-E8A4-AF4B-852FC7CD00D2}" dt="2022-09-26T14:32:13.654" v="57" actId="1076"/>
        <pc:sldMkLst>
          <pc:docMk/>
          <pc:sldMk cId="285018766" sldId="295"/>
        </pc:sldMkLst>
        <pc:spChg chg="mod">
          <ac:chgData name="Ortlieb, Carolin" userId="S::ortliebc@trilux.de::b7a2765a-a537-40fb-a5ad-501914612c03" providerId="AD" clId="Web-{685E5AA1-D979-E8A4-AF4B-852FC7CD00D2}" dt="2022-09-26T14:31:21.138" v="48" actId="20577"/>
          <ac:spMkLst>
            <pc:docMk/>
            <pc:sldMk cId="285018766" sldId="295"/>
            <ac:spMk id="2" creationId="{87E39C70-59F2-4155-9802-A5C7526E0722}"/>
          </ac:spMkLst>
        </pc:spChg>
        <pc:picChg chg="mod">
          <ac:chgData name="Ortlieb, Carolin" userId="S::ortliebc@trilux.de::b7a2765a-a537-40fb-a5ad-501914612c03" providerId="AD" clId="Web-{685E5AA1-D979-E8A4-AF4B-852FC7CD00D2}" dt="2022-09-26T14:32:10.857" v="56" actId="1076"/>
          <ac:picMkLst>
            <pc:docMk/>
            <pc:sldMk cId="285018766" sldId="295"/>
            <ac:picMk id="14" creationId="{50277C4F-B6C8-4100-BCA7-B8A2E27007BC}"/>
          </ac:picMkLst>
        </pc:picChg>
        <pc:picChg chg="mod">
          <ac:chgData name="Ortlieb, Carolin" userId="S::ortliebc@trilux.de::b7a2765a-a537-40fb-a5ad-501914612c03" providerId="AD" clId="Web-{685E5AA1-D979-E8A4-AF4B-852FC7CD00D2}" dt="2022-09-26T14:32:13.654" v="57" actId="1076"/>
          <ac:picMkLst>
            <pc:docMk/>
            <pc:sldMk cId="285018766" sldId="295"/>
            <ac:picMk id="15" creationId="{6E5C231E-DD62-45CD-9184-14542FDC2B0C}"/>
          </ac:picMkLst>
        </pc:picChg>
        <pc:picChg chg="mod">
          <ac:chgData name="Ortlieb, Carolin" userId="S::ortliebc@trilux.de::b7a2765a-a537-40fb-a5ad-501914612c03" providerId="AD" clId="Web-{685E5AA1-D979-E8A4-AF4B-852FC7CD00D2}" dt="2022-09-26T14:32:06.857" v="55" actId="1076"/>
          <ac:picMkLst>
            <pc:docMk/>
            <pc:sldMk cId="285018766" sldId="295"/>
            <ac:picMk id="16" creationId="{B9DF32D3-B78E-43B3-92B7-253DBFD97B96}"/>
          </ac:picMkLst>
        </pc:picChg>
      </pc:sldChg>
      <pc:sldChg chg="modSp">
        <pc:chgData name="Ortlieb, Carolin" userId="S::ortliebc@trilux.de::b7a2765a-a537-40fb-a5ad-501914612c03" providerId="AD" clId="Web-{685E5AA1-D979-E8A4-AF4B-852FC7CD00D2}" dt="2022-09-26T14:33:13.279" v="64" actId="20577"/>
        <pc:sldMkLst>
          <pc:docMk/>
          <pc:sldMk cId="2873614651" sldId="296"/>
        </pc:sldMkLst>
        <pc:spChg chg="mod">
          <ac:chgData name="Ortlieb, Carolin" userId="S::ortliebc@trilux.de::b7a2765a-a537-40fb-a5ad-501914612c03" providerId="AD" clId="Web-{685E5AA1-D979-E8A4-AF4B-852FC7CD00D2}" dt="2022-09-26T14:33:13.279" v="64" actId="20577"/>
          <ac:spMkLst>
            <pc:docMk/>
            <pc:sldMk cId="2873614651" sldId="296"/>
            <ac:spMk id="2" creationId="{DF8D7F1C-5F5F-46BF-9E9B-9F7960CFBF31}"/>
          </ac:spMkLst>
        </pc:spChg>
      </pc:sldChg>
      <pc:sldChg chg="modSp">
        <pc:chgData name="Ortlieb, Carolin" userId="S::ortliebc@trilux.de::b7a2765a-a537-40fb-a5ad-501914612c03" providerId="AD" clId="Web-{685E5AA1-D979-E8A4-AF4B-852FC7CD00D2}" dt="2022-09-26T14:39:50.217" v="117" actId="20577"/>
        <pc:sldMkLst>
          <pc:docMk/>
          <pc:sldMk cId="421144258" sldId="299"/>
        </pc:sldMkLst>
        <pc:spChg chg="mod">
          <ac:chgData name="Ortlieb, Carolin" userId="S::ortliebc@trilux.de::b7a2765a-a537-40fb-a5ad-501914612c03" providerId="AD" clId="Web-{685E5AA1-D979-E8A4-AF4B-852FC7CD00D2}" dt="2022-09-26T14:39:50.217" v="117" actId="20577"/>
          <ac:spMkLst>
            <pc:docMk/>
            <pc:sldMk cId="421144258" sldId="299"/>
            <ac:spMk id="2" creationId="{25058E0B-DF3E-4649-AE46-DD5635F1D1AF}"/>
          </ac:spMkLst>
        </pc:spChg>
      </pc:sldChg>
      <pc:sldChg chg="modSp">
        <pc:chgData name="Ortlieb, Carolin" userId="S::ortliebc@trilux.de::b7a2765a-a537-40fb-a5ad-501914612c03" providerId="AD" clId="Web-{685E5AA1-D979-E8A4-AF4B-852FC7CD00D2}" dt="2022-09-26T14:36:15.732" v="81" actId="20577"/>
        <pc:sldMkLst>
          <pc:docMk/>
          <pc:sldMk cId="2715713871" sldId="10227"/>
        </pc:sldMkLst>
        <pc:spChg chg="mod">
          <ac:chgData name="Ortlieb, Carolin" userId="S::ortliebc@trilux.de::b7a2765a-a537-40fb-a5ad-501914612c03" providerId="AD" clId="Web-{685E5AA1-D979-E8A4-AF4B-852FC7CD00D2}" dt="2022-09-26T14:36:15.732" v="81" actId="20577"/>
          <ac:spMkLst>
            <pc:docMk/>
            <pc:sldMk cId="2715713871" sldId="10227"/>
            <ac:spMk id="2" creationId="{25058E0B-DF3E-4649-AE46-DD5635F1D1AF}"/>
          </ac:spMkLst>
        </pc:spChg>
      </pc:sldChg>
      <pc:sldChg chg="modSp">
        <pc:chgData name="Ortlieb, Carolin" userId="S::ortliebc@trilux.de::b7a2765a-a537-40fb-a5ad-501914612c03" providerId="AD" clId="Web-{685E5AA1-D979-E8A4-AF4B-852FC7CD00D2}" dt="2022-09-26T14:59:15.578" v="156"/>
        <pc:sldMkLst>
          <pc:docMk/>
          <pc:sldMk cId="3236792805" sldId="10229"/>
        </pc:sldMkLst>
        <pc:spChg chg="mod">
          <ac:chgData name="Ortlieb, Carolin" userId="S::ortliebc@trilux.de::b7a2765a-a537-40fb-a5ad-501914612c03" providerId="AD" clId="Web-{685E5AA1-D979-E8A4-AF4B-852FC7CD00D2}" dt="2022-09-26T14:59:15.578" v="156"/>
          <ac:spMkLst>
            <pc:docMk/>
            <pc:sldMk cId="3236792805" sldId="10229"/>
            <ac:spMk id="2" creationId="{F895A744-0E6A-41C3-99D9-ADD75EDC2523}"/>
          </ac:spMkLst>
        </pc:spChg>
      </pc:sldChg>
      <pc:sldChg chg="modSp">
        <pc:chgData name="Ortlieb, Carolin" userId="S::ortliebc@trilux.de::b7a2765a-a537-40fb-a5ad-501914612c03" providerId="AD" clId="Web-{685E5AA1-D979-E8A4-AF4B-852FC7CD00D2}" dt="2022-09-26T14:59:24.625" v="157"/>
        <pc:sldMkLst>
          <pc:docMk/>
          <pc:sldMk cId="541956097" sldId="10230"/>
        </pc:sldMkLst>
        <pc:spChg chg="mod">
          <ac:chgData name="Ortlieb, Carolin" userId="S::ortliebc@trilux.de::b7a2765a-a537-40fb-a5ad-501914612c03" providerId="AD" clId="Web-{685E5AA1-D979-E8A4-AF4B-852FC7CD00D2}" dt="2022-09-26T14:59:24.625" v="157"/>
          <ac:spMkLst>
            <pc:docMk/>
            <pc:sldMk cId="541956097" sldId="10230"/>
            <ac:spMk id="2" creationId="{24E1339A-260A-40DF-8AE5-EBBAB78C6AF6}"/>
          </ac:spMkLst>
        </pc:spChg>
      </pc:sldChg>
      <pc:sldChg chg="modSp">
        <pc:chgData name="Ortlieb, Carolin" userId="S::ortliebc@trilux.de::b7a2765a-a537-40fb-a5ad-501914612c03" providerId="AD" clId="Web-{685E5AA1-D979-E8A4-AF4B-852FC7CD00D2}" dt="2022-09-26T15:00:31.375" v="166" actId="20577"/>
        <pc:sldMkLst>
          <pc:docMk/>
          <pc:sldMk cId="2480325976" sldId="10231"/>
        </pc:sldMkLst>
        <pc:spChg chg="mod">
          <ac:chgData name="Ortlieb, Carolin" userId="S::ortliebc@trilux.de::b7a2765a-a537-40fb-a5ad-501914612c03" providerId="AD" clId="Web-{685E5AA1-D979-E8A4-AF4B-852FC7CD00D2}" dt="2022-09-26T15:00:31.375" v="166" actId="20577"/>
          <ac:spMkLst>
            <pc:docMk/>
            <pc:sldMk cId="2480325976" sldId="10231"/>
            <ac:spMk id="2" creationId="{E06F5478-F004-457A-A894-B1FEF2BB47C3}"/>
          </ac:spMkLst>
        </pc:spChg>
      </pc:sldChg>
      <pc:sldChg chg="modSp">
        <pc:chgData name="Ortlieb, Carolin" userId="S::ortliebc@trilux.de::b7a2765a-a537-40fb-a5ad-501914612c03" providerId="AD" clId="Web-{685E5AA1-D979-E8A4-AF4B-852FC7CD00D2}" dt="2022-09-26T15:01:28" v="169" actId="20577"/>
        <pc:sldMkLst>
          <pc:docMk/>
          <pc:sldMk cId="1931601592" sldId="10232"/>
        </pc:sldMkLst>
        <pc:spChg chg="mod">
          <ac:chgData name="Ortlieb, Carolin" userId="S::ortliebc@trilux.de::b7a2765a-a537-40fb-a5ad-501914612c03" providerId="AD" clId="Web-{685E5AA1-D979-E8A4-AF4B-852FC7CD00D2}" dt="2022-09-26T15:01:28" v="169" actId="20577"/>
          <ac:spMkLst>
            <pc:docMk/>
            <pc:sldMk cId="1931601592" sldId="10232"/>
            <ac:spMk id="2" creationId="{DF8F6D90-F3A9-4AA8-B7A6-BA39466A6273}"/>
          </ac:spMkLst>
        </pc:spChg>
      </pc:sldChg>
      <pc:sldChg chg="modSp">
        <pc:chgData name="Ortlieb, Carolin" userId="S::ortliebc@trilux.de::b7a2765a-a537-40fb-a5ad-501914612c03" providerId="AD" clId="Web-{685E5AA1-D979-E8A4-AF4B-852FC7CD00D2}" dt="2022-09-26T15:02:25.360" v="173" actId="20577"/>
        <pc:sldMkLst>
          <pc:docMk/>
          <pc:sldMk cId="1067591964" sldId="10233"/>
        </pc:sldMkLst>
        <pc:spChg chg="mod">
          <ac:chgData name="Ortlieb, Carolin" userId="S::ortliebc@trilux.de::b7a2765a-a537-40fb-a5ad-501914612c03" providerId="AD" clId="Web-{685E5AA1-D979-E8A4-AF4B-852FC7CD00D2}" dt="2022-09-26T15:02:25.360" v="173" actId="20577"/>
          <ac:spMkLst>
            <pc:docMk/>
            <pc:sldMk cId="1067591964" sldId="10233"/>
            <ac:spMk id="2" creationId="{39267090-8362-453F-9D62-49F352FB7B80}"/>
          </ac:spMkLst>
        </pc:spChg>
      </pc:sldChg>
      <pc:sldChg chg="modSp">
        <pc:chgData name="Ortlieb, Carolin" userId="S::ortliebc@trilux.de::b7a2765a-a537-40fb-a5ad-501914612c03" providerId="AD" clId="Web-{685E5AA1-D979-E8A4-AF4B-852FC7CD00D2}" dt="2022-09-26T15:02:58.875" v="177" actId="20577"/>
        <pc:sldMkLst>
          <pc:docMk/>
          <pc:sldMk cId="3275210926" sldId="10234"/>
        </pc:sldMkLst>
        <pc:spChg chg="mod">
          <ac:chgData name="Ortlieb, Carolin" userId="S::ortliebc@trilux.de::b7a2765a-a537-40fb-a5ad-501914612c03" providerId="AD" clId="Web-{685E5AA1-D979-E8A4-AF4B-852FC7CD00D2}" dt="2022-09-26T15:02:58.875" v="177" actId="20577"/>
          <ac:spMkLst>
            <pc:docMk/>
            <pc:sldMk cId="3275210926" sldId="10234"/>
            <ac:spMk id="2" creationId="{72E252D9-D4D7-44AE-B879-F90D32CE6073}"/>
          </ac:spMkLst>
        </pc:spChg>
      </pc:sldChg>
      <pc:sldChg chg="modSp">
        <pc:chgData name="Ortlieb, Carolin" userId="S::ortliebc@trilux.de::b7a2765a-a537-40fb-a5ad-501914612c03" providerId="AD" clId="Web-{685E5AA1-D979-E8A4-AF4B-852FC7CD00D2}" dt="2022-09-26T14:49:27.562" v="141" actId="20577"/>
        <pc:sldMkLst>
          <pc:docMk/>
          <pc:sldMk cId="2017959035" sldId="10236"/>
        </pc:sldMkLst>
        <pc:spChg chg="mod">
          <ac:chgData name="Ortlieb, Carolin" userId="S::ortliebc@trilux.de::b7a2765a-a537-40fb-a5ad-501914612c03" providerId="AD" clId="Web-{685E5AA1-D979-E8A4-AF4B-852FC7CD00D2}" dt="2022-09-26T14:49:27.562" v="141" actId="20577"/>
          <ac:spMkLst>
            <pc:docMk/>
            <pc:sldMk cId="2017959035" sldId="10236"/>
            <ac:spMk id="2" creationId="{2147DF02-0E76-4789-8AD3-227F64BE7265}"/>
          </ac:spMkLst>
        </pc:spChg>
      </pc:sldChg>
      <pc:sldChg chg="modSp">
        <pc:chgData name="Ortlieb, Carolin" userId="S::ortliebc@trilux.de::b7a2765a-a537-40fb-a5ad-501914612c03" providerId="AD" clId="Web-{685E5AA1-D979-E8A4-AF4B-852FC7CD00D2}" dt="2022-09-26T14:43:55.202" v="125" actId="20577"/>
        <pc:sldMkLst>
          <pc:docMk/>
          <pc:sldMk cId="2114008704" sldId="10237"/>
        </pc:sldMkLst>
        <pc:spChg chg="mod">
          <ac:chgData name="Ortlieb, Carolin" userId="S::ortliebc@trilux.de::b7a2765a-a537-40fb-a5ad-501914612c03" providerId="AD" clId="Web-{685E5AA1-D979-E8A4-AF4B-852FC7CD00D2}" dt="2022-09-26T14:43:55.202" v="125" actId="20577"/>
          <ac:spMkLst>
            <pc:docMk/>
            <pc:sldMk cId="2114008704" sldId="10237"/>
            <ac:spMk id="2" creationId="{ABC5F49A-7B9E-4EF9-A48D-0379AE2D0CFE}"/>
          </ac:spMkLst>
        </pc:spChg>
      </pc:sldChg>
      <pc:sldChg chg="modSp">
        <pc:chgData name="Ortlieb, Carolin" userId="S::ortliebc@trilux.de::b7a2765a-a537-40fb-a5ad-501914612c03" providerId="AD" clId="Web-{685E5AA1-D979-E8A4-AF4B-852FC7CD00D2}" dt="2022-09-26T14:45:45.967" v="138" actId="20577"/>
        <pc:sldMkLst>
          <pc:docMk/>
          <pc:sldMk cId="3582149627" sldId="10238"/>
        </pc:sldMkLst>
        <pc:spChg chg="mod">
          <ac:chgData name="Ortlieb, Carolin" userId="S::ortliebc@trilux.de::b7a2765a-a537-40fb-a5ad-501914612c03" providerId="AD" clId="Web-{685E5AA1-D979-E8A4-AF4B-852FC7CD00D2}" dt="2022-09-26T14:45:45.967" v="138" actId="20577"/>
          <ac:spMkLst>
            <pc:docMk/>
            <pc:sldMk cId="3582149627" sldId="10238"/>
            <ac:spMk id="2" creationId="{6BC1AE80-D797-4B9E-A4A4-E68501CB4DD6}"/>
          </ac:spMkLst>
        </pc:spChg>
      </pc:sldChg>
      <pc:sldChg chg="modSp">
        <pc:chgData name="Ortlieb, Carolin" userId="S::ortliebc@trilux.de::b7a2765a-a537-40fb-a5ad-501914612c03" providerId="AD" clId="Web-{685E5AA1-D979-E8A4-AF4B-852FC7CD00D2}" dt="2022-09-26T14:54:18.671" v="144" actId="20577"/>
        <pc:sldMkLst>
          <pc:docMk/>
          <pc:sldMk cId="3931172017" sldId="10240"/>
        </pc:sldMkLst>
        <pc:spChg chg="mod">
          <ac:chgData name="Ortlieb, Carolin" userId="S::ortliebc@trilux.de::b7a2765a-a537-40fb-a5ad-501914612c03" providerId="AD" clId="Web-{685E5AA1-D979-E8A4-AF4B-852FC7CD00D2}" dt="2022-09-26T14:54:18.671" v="144" actId="20577"/>
          <ac:spMkLst>
            <pc:docMk/>
            <pc:sldMk cId="3931172017" sldId="10240"/>
            <ac:spMk id="2" creationId="{464FF1FD-AA4C-4C2B-AF50-C569DB9679B1}"/>
          </ac:spMkLst>
        </pc:spChg>
      </pc:sldChg>
      <pc:sldChg chg="modSp">
        <pc:chgData name="Ortlieb, Carolin" userId="S::ortliebc@trilux.de::b7a2765a-a537-40fb-a5ad-501914612c03" providerId="AD" clId="Web-{685E5AA1-D979-E8A4-AF4B-852FC7CD00D2}" dt="2022-09-26T14:29:02.763" v="24" actId="20577"/>
        <pc:sldMkLst>
          <pc:docMk/>
          <pc:sldMk cId="2564092445" sldId="10241"/>
        </pc:sldMkLst>
        <pc:spChg chg="mod">
          <ac:chgData name="Ortlieb, Carolin" userId="S::ortliebc@trilux.de::b7a2765a-a537-40fb-a5ad-501914612c03" providerId="AD" clId="Web-{685E5AA1-D979-E8A4-AF4B-852FC7CD00D2}" dt="2022-09-26T14:29:02.763" v="24" actId="20577"/>
          <ac:spMkLst>
            <pc:docMk/>
            <pc:sldMk cId="2564092445" sldId="10241"/>
            <ac:spMk id="6" creationId="{5E882534-91DF-42C1-9A7E-AA64CA810E04}"/>
          </ac:spMkLst>
        </pc:spChg>
      </pc:sldChg>
    </pc:docChg>
  </pc:docChgLst>
  <pc:docChgLst>
    <pc:chgData name="Ortlieb, Carolin" userId="b7a2765a-a537-40fb-a5ad-501914612c03" providerId="ADAL" clId="{610E4178-A92F-46AC-BDBB-A49BBC9AD340}"/>
    <pc:docChg chg="undo custSel modSld modMainMaster">
      <pc:chgData name="Ortlieb, Carolin" userId="b7a2765a-a537-40fb-a5ad-501914612c03" providerId="ADAL" clId="{610E4178-A92F-46AC-BDBB-A49BBC9AD340}" dt="2022-09-26T15:28:30.581" v="67"/>
      <pc:docMkLst>
        <pc:docMk/>
      </pc:docMkLst>
      <pc:sldChg chg="modSp mod">
        <pc:chgData name="Ortlieb, Carolin" userId="b7a2765a-a537-40fb-a5ad-501914612c03" providerId="ADAL" clId="{610E4178-A92F-46AC-BDBB-A49BBC9AD340}" dt="2022-09-26T15:28:30.581" v="67"/>
        <pc:sldMkLst>
          <pc:docMk/>
          <pc:sldMk cId="2017959035" sldId="10236"/>
        </pc:sldMkLst>
        <pc:spChg chg="mod">
          <ac:chgData name="Ortlieb, Carolin" userId="b7a2765a-a537-40fb-a5ad-501914612c03" providerId="ADAL" clId="{610E4178-A92F-46AC-BDBB-A49BBC9AD340}" dt="2022-09-26T15:28:30.581" v="67"/>
          <ac:spMkLst>
            <pc:docMk/>
            <pc:sldMk cId="2017959035" sldId="10236"/>
            <ac:spMk id="2" creationId="{2147DF02-0E76-4789-8AD3-227F64BE7265}"/>
          </ac:spMkLst>
        </pc:spChg>
      </pc:sldChg>
      <pc:sldMasterChg chg="modSldLayout">
        <pc:chgData name="Ortlieb, Carolin" userId="b7a2765a-a537-40fb-a5ad-501914612c03" providerId="ADAL" clId="{610E4178-A92F-46AC-BDBB-A49BBC9AD340}" dt="2022-09-26T15:25:03.591" v="58"/>
        <pc:sldMasterMkLst>
          <pc:docMk/>
          <pc:sldMasterMk cId="2348746496" sldId="2147483712"/>
        </pc:sldMasterMkLst>
        <pc:sldLayoutChg chg="modSp">
          <pc:chgData name="Ortlieb, Carolin" userId="b7a2765a-a537-40fb-a5ad-501914612c03" providerId="ADAL" clId="{610E4178-A92F-46AC-BDBB-A49BBC9AD340}" dt="2022-09-26T15:15:16.820" v="4" actId="20577"/>
          <pc:sldLayoutMkLst>
            <pc:docMk/>
            <pc:sldMasterMk cId="2348746496" sldId="2147483712"/>
            <pc:sldLayoutMk cId="0" sldId="2147484012"/>
          </pc:sldLayoutMkLst>
          <pc:spChg chg="mod">
            <ac:chgData name="Ortlieb, Carolin" userId="b7a2765a-a537-40fb-a5ad-501914612c03" providerId="ADAL" clId="{610E4178-A92F-46AC-BDBB-A49BBC9AD340}" dt="2022-09-26T15:15:16.820" v="4" actId="20577"/>
            <ac:spMkLst>
              <pc:docMk/>
              <pc:sldMasterMk cId="2348746496" sldId="2147483712"/>
              <pc:sldLayoutMk cId="0" sldId="2147484012"/>
              <ac:spMk id="9" creationId="{00000000-0000-0000-0000-000000000000}"/>
            </ac:spMkLst>
          </pc:spChg>
        </pc:sldLayoutChg>
        <pc:sldLayoutChg chg="modSp">
          <pc:chgData name="Ortlieb, Carolin" userId="b7a2765a-a537-40fb-a5ad-501914612c03" providerId="ADAL" clId="{610E4178-A92F-46AC-BDBB-A49BBC9AD340}" dt="2022-09-26T15:22:28.022" v="50" actId="20577"/>
          <pc:sldLayoutMkLst>
            <pc:docMk/>
            <pc:sldMasterMk cId="2348746496" sldId="2147483712"/>
            <pc:sldLayoutMk cId="0" sldId="2147484014"/>
          </pc:sldLayoutMkLst>
          <pc:spChg chg="mod">
            <ac:chgData name="Ortlieb, Carolin" userId="b7a2765a-a537-40fb-a5ad-501914612c03" providerId="ADAL" clId="{610E4178-A92F-46AC-BDBB-A49BBC9AD340}" dt="2022-09-26T15:22:28.022" v="50" actId="20577"/>
            <ac:spMkLst>
              <pc:docMk/>
              <pc:sldMasterMk cId="2348746496" sldId="2147483712"/>
              <pc:sldLayoutMk cId="0" sldId="2147484014"/>
              <ac:spMk id="13" creationId="{F4D09BA2-98F7-46B3-9CD6-CFFF77256765}"/>
            </ac:spMkLst>
          </pc:spChg>
        </pc:sldLayoutChg>
        <pc:sldLayoutChg chg="modSp mod">
          <pc:chgData name="Ortlieb, Carolin" userId="b7a2765a-a537-40fb-a5ad-501914612c03" providerId="ADAL" clId="{610E4178-A92F-46AC-BDBB-A49BBC9AD340}" dt="2022-09-26T15:24:00.584" v="54"/>
          <pc:sldLayoutMkLst>
            <pc:docMk/>
            <pc:sldMasterMk cId="2348746496" sldId="2147483712"/>
            <pc:sldLayoutMk cId="0" sldId="2147484015"/>
          </pc:sldLayoutMkLst>
          <pc:spChg chg="mod">
            <ac:chgData name="Ortlieb, Carolin" userId="b7a2765a-a537-40fb-a5ad-501914612c03" providerId="ADAL" clId="{610E4178-A92F-46AC-BDBB-A49BBC9AD340}" dt="2022-09-26T15:24:00.584" v="54"/>
            <ac:spMkLst>
              <pc:docMk/>
              <pc:sldMasterMk cId="2348746496" sldId="2147483712"/>
              <pc:sldLayoutMk cId="0" sldId="2147484015"/>
              <ac:spMk id="13" creationId="{03EB58B4-F374-4E12-BB0C-C0F7E23EA87E}"/>
            </ac:spMkLst>
          </pc:spChg>
        </pc:sldLayoutChg>
        <pc:sldLayoutChg chg="modSp">
          <pc:chgData name="Ortlieb, Carolin" userId="b7a2765a-a537-40fb-a5ad-501914612c03" providerId="ADAL" clId="{610E4178-A92F-46AC-BDBB-A49BBC9AD340}" dt="2022-09-26T15:17:31.756" v="17" actId="20577"/>
          <pc:sldLayoutMkLst>
            <pc:docMk/>
            <pc:sldMasterMk cId="2348746496" sldId="2147483712"/>
            <pc:sldLayoutMk cId="0" sldId="2147484016"/>
          </pc:sldLayoutMkLst>
          <pc:spChg chg="mod">
            <ac:chgData name="Ortlieb, Carolin" userId="b7a2765a-a537-40fb-a5ad-501914612c03" providerId="ADAL" clId="{610E4178-A92F-46AC-BDBB-A49BBC9AD340}" dt="2022-09-26T15:17:31.756" v="17" actId="20577"/>
            <ac:spMkLst>
              <pc:docMk/>
              <pc:sldMasterMk cId="2348746496" sldId="2147483712"/>
              <pc:sldLayoutMk cId="0" sldId="2147484016"/>
              <ac:spMk id="13" creationId="{3B3553CF-63C5-47BC-B8CC-2870006DD497}"/>
            </ac:spMkLst>
          </pc:spChg>
        </pc:sldLayoutChg>
        <pc:sldLayoutChg chg="modSp mod">
          <pc:chgData name="Ortlieb, Carolin" userId="b7a2765a-a537-40fb-a5ad-501914612c03" providerId="ADAL" clId="{610E4178-A92F-46AC-BDBB-A49BBC9AD340}" dt="2022-09-26T15:18:05.991" v="24" actId="20577"/>
          <pc:sldLayoutMkLst>
            <pc:docMk/>
            <pc:sldMasterMk cId="2348746496" sldId="2147483712"/>
            <pc:sldLayoutMk cId="0" sldId="2147484018"/>
          </pc:sldLayoutMkLst>
          <pc:spChg chg="mod">
            <ac:chgData name="Ortlieb, Carolin" userId="b7a2765a-a537-40fb-a5ad-501914612c03" providerId="ADAL" clId="{610E4178-A92F-46AC-BDBB-A49BBC9AD340}" dt="2022-09-26T15:18:05.991" v="24" actId="20577"/>
            <ac:spMkLst>
              <pc:docMk/>
              <pc:sldMasterMk cId="2348746496" sldId="2147483712"/>
              <pc:sldLayoutMk cId="0" sldId="2147484018"/>
              <ac:spMk id="12" creationId="{15D27E38-2806-4CC4-8FF5-5D1E85C60EF9}"/>
            </ac:spMkLst>
          </pc:spChg>
        </pc:sldLayoutChg>
        <pc:sldLayoutChg chg="modSp mod">
          <pc:chgData name="Ortlieb, Carolin" userId="b7a2765a-a537-40fb-a5ad-501914612c03" providerId="ADAL" clId="{610E4178-A92F-46AC-BDBB-A49BBC9AD340}" dt="2022-09-26T15:18:21.470" v="37" actId="20577"/>
          <pc:sldLayoutMkLst>
            <pc:docMk/>
            <pc:sldMasterMk cId="2348746496" sldId="2147483712"/>
            <pc:sldLayoutMk cId="0" sldId="2147484019"/>
          </pc:sldLayoutMkLst>
          <pc:spChg chg="mod">
            <ac:chgData name="Ortlieb, Carolin" userId="b7a2765a-a537-40fb-a5ad-501914612c03" providerId="ADAL" clId="{610E4178-A92F-46AC-BDBB-A49BBC9AD340}" dt="2022-09-26T15:18:21.470" v="37" actId="20577"/>
            <ac:spMkLst>
              <pc:docMk/>
              <pc:sldMasterMk cId="2348746496" sldId="2147483712"/>
              <pc:sldLayoutMk cId="0" sldId="2147484019"/>
              <ac:spMk id="12" creationId="{146BC7E9-8180-462A-8917-587547B3AC60}"/>
            </ac:spMkLst>
          </pc:spChg>
        </pc:sldLayoutChg>
        <pc:sldLayoutChg chg="modSp">
          <pc:chgData name="Ortlieb, Carolin" userId="b7a2765a-a537-40fb-a5ad-501914612c03" providerId="ADAL" clId="{610E4178-A92F-46AC-BDBB-A49BBC9AD340}" dt="2022-09-26T15:18:28.159" v="38"/>
          <pc:sldLayoutMkLst>
            <pc:docMk/>
            <pc:sldMasterMk cId="2348746496" sldId="2147483712"/>
            <pc:sldLayoutMk cId="0" sldId="2147484020"/>
          </pc:sldLayoutMkLst>
          <pc:spChg chg="mod">
            <ac:chgData name="Ortlieb, Carolin" userId="b7a2765a-a537-40fb-a5ad-501914612c03" providerId="ADAL" clId="{610E4178-A92F-46AC-BDBB-A49BBC9AD340}" dt="2022-09-26T15:18:28.159" v="38"/>
            <ac:spMkLst>
              <pc:docMk/>
              <pc:sldMasterMk cId="2348746496" sldId="2147483712"/>
              <pc:sldLayoutMk cId="0" sldId="2147484020"/>
              <ac:spMk id="12" creationId="{CFEBC07C-DED1-4C77-818A-A361417EE4EE}"/>
            </ac:spMkLst>
          </pc:spChg>
        </pc:sldLayoutChg>
        <pc:sldLayoutChg chg="modSp">
          <pc:chgData name="Ortlieb, Carolin" userId="b7a2765a-a537-40fb-a5ad-501914612c03" providerId="ADAL" clId="{610E4178-A92F-46AC-BDBB-A49BBC9AD340}" dt="2022-09-26T15:18:33.009" v="39"/>
          <pc:sldLayoutMkLst>
            <pc:docMk/>
            <pc:sldMasterMk cId="2348746496" sldId="2147483712"/>
            <pc:sldLayoutMk cId="0" sldId="2147484021"/>
          </pc:sldLayoutMkLst>
          <pc:spChg chg="mod">
            <ac:chgData name="Ortlieb, Carolin" userId="b7a2765a-a537-40fb-a5ad-501914612c03" providerId="ADAL" clId="{610E4178-A92F-46AC-BDBB-A49BBC9AD340}" dt="2022-09-26T15:18:33.009" v="39"/>
            <ac:spMkLst>
              <pc:docMk/>
              <pc:sldMasterMk cId="2348746496" sldId="2147483712"/>
              <pc:sldLayoutMk cId="0" sldId="2147484021"/>
              <ac:spMk id="13" creationId="{2433142E-E47D-4FE6-8F94-995108D789DC}"/>
            </ac:spMkLst>
          </pc:spChg>
        </pc:sldLayoutChg>
        <pc:sldLayoutChg chg="modSp">
          <pc:chgData name="Ortlieb, Carolin" userId="b7a2765a-a537-40fb-a5ad-501914612c03" providerId="ADAL" clId="{610E4178-A92F-46AC-BDBB-A49BBC9AD340}" dt="2022-09-26T15:18:36.859" v="40"/>
          <pc:sldLayoutMkLst>
            <pc:docMk/>
            <pc:sldMasterMk cId="2348746496" sldId="2147483712"/>
            <pc:sldLayoutMk cId="0" sldId="2147484022"/>
          </pc:sldLayoutMkLst>
          <pc:spChg chg="mod">
            <ac:chgData name="Ortlieb, Carolin" userId="b7a2765a-a537-40fb-a5ad-501914612c03" providerId="ADAL" clId="{610E4178-A92F-46AC-BDBB-A49BBC9AD340}" dt="2022-09-26T15:18:36.859" v="40"/>
            <ac:spMkLst>
              <pc:docMk/>
              <pc:sldMasterMk cId="2348746496" sldId="2147483712"/>
              <pc:sldLayoutMk cId="0" sldId="2147484022"/>
              <ac:spMk id="12" creationId="{6DC2C804-1441-4310-A5E9-F7B3D34A26E9}"/>
            </ac:spMkLst>
          </pc:spChg>
        </pc:sldLayoutChg>
        <pc:sldLayoutChg chg="modSp">
          <pc:chgData name="Ortlieb, Carolin" userId="b7a2765a-a537-40fb-a5ad-501914612c03" providerId="ADAL" clId="{610E4178-A92F-46AC-BDBB-A49BBC9AD340}" dt="2022-09-26T15:15:30.085" v="5"/>
          <pc:sldLayoutMkLst>
            <pc:docMk/>
            <pc:sldMasterMk cId="2348746496" sldId="2147483712"/>
            <pc:sldLayoutMk cId="0" sldId="2147484030"/>
          </pc:sldLayoutMkLst>
          <pc:spChg chg="mod">
            <ac:chgData name="Ortlieb, Carolin" userId="b7a2765a-a537-40fb-a5ad-501914612c03" providerId="ADAL" clId="{610E4178-A92F-46AC-BDBB-A49BBC9AD340}" dt="2022-09-26T15:15:30.085" v="5"/>
            <ac:spMkLst>
              <pc:docMk/>
              <pc:sldMasterMk cId="2348746496" sldId="2147483712"/>
              <pc:sldLayoutMk cId="0" sldId="2147484030"/>
              <ac:spMk id="13" creationId="{A478E7C1-382D-4C39-A7AF-F64747F8F230}"/>
            </ac:spMkLst>
          </pc:spChg>
        </pc:sldLayoutChg>
        <pc:sldLayoutChg chg="modSp">
          <pc:chgData name="Ortlieb, Carolin" userId="b7a2765a-a537-40fb-a5ad-501914612c03" providerId="ADAL" clId="{610E4178-A92F-46AC-BDBB-A49BBC9AD340}" dt="2022-09-26T15:24:23.580" v="56"/>
          <pc:sldLayoutMkLst>
            <pc:docMk/>
            <pc:sldMasterMk cId="2348746496" sldId="2147483712"/>
            <pc:sldLayoutMk cId="3811920909" sldId="2147484037"/>
          </pc:sldLayoutMkLst>
          <pc:spChg chg="mod">
            <ac:chgData name="Ortlieb, Carolin" userId="b7a2765a-a537-40fb-a5ad-501914612c03" providerId="ADAL" clId="{610E4178-A92F-46AC-BDBB-A49BBC9AD340}" dt="2022-09-26T15:24:23.580" v="56"/>
            <ac:spMkLst>
              <pc:docMk/>
              <pc:sldMasterMk cId="2348746496" sldId="2147483712"/>
              <pc:sldLayoutMk cId="3811920909" sldId="2147484037"/>
              <ac:spMk id="8" creationId="{9D850690-A89B-404F-87DF-9A4507E61CCC}"/>
            </ac:spMkLst>
          </pc:spChg>
        </pc:sldLayoutChg>
        <pc:sldLayoutChg chg="modSp">
          <pc:chgData name="Ortlieb, Carolin" userId="b7a2765a-a537-40fb-a5ad-501914612c03" providerId="ADAL" clId="{610E4178-A92F-46AC-BDBB-A49BBC9AD340}" dt="2022-09-26T15:25:03.591" v="58"/>
          <pc:sldLayoutMkLst>
            <pc:docMk/>
            <pc:sldMasterMk cId="2348746496" sldId="2147483712"/>
            <pc:sldLayoutMk cId="1066477419" sldId="2147484043"/>
          </pc:sldLayoutMkLst>
          <pc:spChg chg="mod">
            <ac:chgData name="Ortlieb, Carolin" userId="b7a2765a-a537-40fb-a5ad-501914612c03" providerId="ADAL" clId="{610E4178-A92F-46AC-BDBB-A49BBC9AD340}" dt="2022-09-26T15:25:03.591" v="58"/>
            <ac:spMkLst>
              <pc:docMk/>
              <pc:sldMasterMk cId="2348746496" sldId="2147483712"/>
              <pc:sldLayoutMk cId="1066477419" sldId="2147484043"/>
              <ac:spMk id="11" creationId="{32F136D3-F2A0-4EA7-BF29-4FDAC03A3A37}"/>
            </ac:spMkLst>
          </pc:spChg>
        </pc:sldLayoutChg>
        <pc:sldLayoutChg chg="modSp">
          <pc:chgData name="Ortlieb, Carolin" userId="b7a2765a-a537-40fb-a5ad-501914612c03" providerId="ADAL" clId="{610E4178-A92F-46AC-BDBB-A49BBC9AD340}" dt="2022-09-26T15:15:11.483" v="3" actId="20577"/>
          <pc:sldLayoutMkLst>
            <pc:docMk/>
            <pc:sldMasterMk cId="2348746496" sldId="2147483712"/>
            <pc:sldLayoutMk cId="643697885" sldId="2147484047"/>
          </pc:sldLayoutMkLst>
          <pc:spChg chg="mod">
            <ac:chgData name="Ortlieb, Carolin" userId="b7a2765a-a537-40fb-a5ad-501914612c03" providerId="ADAL" clId="{610E4178-A92F-46AC-BDBB-A49BBC9AD340}" dt="2022-09-26T15:15:11.483" v="3" actId="20577"/>
            <ac:spMkLst>
              <pc:docMk/>
              <pc:sldMasterMk cId="2348746496" sldId="2147483712"/>
              <pc:sldLayoutMk cId="643697885" sldId="2147484047"/>
              <ac:spMk id="9" creationId="{00000000-0000-0000-0000-000000000000}"/>
            </ac:spMkLst>
          </pc:spChg>
        </pc:sldLayoutChg>
        <pc:sldLayoutChg chg="modSp modAnim">
          <pc:chgData name="Ortlieb, Carolin" userId="b7a2765a-a537-40fb-a5ad-501914612c03" providerId="ADAL" clId="{610E4178-A92F-46AC-BDBB-A49BBC9AD340}" dt="2022-09-26T15:22:01.035" v="47" actId="20577"/>
          <pc:sldLayoutMkLst>
            <pc:docMk/>
            <pc:sldMasterMk cId="2348746496" sldId="2147483712"/>
            <pc:sldLayoutMk cId="874851610" sldId="2147484048"/>
          </pc:sldLayoutMkLst>
          <pc:spChg chg="mod">
            <ac:chgData name="Ortlieb, Carolin" userId="b7a2765a-a537-40fb-a5ad-501914612c03" providerId="ADAL" clId="{610E4178-A92F-46AC-BDBB-A49BBC9AD340}" dt="2022-09-26T15:22:01.035" v="47" actId="20577"/>
            <ac:spMkLst>
              <pc:docMk/>
              <pc:sldMasterMk cId="2348746496" sldId="2147483712"/>
              <pc:sldLayoutMk cId="874851610" sldId="2147484048"/>
              <ac:spMk id="13" creationId="{F4D09BA2-98F7-46B3-9CD6-CFFF77256765}"/>
            </ac:spMkLst>
          </pc:spChg>
        </pc:sldLayoutChg>
      </pc:sldMasterChg>
    </pc:docChg>
  </pc:docChgLst>
  <pc:docChgLst>
    <pc:chgData name="Keur, Inga" userId="60fc3a81-a2cd-42d6-b442-de5218b87b59" providerId="ADAL" clId="{34B902DE-ED74-444F-AE9E-FD5D11435D99}"/>
    <pc:docChg chg="custSel addSld delSld modSld">
      <pc:chgData name="Keur, Inga" userId="60fc3a81-a2cd-42d6-b442-de5218b87b59" providerId="ADAL" clId="{34B902DE-ED74-444F-AE9E-FD5D11435D99}" dt="2022-10-28T09:54:01.258" v="28" actId="47"/>
      <pc:docMkLst>
        <pc:docMk/>
      </pc:docMkLst>
      <pc:sldChg chg="del">
        <pc:chgData name="Keur, Inga" userId="60fc3a81-a2cd-42d6-b442-de5218b87b59" providerId="ADAL" clId="{34B902DE-ED74-444F-AE9E-FD5D11435D99}" dt="2022-10-28T09:54:00.578" v="27" actId="47"/>
        <pc:sldMkLst>
          <pc:docMk/>
          <pc:sldMk cId="3560083153" sldId="256"/>
        </pc:sldMkLst>
      </pc:sldChg>
      <pc:sldChg chg="addCm">
        <pc:chgData name="Keur, Inga" userId="60fc3a81-a2cd-42d6-b442-de5218b87b59" providerId="ADAL" clId="{34B902DE-ED74-444F-AE9E-FD5D11435D99}" dt="2022-10-18T11:59:39.542" v="8"/>
        <pc:sldMkLst>
          <pc:docMk/>
          <pc:sldMk cId="107483573" sldId="274"/>
        </pc:sldMkLst>
      </pc:sldChg>
      <pc:sldChg chg="modSp mod">
        <pc:chgData name="Keur, Inga" userId="60fc3a81-a2cd-42d6-b442-de5218b87b59" providerId="ADAL" clId="{34B902DE-ED74-444F-AE9E-FD5D11435D99}" dt="2022-10-18T11:58:28.532" v="6" actId="27636"/>
        <pc:sldMkLst>
          <pc:docMk/>
          <pc:sldMk cId="4240613537" sldId="282"/>
        </pc:sldMkLst>
        <pc:spChg chg="mod">
          <ac:chgData name="Keur, Inga" userId="60fc3a81-a2cd-42d6-b442-de5218b87b59" providerId="ADAL" clId="{34B902DE-ED74-444F-AE9E-FD5D11435D99}" dt="2022-10-18T11:58:28.532" v="6" actId="27636"/>
          <ac:spMkLst>
            <pc:docMk/>
            <pc:sldMk cId="4240613537" sldId="282"/>
            <ac:spMk id="2" creationId="{25058E0B-DF3E-4649-AE46-DD5635F1D1AF}"/>
          </ac:spMkLst>
        </pc:spChg>
      </pc:sldChg>
      <pc:sldChg chg="modSp mod">
        <pc:chgData name="Keur, Inga" userId="60fc3a81-a2cd-42d6-b442-de5218b87b59" providerId="ADAL" clId="{34B902DE-ED74-444F-AE9E-FD5D11435D99}" dt="2022-10-19T12:48:24.377" v="24" actId="1076"/>
        <pc:sldMkLst>
          <pc:docMk/>
          <pc:sldMk cId="2873614651" sldId="296"/>
        </pc:sldMkLst>
        <pc:spChg chg="mod">
          <ac:chgData name="Keur, Inga" userId="60fc3a81-a2cd-42d6-b442-de5218b87b59" providerId="ADAL" clId="{34B902DE-ED74-444F-AE9E-FD5D11435D99}" dt="2022-10-19T12:48:21.150" v="23"/>
          <ac:spMkLst>
            <pc:docMk/>
            <pc:sldMk cId="2873614651" sldId="296"/>
            <ac:spMk id="2" creationId="{DF8D7F1C-5F5F-46BF-9E9B-9F7960CFBF31}"/>
          </ac:spMkLst>
        </pc:spChg>
        <pc:picChg chg="mod">
          <ac:chgData name="Keur, Inga" userId="60fc3a81-a2cd-42d6-b442-de5218b87b59" providerId="ADAL" clId="{34B902DE-ED74-444F-AE9E-FD5D11435D99}" dt="2022-10-19T12:48:24.377" v="24" actId="1076"/>
          <ac:picMkLst>
            <pc:docMk/>
            <pc:sldMk cId="2873614651" sldId="296"/>
            <ac:picMk id="11" creationId="{E6878755-7990-4B09-815C-58CAD2E60710}"/>
          </ac:picMkLst>
        </pc:picChg>
      </pc:sldChg>
      <pc:sldChg chg="modSp mod">
        <pc:chgData name="Keur, Inga" userId="60fc3a81-a2cd-42d6-b442-de5218b87b59" providerId="ADAL" clId="{34B902DE-ED74-444F-AE9E-FD5D11435D99}" dt="2022-10-18T11:58:31.723" v="7" actId="20577"/>
        <pc:sldMkLst>
          <pc:docMk/>
          <pc:sldMk cId="421144258" sldId="299"/>
        </pc:sldMkLst>
        <pc:spChg chg="mod">
          <ac:chgData name="Keur, Inga" userId="60fc3a81-a2cd-42d6-b442-de5218b87b59" providerId="ADAL" clId="{34B902DE-ED74-444F-AE9E-FD5D11435D99}" dt="2022-10-18T11:58:31.723" v="7" actId="20577"/>
          <ac:spMkLst>
            <pc:docMk/>
            <pc:sldMk cId="421144258" sldId="299"/>
            <ac:spMk id="2" creationId="{25058E0B-DF3E-4649-AE46-DD5635F1D1AF}"/>
          </ac:spMkLst>
        </pc:spChg>
      </pc:sldChg>
      <pc:sldChg chg="modSp mod">
        <pc:chgData name="Keur, Inga" userId="60fc3a81-a2cd-42d6-b442-de5218b87b59" providerId="ADAL" clId="{34B902DE-ED74-444F-AE9E-FD5D11435D99}" dt="2022-10-18T11:58:23.522" v="3" actId="20577"/>
        <pc:sldMkLst>
          <pc:docMk/>
          <pc:sldMk cId="2715713871" sldId="10227"/>
        </pc:sldMkLst>
        <pc:spChg chg="mod">
          <ac:chgData name="Keur, Inga" userId="60fc3a81-a2cd-42d6-b442-de5218b87b59" providerId="ADAL" clId="{34B902DE-ED74-444F-AE9E-FD5D11435D99}" dt="2022-10-18T11:58:23.522" v="3" actId="20577"/>
          <ac:spMkLst>
            <pc:docMk/>
            <pc:sldMk cId="2715713871" sldId="10227"/>
            <ac:spMk id="2" creationId="{25058E0B-DF3E-4649-AE46-DD5635F1D1AF}"/>
          </ac:spMkLst>
        </pc:spChg>
      </pc:sldChg>
      <pc:sldChg chg="addSp delSp modSp mod modCm">
        <pc:chgData name="Keur, Inga" userId="60fc3a81-a2cd-42d6-b442-de5218b87b59" providerId="ADAL" clId="{34B902DE-ED74-444F-AE9E-FD5D11435D99}" dt="2022-10-18T12:06:00.683" v="20"/>
        <pc:sldMkLst>
          <pc:docMk/>
          <pc:sldMk cId="1931601592" sldId="10232"/>
        </pc:sldMkLst>
        <pc:picChg chg="add mod">
          <ac:chgData name="Keur, Inga" userId="60fc3a81-a2cd-42d6-b442-de5218b87b59" providerId="ADAL" clId="{34B902DE-ED74-444F-AE9E-FD5D11435D99}" dt="2022-10-18T12:05:54.310" v="19" actId="14100"/>
          <ac:picMkLst>
            <pc:docMk/>
            <pc:sldMk cId="1931601592" sldId="10232"/>
            <ac:picMk id="4" creationId="{91042BE1-5C19-4A8A-BB11-1E38836091F9}"/>
          </ac:picMkLst>
        </pc:picChg>
        <pc:picChg chg="del">
          <ac:chgData name="Keur, Inga" userId="60fc3a81-a2cd-42d6-b442-de5218b87b59" providerId="ADAL" clId="{34B902DE-ED74-444F-AE9E-FD5D11435D99}" dt="2022-10-18T12:05:45.445" v="9" actId="478"/>
          <ac:picMkLst>
            <pc:docMk/>
            <pc:sldMk cId="1931601592" sldId="10232"/>
            <ac:picMk id="9" creationId="{07787A90-5EC3-40C4-A678-1DF88A948140}"/>
          </ac:picMkLst>
        </pc:picChg>
      </pc:sldChg>
      <pc:sldChg chg="del">
        <pc:chgData name="Keur, Inga" userId="60fc3a81-a2cd-42d6-b442-de5218b87b59" providerId="ADAL" clId="{34B902DE-ED74-444F-AE9E-FD5D11435D99}" dt="2022-10-18T11:58:11.916" v="0" actId="47"/>
        <pc:sldMkLst>
          <pc:docMk/>
          <pc:sldMk cId="3931172017" sldId="10240"/>
        </pc:sldMkLst>
      </pc:sldChg>
      <pc:sldChg chg="del">
        <pc:chgData name="Keur, Inga" userId="60fc3a81-a2cd-42d6-b442-de5218b87b59" providerId="ADAL" clId="{34B902DE-ED74-444F-AE9E-FD5D11435D99}" dt="2022-10-28T09:54:01.258" v="28" actId="47"/>
        <pc:sldMkLst>
          <pc:docMk/>
          <pc:sldMk cId="2564092445" sldId="10241"/>
        </pc:sldMkLst>
      </pc:sldChg>
      <pc:sldChg chg="modSp add mod">
        <pc:chgData name="Keur, Inga" userId="60fc3a81-a2cd-42d6-b442-de5218b87b59" providerId="ADAL" clId="{34B902DE-ED74-444F-AE9E-FD5D11435D99}" dt="2022-10-28T09:53:58.620" v="26"/>
        <pc:sldMkLst>
          <pc:docMk/>
          <pc:sldMk cId="1441396790" sldId="2147377254"/>
        </pc:sldMkLst>
        <pc:spChg chg="mod">
          <ac:chgData name="Keur, Inga" userId="60fc3a81-a2cd-42d6-b442-de5218b87b59" providerId="ADAL" clId="{34B902DE-ED74-444F-AE9E-FD5D11435D99}" dt="2022-10-28T09:53:58.620" v="26"/>
          <ac:spMkLst>
            <pc:docMk/>
            <pc:sldMk cId="1441396790" sldId="2147377254"/>
            <ac:spMk id="6" creationId="{5E882534-91DF-42C1-9A7E-AA64CA810E0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37D0B-909B-4537-97EC-2F1C8CABCB0D}" type="datetimeFigureOut">
              <a:rPr lang="de-DE" smtClean="0"/>
              <a:t>28.10.2022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4EEFE-9777-4F78-B454-4C6BEF51E2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4362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4EEFE-9777-4F78-B454-4C6BEF51E2E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5897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4EEFE-9777-4F78-B454-4C6BEF51E2EF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7465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290"/>
            <a:ext cx="12192000" cy="6877782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D9F8227E-124E-D145-B7F3-2AC7C5ED85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035" y="1737384"/>
            <a:ext cx="4755300" cy="552592"/>
          </a:xfrm>
          <a:prstGeom prst="rect">
            <a:avLst/>
          </a:prstGeom>
        </p:spPr>
        <p:txBody>
          <a:bodyPr/>
          <a:lstStyle>
            <a:lvl1pPr>
              <a:defRPr sz="2799" b="1" cap="all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Produktname</a:t>
            </a:r>
          </a:p>
        </p:txBody>
      </p:sp>
    </p:spTree>
    <p:extLst>
      <p:ext uri="{BB962C8B-B14F-4D97-AF65-F5344CB8AC3E}">
        <p14:creationId xmlns:p14="http://schemas.microsoft.com/office/powerpoint/2010/main" val="2148583000"/>
      </p:ext>
    </p:extLst>
  </p:cSld>
  <p:clrMapOvr>
    <a:masterClrMapping/>
  </p:clrMapOvr>
  <p:transition spd="med">
    <p:pull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31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wendung Edu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EEDF9765-4FDC-43CB-9593-CFB90036C477}"/>
              </a:ext>
            </a:extLst>
          </p:cNvPr>
          <p:cNvSpPr/>
          <p:nvPr userDrawn="1"/>
        </p:nvSpPr>
        <p:spPr>
          <a:xfrm>
            <a:off x="6778232" y="1269998"/>
            <a:ext cx="798690" cy="79869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2" name="Bild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2684" y="1525132"/>
            <a:ext cx="309785" cy="288421"/>
          </a:xfrm>
          <a:prstGeom prst="rect">
            <a:avLst/>
          </a:prstGeom>
        </p:spPr>
      </p:pic>
      <p:sp>
        <p:nvSpPr>
          <p:cNvPr id="8" name="Textplatzhalter 20"/>
          <p:cNvSpPr>
            <a:spLocks noGrp="1"/>
          </p:cNvSpPr>
          <p:nvPr>
            <p:ph type="body" sz="quarter" idx="13"/>
          </p:nvPr>
        </p:nvSpPr>
        <p:spPr>
          <a:xfrm>
            <a:off x="6793357" y="2168524"/>
            <a:ext cx="4919218" cy="4232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cap="none" spc="0">
                <a:latin typeface="+mn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17471715-34A6-4210-8F09-939361C7617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5938" y="1257300"/>
            <a:ext cx="5580061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433142E-E47D-4FE6-8F94-995108D789DC}"/>
              </a:ext>
            </a:extLst>
          </p:cNvPr>
          <p:cNvSpPr txBox="1"/>
          <p:nvPr/>
        </p:nvSpPr>
        <p:spPr>
          <a:xfrm>
            <a:off x="7816282" y="1255890"/>
            <a:ext cx="3896294" cy="32316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all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</a:lstStyle>
          <a:p>
            <a:pPr lvl="0"/>
            <a:r>
              <a:rPr lang="en-US" noProof="0" dirty="0"/>
              <a:t>APPLICATION Education</a:t>
            </a:r>
            <a:endParaRPr lang="de-DE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wendung Health &amp; 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2C322824-E46A-4AE2-A24C-8EB4158C9B95}"/>
              </a:ext>
            </a:extLst>
          </p:cNvPr>
          <p:cNvSpPr/>
          <p:nvPr userDrawn="1"/>
        </p:nvSpPr>
        <p:spPr>
          <a:xfrm>
            <a:off x="6778232" y="1269998"/>
            <a:ext cx="798690" cy="79869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3" name="Bild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487" y="1505902"/>
            <a:ext cx="320468" cy="320468"/>
          </a:xfrm>
          <a:prstGeom prst="rect">
            <a:avLst/>
          </a:prstGeom>
        </p:spPr>
      </p:pic>
      <p:sp>
        <p:nvSpPr>
          <p:cNvPr id="8" name="Textplatzhalter 20"/>
          <p:cNvSpPr>
            <a:spLocks noGrp="1"/>
          </p:cNvSpPr>
          <p:nvPr>
            <p:ph type="body" sz="quarter" idx="13"/>
          </p:nvPr>
        </p:nvSpPr>
        <p:spPr>
          <a:xfrm>
            <a:off x="6793357" y="2168524"/>
            <a:ext cx="4919219" cy="4232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cap="none" spc="0">
                <a:latin typeface="+mn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DC2C804-1441-4310-A5E9-F7B3D34A26E9}"/>
              </a:ext>
            </a:extLst>
          </p:cNvPr>
          <p:cNvSpPr txBox="1"/>
          <p:nvPr/>
        </p:nvSpPr>
        <p:spPr>
          <a:xfrm>
            <a:off x="7816282" y="1255890"/>
            <a:ext cx="3896294" cy="32316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marR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/>
              <a:t>APPLICATION</a:t>
            </a:r>
            <a:r>
              <a:rPr kumimoji="0" lang="en-US" sz="1800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HEALTH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&amp; CARE</a:t>
            </a:r>
            <a:endParaRPr lang="de-DE" sz="1800" cap="all" baseline="0" dirty="0">
              <a:latin typeface="+mn-lt"/>
            </a:endParaRP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12C4C825-EC2A-4D1F-AC68-2BC861A76A7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5938" y="1257300"/>
            <a:ext cx="5580061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/>
      <p:bldP spid="13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s_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20">
            <a:extLst>
              <a:ext uri="{FF2B5EF4-FFF2-40B4-BE49-F238E27FC236}">
                <a16:creationId xmlns:a16="http://schemas.microsoft.com/office/drawing/2014/main" id="{6DA60C8D-48C5-4F54-B6C0-BA441B8FDF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81799" y="2761151"/>
            <a:ext cx="4930776" cy="36396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cap="none" spc="0">
                <a:latin typeface="+mn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platzhalter 20">
            <a:extLst>
              <a:ext uri="{FF2B5EF4-FFF2-40B4-BE49-F238E27FC236}">
                <a16:creationId xmlns:a16="http://schemas.microsoft.com/office/drawing/2014/main" id="{B2C1491B-562B-4344-A558-70F745FEC6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81798" y="2168525"/>
            <a:ext cx="4930775" cy="4713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cap="none">
                <a:latin typeface="+mn-lt"/>
              </a:defRPr>
            </a:lvl1pPr>
          </a:lstStyle>
          <a:p>
            <a:pPr lvl="0"/>
            <a:r>
              <a:rPr lang="de-DE"/>
              <a:t>Titel hinzufügen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5045631-9156-491C-A181-8483CA7893B2}"/>
              </a:ext>
            </a:extLst>
          </p:cNvPr>
          <p:cNvSpPr txBox="1"/>
          <p:nvPr/>
        </p:nvSpPr>
        <p:spPr>
          <a:xfrm>
            <a:off x="7816282" y="1255890"/>
            <a:ext cx="3896294" cy="32316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marR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Highlights</a:t>
            </a:r>
            <a:endParaRPr lang="de-DE" sz="1800" cap="all" baseline="0">
              <a:latin typeface="+mn-lt"/>
            </a:endParaRP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93F39A51-7131-4500-90AF-55B80E2E200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5938" y="1257300"/>
            <a:ext cx="5580061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39D8360-137E-4292-8B5D-4CC5BBF6DC14}"/>
              </a:ext>
            </a:extLst>
          </p:cNvPr>
          <p:cNvSpPr/>
          <p:nvPr userDrawn="1"/>
        </p:nvSpPr>
        <p:spPr>
          <a:xfrm>
            <a:off x="6778232" y="1269998"/>
            <a:ext cx="798690" cy="79869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BB8FD31-66A6-4403-8817-26983B98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40" t="12142" r="12635" b="11533"/>
          <a:stretch/>
        </p:blipFill>
        <p:spPr>
          <a:xfrm>
            <a:off x="6909722" y="1394324"/>
            <a:ext cx="535709" cy="53570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19167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atures_Liste-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CD0F3518-579C-43B2-BB7B-21B707BE8CFB}"/>
              </a:ext>
            </a:extLst>
          </p:cNvPr>
          <p:cNvSpPr/>
          <p:nvPr userDrawn="1"/>
        </p:nvSpPr>
        <p:spPr>
          <a:xfrm>
            <a:off x="6778232" y="1269998"/>
            <a:ext cx="798690" cy="79869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platzhalter 20">
            <a:extLst>
              <a:ext uri="{FF2B5EF4-FFF2-40B4-BE49-F238E27FC236}">
                <a16:creationId xmlns:a16="http://schemas.microsoft.com/office/drawing/2014/main" id="{3B6A6FC5-A248-49A7-9AF8-D2EF3D217A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3357" y="2168524"/>
            <a:ext cx="4919218" cy="4232275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buFont typeface="Wingdings" panose="05000000000000000000" pitchFamily="2" charset="2"/>
              <a:buChar char="ü"/>
              <a:defRPr sz="1400" cap="none" spc="0">
                <a:latin typeface="+mn-lt"/>
              </a:defRPr>
            </a:lvl1pPr>
          </a:lstStyle>
          <a:p>
            <a:pPr lvl="0"/>
            <a:r>
              <a:rPr lang="de-DE"/>
              <a:t>Feature 1</a:t>
            </a:r>
          </a:p>
          <a:p>
            <a:pPr lvl="0"/>
            <a:r>
              <a:rPr lang="de-DE"/>
              <a:t>Feature 2</a:t>
            </a:r>
          </a:p>
          <a:p>
            <a:pPr lvl="0"/>
            <a:r>
              <a:rPr lang="de-DE"/>
              <a:t>Feature 3</a:t>
            </a:r>
          </a:p>
          <a:p>
            <a:pPr lvl="0"/>
            <a:r>
              <a:rPr lang="de-DE"/>
              <a:t>Feature 4</a:t>
            </a:r>
          </a:p>
          <a:p>
            <a:pPr lvl="0"/>
            <a:r>
              <a:rPr lang="de-DE"/>
              <a:t>Feature 5</a:t>
            </a:r>
          </a:p>
          <a:p>
            <a:pPr lvl="0"/>
            <a:r>
              <a:rPr lang="de-DE"/>
              <a:t>Feature 6</a:t>
            </a:r>
          </a:p>
          <a:p>
            <a:pPr lvl="0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D33693A-5B20-4A5C-81FB-2084750D64E4}"/>
              </a:ext>
            </a:extLst>
          </p:cNvPr>
          <p:cNvSpPr txBox="1"/>
          <p:nvPr/>
        </p:nvSpPr>
        <p:spPr>
          <a:xfrm>
            <a:off x="7816282" y="1255890"/>
            <a:ext cx="3896294" cy="32316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marR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features</a:t>
            </a:r>
            <a:endParaRPr lang="de-DE" sz="1800" cap="all" baseline="0">
              <a:latin typeface="+mn-lt"/>
            </a:endParaRP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7FFFB628-569D-4B9A-AC84-EF93BAF70C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5938" y="1257300"/>
            <a:ext cx="5580061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</a:t>
            </a:r>
          </a:p>
        </p:txBody>
      </p:sp>
      <p:pic>
        <p:nvPicPr>
          <p:cNvPr id="7" name="Grafik 6" descr="Klemmbrett abgehakt mit einfarbiger Füllung">
            <a:extLst>
              <a:ext uri="{FF2B5EF4-FFF2-40B4-BE49-F238E27FC236}">
                <a16:creationId xmlns:a16="http://schemas.microsoft.com/office/drawing/2014/main" id="{CF8F5A97-62E9-4C92-99DD-8F77BC67E5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48977" y="144167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56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2" fill="hold" nodeType="withEffect" nodePh="1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eatures_Ani_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>
            <a:extLst>
              <a:ext uri="{FF2B5EF4-FFF2-40B4-BE49-F238E27FC236}">
                <a16:creationId xmlns:a16="http://schemas.microsoft.com/office/drawing/2014/main" id="{653B2E64-83C0-4FE7-8E4F-EAC94698D2EA}"/>
              </a:ext>
            </a:extLst>
          </p:cNvPr>
          <p:cNvSpPr txBox="1"/>
          <p:nvPr/>
        </p:nvSpPr>
        <p:spPr>
          <a:xfrm>
            <a:off x="1536350" y="1270589"/>
            <a:ext cx="4340277" cy="32316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marL="0" marR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FEATURES</a:t>
            </a:r>
            <a:endParaRPr lang="de-DE" sz="2100" cap="all" baseline="0">
              <a:latin typeface="+mn-lt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5E01822-84C1-4932-AEB0-AC8AD653E6BF}"/>
              </a:ext>
            </a:extLst>
          </p:cNvPr>
          <p:cNvSpPr/>
          <p:nvPr userDrawn="1"/>
        </p:nvSpPr>
        <p:spPr>
          <a:xfrm>
            <a:off x="515938" y="1257301"/>
            <a:ext cx="798690" cy="79869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 descr="Klemmbrett abgehakt mit einfarbiger Füllung">
            <a:extLst>
              <a:ext uri="{FF2B5EF4-FFF2-40B4-BE49-F238E27FC236}">
                <a16:creationId xmlns:a16="http://schemas.microsoft.com/office/drawing/2014/main" id="{8F86F6D9-E755-4298-AF1C-B13254B03E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683" y="142898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59025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eatures_Liste-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DAEBCEBA-4162-4411-B652-791185BB594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1257301"/>
            <a:ext cx="5616575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</a:t>
            </a:r>
          </a:p>
        </p:txBody>
      </p:sp>
      <p:sp>
        <p:nvSpPr>
          <p:cNvPr id="9" name="Textplatzhalter 20">
            <a:extLst>
              <a:ext uri="{FF2B5EF4-FFF2-40B4-BE49-F238E27FC236}">
                <a16:creationId xmlns:a16="http://schemas.microsoft.com/office/drawing/2014/main" id="{DAF3E7A0-EE2E-4D1C-BFC9-564FC1B8E8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938" y="2168525"/>
            <a:ext cx="4857750" cy="4232275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buFont typeface="Wingdings" panose="05000000000000000000" pitchFamily="2" charset="2"/>
              <a:buChar char="ü"/>
              <a:defRPr sz="1400" cap="none" spc="0">
                <a:latin typeface="+mn-lt"/>
              </a:defRPr>
            </a:lvl1pPr>
          </a:lstStyle>
          <a:p>
            <a:pPr lvl="0"/>
            <a:r>
              <a:rPr lang="de-DE"/>
              <a:t>Feature 1</a:t>
            </a:r>
          </a:p>
          <a:p>
            <a:pPr lvl="0"/>
            <a:r>
              <a:rPr lang="de-DE"/>
              <a:t>Feature 2</a:t>
            </a:r>
          </a:p>
          <a:p>
            <a:pPr lvl="0"/>
            <a:r>
              <a:rPr lang="de-DE"/>
              <a:t>Feature 3</a:t>
            </a:r>
          </a:p>
          <a:p>
            <a:pPr lvl="0"/>
            <a:r>
              <a:rPr lang="de-DE"/>
              <a:t>Feature 4</a:t>
            </a:r>
          </a:p>
          <a:p>
            <a:pPr lvl="0"/>
            <a:r>
              <a:rPr lang="de-DE"/>
              <a:t>Feature 5</a:t>
            </a:r>
          </a:p>
          <a:p>
            <a:pPr lvl="0"/>
            <a:r>
              <a:rPr lang="de-DE"/>
              <a:t>Feature 6</a:t>
            </a:r>
          </a:p>
          <a:p>
            <a:pPr lvl="0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53B2E64-83C0-4FE7-8E4F-EAC94698D2EA}"/>
              </a:ext>
            </a:extLst>
          </p:cNvPr>
          <p:cNvSpPr txBox="1"/>
          <p:nvPr/>
        </p:nvSpPr>
        <p:spPr>
          <a:xfrm>
            <a:off x="1536350" y="1270589"/>
            <a:ext cx="4340277" cy="32316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marL="0" marR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FEATURES</a:t>
            </a:r>
            <a:endParaRPr lang="de-DE" sz="2100" cap="all" baseline="0">
              <a:latin typeface="+mn-lt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5E01822-84C1-4932-AEB0-AC8AD653E6BF}"/>
              </a:ext>
            </a:extLst>
          </p:cNvPr>
          <p:cNvSpPr/>
          <p:nvPr userDrawn="1"/>
        </p:nvSpPr>
        <p:spPr>
          <a:xfrm>
            <a:off x="515938" y="1257301"/>
            <a:ext cx="798690" cy="79869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 descr="Klemmbrett abgehakt mit einfarbiger Füllung">
            <a:extLst>
              <a:ext uri="{FF2B5EF4-FFF2-40B4-BE49-F238E27FC236}">
                <a16:creationId xmlns:a16="http://schemas.microsoft.com/office/drawing/2014/main" id="{8F86F6D9-E755-4298-AF1C-B13254B03E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683" y="142898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417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2" fill="hold" nodeType="withEffect" nodePh="1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ighlights_Ani_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51F3B381-46C3-4B92-B088-6748D41522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9" y="2166344"/>
            <a:ext cx="4857748" cy="4713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cap="none">
                <a:latin typeface="+mn-lt"/>
              </a:defRPr>
            </a:lvl1pPr>
          </a:lstStyle>
          <a:p>
            <a:pPr lvl="0"/>
            <a:r>
              <a:rPr lang="de-DE"/>
              <a:t>Titel hinzufügen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A2068B4-1938-43CC-AD3B-8586265FF6BA}"/>
              </a:ext>
            </a:extLst>
          </p:cNvPr>
          <p:cNvSpPr txBox="1"/>
          <p:nvPr/>
        </p:nvSpPr>
        <p:spPr>
          <a:xfrm>
            <a:off x="1536350" y="1270589"/>
            <a:ext cx="4340277" cy="32316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marL="0" marR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Highlights</a:t>
            </a:r>
            <a:endParaRPr lang="de-DE" sz="2100" cap="all" baseline="0">
              <a:latin typeface="+mn-lt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8511144-856C-4B33-945F-A67FFB18D291}"/>
              </a:ext>
            </a:extLst>
          </p:cNvPr>
          <p:cNvSpPr/>
          <p:nvPr userDrawn="1"/>
        </p:nvSpPr>
        <p:spPr>
          <a:xfrm>
            <a:off x="516448" y="1255487"/>
            <a:ext cx="798690" cy="79869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994750C-DE03-4E6C-A705-F7EF379E0A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40" t="12142" r="12635" b="11533"/>
          <a:stretch/>
        </p:blipFill>
        <p:spPr>
          <a:xfrm>
            <a:off x="647938" y="1379813"/>
            <a:ext cx="535709" cy="53570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6897651"/>
      </p:ext>
    </p:extLst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s_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7C2000E8-F6A2-4CB7-A6F3-EB8D352E9B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5939" y="2758970"/>
            <a:ext cx="4857749" cy="36396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cap="none" spc="0">
                <a:latin typeface="+mn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51F3B381-46C3-4B92-B088-6748D41522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9" y="2166344"/>
            <a:ext cx="4857748" cy="4713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cap="none">
                <a:latin typeface="+mn-lt"/>
              </a:defRPr>
            </a:lvl1pPr>
          </a:lstStyle>
          <a:p>
            <a:pPr lvl="0"/>
            <a:r>
              <a:rPr lang="de-DE"/>
              <a:t>Titel hinzufügen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C22C437F-7603-478B-AE6F-C6F445C6D24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96000" y="1257301"/>
            <a:ext cx="5616575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A2068B4-1938-43CC-AD3B-8586265FF6BA}"/>
              </a:ext>
            </a:extLst>
          </p:cNvPr>
          <p:cNvSpPr txBox="1"/>
          <p:nvPr/>
        </p:nvSpPr>
        <p:spPr>
          <a:xfrm>
            <a:off x="1536350" y="1270589"/>
            <a:ext cx="4340277" cy="32316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marL="0" marR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Highlights</a:t>
            </a:r>
            <a:endParaRPr lang="de-DE" sz="2100" cap="all" baseline="0">
              <a:latin typeface="+mn-lt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8511144-856C-4B33-945F-A67FFB18D291}"/>
              </a:ext>
            </a:extLst>
          </p:cNvPr>
          <p:cNvSpPr/>
          <p:nvPr userDrawn="1"/>
        </p:nvSpPr>
        <p:spPr>
          <a:xfrm>
            <a:off x="516448" y="1255487"/>
            <a:ext cx="798690" cy="79869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994750C-DE03-4E6C-A705-F7EF379E0A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040" t="12142" r="12635" b="11533"/>
          <a:stretch/>
        </p:blipFill>
        <p:spPr>
          <a:xfrm>
            <a:off x="647938" y="1379813"/>
            <a:ext cx="535709" cy="53570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21819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2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orteile Planung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73A2E443-2FCF-4242-8F46-7B506526529D}"/>
              </a:ext>
            </a:extLst>
          </p:cNvPr>
          <p:cNvSpPr/>
          <p:nvPr userDrawn="1"/>
        </p:nvSpPr>
        <p:spPr>
          <a:xfrm>
            <a:off x="6778232" y="1269998"/>
            <a:ext cx="798690" cy="79869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4549" y="1458651"/>
            <a:ext cx="293702" cy="396498"/>
          </a:xfrm>
          <a:prstGeom prst="rect">
            <a:avLst/>
          </a:prstGeom>
        </p:spPr>
      </p:pic>
      <p:sp>
        <p:nvSpPr>
          <p:cNvPr id="13" name="Textplatzhalter 20">
            <a:extLst>
              <a:ext uri="{FF2B5EF4-FFF2-40B4-BE49-F238E27FC236}">
                <a16:creationId xmlns:a16="http://schemas.microsoft.com/office/drawing/2014/main" id="{7D9C6EF8-060D-4E40-8C9D-E68ACB1671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93357" y="2168524"/>
            <a:ext cx="4919218" cy="4232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cap="none" spc="0">
                <a:latin typeface="+mn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6821C026-8D73-4AC6-B044-838636C2467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5938" y="1257300"/>
            <a:ext cx="5580061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2F136D3-F2A0-4EA7-BF29-4FDAC03A3A37}"/>
              </a:ext>
            </a:extLst>
          </p:cNvPr>
          <p:cNvSpPr txBox="1"/>
          <p:nvPr/>
        </p:nvSpPr>
        <p:spPr>
          <a:xfrm>
            <a:off x="7816282" y="1255890"/>
            <a:ext cx="3896294" cy="600164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marR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Advantages with lighting design </a:t>
            </a:r>
            <a:endParaRPr lang="de-DE" sz="1800" cap="all" baseline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64774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2" presetClass="entr" presetSubtype="2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orteile Planung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823B9676-0FC2-4968-9F49-C36D4DFC18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3357" y="2168524"/>
            <a:ext cx="4919218" cy="4232275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 sz="1400" cap="none" spc="0" baseline="0">
                <a:latin typeface="+mn-lt"/>
              </a:defRPr>
            </a:lvl1pPr>
          </a:lstStyle>
          <a:p>
            <a:pPr lvl="0"/>
            <a:r>
              <a:rPr lang="de-DE"/>
              <a:t>Vorteil 1</a:t>
            </a:r>
          </a:p>
          <a:p>
            <a:pPr lvl="0"/>
            <a:r>
              <a:rPr lang="de-DE"/>
              <a:t>Vorteil 2</a:t>
            </a:r>
          </a:p>
          <a:p>
            <a:pPr lvl="0"/>
            <a:r>
              <a:rPr lang="de-DE"/>
              <a:t>Vorteil 3</a:t>
            </a:r>
          </a:p>
          <a:p>
            <a:pPr lvl="0"/>
            <a:r>
              <a:rPr lang="de-DE"/>
              <a:t>Vorteil 4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E03C742-7089-4F45-8F95-DD3C586881A7}"/>
              </a:ext>
            </a:extLst>
          </p:cNvPr>
          <p:cNvSpPr txBox="1"/>
          <p:nvPr/>
        </p:nvSpPr>
        <p:spPr>
          <a:xfrm>
            <a:off x="7816282" y="1255890"/>
            <a:ext cx="3896294" cy="32316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marR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all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Vorteile</a:t>
            </a:r>
            <a:r>
              <a:rPr kumimoji="0" lang="en-US" sz="18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all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bei</a:t>
            </a:r>
            <a:r>
              <a:rPr kumimoji="0" lang="en-US" sz="18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der </a:t>
            </a:r>
            <a:r>
              <a:rPr kumimoji="0" lang="en-US" sz="1800" b="0" i="0" u="none" strike="noStrike" kern="1200" cap="all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Planung</a:t>
            </a:r>
            <a:endParaRPr lang="de-DE" sz="1800" cap="all" baseline="0">
              <a:latin typeface="+mn-lt"/>
            </a:endParaRP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D724453A-1523-4F8D-8799-55923A229F9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5938" y="1257300"/>
            <a:ext cx="5580061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EA844EA-E979-4209-A4EE-ADE8AEF979DA}"/>
              </a:ext>
            </a:extLst>
          </p:cNvPr>
          <p:cNvSpPr/>
          <p:nvPr userDrawn="1"/>
        </p:nvSpPr>
        <p:spPr>
          <a:xfrm>
            <a:off x="6778232" y="1269998"/>
            <a:ext cx="798690" cy="79869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Bild 15">
            <a:extLst>
              <a:ext uri="{FF2B5EF4-FFF2-40B4-BE49-F238E27FC236}">
                <a16:creationId xmlns:a16="http://schemas.microsoft.com/office/drawing/2014/main" id="{1A383FED-AC3E-40E3-A2D9-616505076C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4549" y="1458651"/>
            <a:ext cx="293702" cy="39649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B9E94E9-0C00-4661-82C4-3B9482CA41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5938" y="1257300"/>
            <a:ext cx="11196637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744F5DFF-360E-4D01-8273-52567EB218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168525"/>
            <a:ext cx="2536869" cy="407987"/>
          </a:xfrm>
          <a:prstGeom prst="rect">
            <a:avLst/>
          </a:prstGeom>
        </p:spPr>
        <p:txBody>
          <a:bodyPr/>
          <a:lstStyle>
            <a:lvl1pPr>
              <a:defRPr cap="all" baseline="0">
                <a:latin typeface="+mn-lt"/>
              </a:defRPr>
            </a:lvl1pPr>
          </a:lstStyle>
          <a:p>
            <a:pPr lvl="0"/>
            <a:r>
              <a:rPr lang="de-DE" err="1"/>
              <a:t>produktname</a:t>
            </a:r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8B46356-1E18-4B10-B56B-9EA6C91343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937" y="2608582"/>
            <a:ext cx="2536869" cy="7393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447412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orteile Installa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7904192D-3DFC-4C01-8B37-4F166A63D353}"/>
              </a:ext>
            </a:extLst>
          </p:cNvPr>
          <p:cNvSpPr/>
          <p:nvPr userDrawn="1"/>
        </p:nvSpPr>
        <p:spPr>
          <a:xfrm>
            <a:off x="6778232" y="1269998"/>
            <a:ext cx="798690" cy="79869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Bild 12">
            <a:extLst>
              <a:ext uri="{FF2B5EF4-FFF2-40B4-BE49-F238E27FC236}">
                <a16:creationId xmlns:a16="http://schemas.microsoft.com/office/drawing/2014/main" id="{31C4CD18-43CA-4D86-86AA-81C74D617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3803" y="1495569"/>
            <a:ext cx="347548" cy="347548"/>
          </a:xfrm>
          <a:prstGeom prst="rect">
            <a:avLst/>
          </a:prstGeom>
        </p:spPr>
      </p:pic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B49E6C93-3F77-4C05-A5C6-2F9E6CB1E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93357" y="2168524"/>
            <a:ext cx="4919218" cy="4232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cap="none" spc="0">
                <a:latin typeface="+mn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4D09BA2-98F7-46B3-9CD6-CFFF77256765}"/>
              </a:ext>
            </a:extLst>
          </p:cNvPr>
          <p:cNvSpPr txBox="1"/>
          <p:nvPr/>
        </p:nvSpPr>
        <p:spPr>
          <a:xfrm>
            <a:off x="7816282" y="1255890"/>
            <a:ext cx="3896294" cy="600164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marR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Advantages with installation </a:t>
            </a:r>
            <a:endParaRPr lang="de-DE" sz="1800" cap="all" baseline="0" dirty="0">
              <a:latin typeface="+mn-lt"/>
            </a:endParaRP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32A0B034-3E40-49D8-B326-39AA4C066F7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5938" y="1257300"/>
            <a:ext cx="5580061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2" presetClass="entr" presetSubtype="2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orteile Installation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>
            <a:extLst>
              <a:ext uri="{FF2B5EF4-FFF2-40B4-BE49-F238E27FC236}">
                <a16:creationId xmlns:a16="http://schemas.microsoft.com/office/drawing/2014/main" id="{F4D09BA2-98F7-46B3-9CD6-CFFF77256765}"/>
              </a:ext>
            </a:extLst>
          </p:cNvPr>
          <p:cNvSpPr txBox="1"/>
          <p:nvPr/>
        </p:nvSpPr>
        <p:spPr>
          <a:xfrm>
            <a:off x="7816282" y="1255890"/>
            <a:ext cx="3896294" cy="600164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marR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Advantages with installation </a:t>
            </a:r>
            <a:endParaRPr lang="de-DE" sz="1800" cap="all" baseline="0" dirty="0">
              <a:latin typeface="+mn-lt"/>
            </a:endParaRP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32A0B034-3E40-49D8-B326-39AA4C066F7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5938" y="1257300"/>
            <a:ext cx="5580061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</a:t>
            </a:r>
          </a:p>
        </p:txBody>
      </p:sp>
      <p:sp>
        <p:nvSpPr>
          <p:cNvPr id="9" name="Textplatzhalter 20">
            <a:extLst>
              <a:ext uri="{FF2B5EF4-FFF2-40B4-BE49-F238E27FC236}">
                <a16:creationId xmlns:a16="http://schemas.microsoft.com/office/drawing/2014/main" id="{7365DA72-5DE8-4752-8974-4D8EA9076D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3357" y="2168524"/>
            <a:ext cx="4919218" cy="4232275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 sz="1400" cap="none" spc="0" baseline="0">
                <a:latin typeface="+mn-lt"/>
              </a:defRPr>
            </a:lvl1pPr>
          </a:lstStyle>
          <a:p>
            <a:pPr lvl="0"/>
            <a:r>
              <a:rPr lang="de-DE"/>
              <a:t>Vorteil 1</a:t>
            </a:r>
          </a:p>
          <a:p>
            <a:pPr lvl="0"/>
            <a:r>
              <a:rPr lang="de-DE"/>
              <a:t>Vorteil 2</a:t>
            </a:r>
          </a:p>
          <a:p>
            <a:pPr lvl="0"/>
            <a:r>
              <a:rPr lang="de-DE"/>
              <a:t>Vorteil 3</a:t>
            </a:r>
          </a:p>
          <a:p>
            <a:pPr lvl="0"/>
            <a:r>
              <a:rPr lang="de-DE"/>
              <a:t>Vorteil 4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5CCC949-3650-4FD7-9527-38D387003A48}"/>
              </a:ext>
            </a:extLst>
          </p:cNvPr>
          <p:cNvSpPr/>
          <p:nvPr userDrawn="1"/>
        </p:nvSpPr>
        <p:spPr>
          <a:xfrm>
            <a:off x="6778232" y="1269998"/>
            <a:ext cx="798690" cy="79869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Bild 12">
            <a:extLst>
              <a:ext uri="{FF2B5EF4-FFF2-40B4-BE49-F238E27FC236}">
                <a16:creationId xmlns:a16="http://schemas.microsoft.com/office/drawing/2014/main" id="{EF30C255-E65E-49D9-850B-DEDB420E16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3803" y="1495569"/>
            <a:ext cx="347548" cy="34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516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orteile Betrieb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9F38DCB-ECA7-42CF-A0F9-4EE8DE4DF5D5}"/>
              </a:ext>
            </a:extLst>
          </p:cNvPr>
          <p:cNvSpPr/>
          <p:nvPr userDrawn="1"/>
        </p:nvSpPr>
        <p:spPr>
          <a:xfrm>
            <a:off x="6778232" y="1269998"/>
            <a:ext cx="798690" cy="79869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Bild 8">
            <a:extLst>
              <a:ext uri="{FF2B5EF4-FFF2-40B4-BE49-F238E27FC236}">
                <a16:creationId xmlns:a16="http://schemas.microsoft.com/office/drawing/2014/main" id="{71998928-F75F-4C56-B0B9-85F746AC1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022" y="1488400"/>
            <a:ext cx="321109" cy="361886"/>
          </a:xfrm>
          <a:prstGeom prst="rect">
            <a:avLst/>
          </a:prstGeom>
        </p:spPr>
      </p:pic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BEF55A68-15ED-4FB8-B29D-B51AE1DF62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93357" y="2168524"/>
            <a:ext cx="4919218" cy="4232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cap="none" spc="0">
                <a:latin typeface="+mn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3EB58B4-F374-4E12-BB0C-C0F7E23EA87E}"/>
              </a:ext>
            </a:extLst>
          </p:cNvPr>
          <p:cNvSpPr txBox="1"/>
          <p:nvPr/>
        </p:nvSpPr>
        <p:spPr>
          <a:xfrm>
            <a:off x="7816282" y="1255890"/>
            <a:ext cx="3896294" cy="32316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marR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Advantages with operation </a:t>
            </a:r>
            <a:endParaRPr lang="de-DE" sz="1800" cap="all" baseline="0" dirty="0">
              <a:latin typeface="+mn-lt"/>
            </a:endParaRP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4F1E55AB-08D9-4204-8238-8BE82A52C32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5938" y="1257300"/>
            <a:ext cx="5580061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2" presetClass="entr" presetSubtype="2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orteile Betrieb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>
            <a:extLst>
              <a:ext uri="{FF2B5EF4-FFF2-40B4-BE49-F238E27FC236}">
                <a16:creationId xmlns:a16="http://schemas.microsoft.com/office/drawing/2014/main" id="{03EB58B4-F374-4E12-BB0C-C0F7E23EA87E}"/>
              </a:ext>
            </a:extLst>
          </p:cNvPr>
          <p:cNvSpPr txBox="1"/>
          <p:nvPr/>
        </p:nvSpPr>
        <p:spPr>
          <a:xfrm>
            <a:off x="7816282" y="1255890"/>
            <a:ext cx="3896294" cy="32316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marR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Vorteile</a:t>
            </a:r>
            <a:r>
              <a:rPr kumimoji="0" lang="en-US" sz="1800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</a:t>
            </a:r>
            <a:r>
              <a:rPr kumimoji="0" lang="en-US" sz="1800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betrieb</a:t>
            </a:r>
            <a:endParaRPr lang="de-DE" sz="1800" cap="all" baseline="0" dirty="0">
              <a:latin typeface="+mn-lt"/>
            </a:endParaRP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4F1E55AB-08D9-4204-8238-8BE82A52C32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5938" y="1257300"/>
            <a:ext cx="5580061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</a:t>
            </a:r>
          </a:p>
        </p:txBody>
      </p:sp>
      <p:sp>
        <p:nvSpPr>
          <p:cNvPr id="9" name="Textplatzhalter 20">
            <a:extLst>
              <a:ext uri="{FF2B5EF4-FFF2-40B4-BE49-F238E27FC236}">
                <a16:creationId xmlns:a16="http://schemas.microsoft.com/office/drawing/2014/main" id="{3CFDB61B-B273-440A-8805-B00C19DD3A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3357" y="2168524"/>
            <a:ext cx="4919218" cy="4232275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 sz="1400" cap="none" spc="0">
                <a:latin typeface="+mn-lt"/>
              </a:defRPr>
            </a:lvl1pPr>
          </a:lstStyle>
          <a:p>
            <a:pPr lvl="0"/>
            <a:r>
              <a:rPr lang="de-DE"/>
              <a:t>Vorteil 1</a:t>
            </a:r>
          </a:p>
          <a:p>
            <a:pPr lvl="0"/>
            <a:r>
              <a:rPr lang="de-DE"/>
              <a:t>Vorteil 2</a:t>
            </a:r>
          </a:p>
          <a:p>
            <a:pPr lvl="0"/>
            <a:r>
              <a:rPr lang="de-DE"/>
              <a:t>Vorteil 3</a:t>
            </a:r>
          </a:p>
          <a:p>
            <a:pPr lvl="0"/>
            <a:r>
              <a:rPr lang="de-DE"/>
              <a:t>Vorteil 4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771FF0E-547B-4214-829E-86F3F46BCA20}"/>
              </a:ext>
            </a:extLst>
          </p:cNvPr>
          <p:cNvSpPr/>
          <p:nvPr userDrawn="1"/>
        </p:nvSpPr>
        <p:spPr>
          <a:xfrm>
            <a:off x="6778232" y="1269998"/>
            <a:ext cx="798690" cy="79869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Bild 8">
            <a:extLst>
              <a:ext uri="{FF2B5EF4-FFF2-40B4-BE49-F238E27FC236}">
                <a16:creationId xmlns:a16="http://schemas.microsoft.com/office/drawing/2014/main" id="{4DDD9B06-24D0-43E3-B1FA-77CB240D10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17022" y="1488400"/>
            <a:ext cx="321109" cy="36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19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E43352C4-4F48-4581-84D9-24FBD7E2AD22}"/>
              </a:ext>
            </a:extLst>
          </p:cNvPr>
          <p:cNvSpPr/>
          <p:nvPr userDrawn="1"/>
        </p:nvSpPr>
        <p:spPr>
          <a:xfrm>
            <a:off x="6778232" y="1269998"/>
            <a:ext cx="798690" cy="79869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11" hasCustomPrompt="1"/>
          </p:nvPr>
        </p:nvSpPr>
        <p:spPr>
          <a:xfrm>
            <a:off x="515938" y="1257300"/>
            <a:ext cx="5580062" cy="28926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</a:t>
            </a:r>
          </a:p>
        </p:txBody>
      </p:sp>
      <p:sp>
        <p:nvSpPr>
          <p:cNvPr id="1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515938" y="4474562"/>
            <a:ext cx="2592387" cy="19262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anchor="ctr">
            <a:normAutofit/>
          </a:bodyPr>
          <a:lstStyle>
            <a:lvl1pPr algn="ctr">
              <a:defRPr sz="1200" baseline="0">
                <a:latin typeface="Arial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B8E85FD-A3CD-402C-A32E-86A0FE376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42764" y="1334153"/>
            <a:ext cx="669625" cy="670379"/>
          </a:xfrm>
          <a:prstGeom prst="rect">
            <a:avLst/>
          </a:prstGeom>
        </p:spPr>
      </p:pic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6D2D2375-82B2-49B1-82E1-885C46A9FA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93357" y="2168524"/>
            <a:ext cx="4919218" cy="4232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cap="none" spc="0">
                <a:latin typeface="+mn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Bildplatzhalter 5">
            <a:extLst>
              <a:ext uri="{FF2B5EF4-FFF2-40B4-BE49-F238E27FC236}">
                <a16:creationId xmlns:a16="http://schemas.microsoft.com/office/drawing/2014/main" id="{49FDBBF3-CDB0-408D-BC6E-BC4189131E2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03613" y="4474562"/>
            <a:ext cx="2592387" cy="19262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anchor="ctr">
            <a:normAutofit/>
          </a:bodyPr>
          <a:lstStyle>
            <a:lvl1pPr algn="ctr">
              <a:defRPr sz="1200" baseline="0">
                <a:latin typeface="Arial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693E5BA-9335-413E-B74C-B6FC75B7BECD}"/>
              </a:ext>
            </a:extLst>
          </p:cNvPr>
          <p:cNvSpPr txBox="1"/>
          <p:nvPr/>
        </p:nvSpPr>
        <p:spPr>
          <a:xfrm>
            <a:off x="7816282" y="1255890"/>
            <a:ext cx="3896294" cy="32316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marR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design</a:t>
            </a:r>
            <a:endParaRPr lang="de-DE" sz="1800" cap="all" baseline="0">
              <a:latin typeface="+mn-lt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2" presetClass="entr" presetSubtype="2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ria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1EF5ED1F-0228-467D-9F85-6B35409C3193}"/>
              </a:ext>
            </a:extLst>
          </p:cNvPr>
          <p:cNvSpPr/>
          <p:nvPr userDrawn="1"/>
        </p:nvSpPr>
        <p:spPr>
          <a:xfrm>
            <a:off x="515938" y="1257301"/>
            <a:ext cx="798690" cy="79869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F0C832A6-4314-4733-A4DB-186E8C845B2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98930"/>
            <a:ext cx="5616575" cy="43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0EAECE36-AF62-479D-8D12-6AA663218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37" y="1321323"/>
            <a:ext cx="669891" cy="670646"/>
          </a:xfrm>
          <a:prstGeom prst="rect">
            <a:avLst/>
          </a:prstGeom>
        </p:spPr>
      </p:pic>
      <p:sp>
        <p:nvSpPr>
          <p:cNvPr id="11" name="Bildplatzhalter 5">
            <a:extLst>
              <a:ext uri="{FF2B5EF4-FFF2-40B4-BE49-F238E27FC236}">
                <a16:creationId xmlns:a16="http://schemas.microsoft.com/office/drawing/2014/main" id="{50A48008-07E6-413F-8972-62D504C14B4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5999" y="4770932"/>
            <a:ext cx="2729949" cy="18881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anchor="ctr">
            <a:normAutofit/>
          </a:bodyPr>
          <a:lstStyle>
            <a:lvl1pPr algn="ctr">
              <a:defRPr sz="1200" baseline="0">
                <a:latin typeface="Arial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7" name="Bildplatzhalter 5">
            <a:extLst>
              <a:ext uri="{FF2B5EF4-FFF2-40B4-BE49-F238E27FC236}">
                <a16:creationId xmlns:a16="http://schemas.microsoft.com/office/drawing/2014/main" id="{06A530E7-02F4-4946-9786-929DC215665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982628" y="4770932"/>
            <a:ext cx="2729948" cy="18881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anchor="ctr">
            <a:normAutofit/>
          </a:bodyPr>
          <a:lstStyle>
            <a:lvl1pPr algn="ctr">
              <a:defRPr sz="1200" baseline="0">
                <a:latin typeface="Arial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3" name="Textplatzhalter 20">
            <a:extLst>
              <a:ext uri="{FF2B5EF4-FFF2-40B4-BE49-F238E27FC236}">
                <a16:creationId xmlns:a16="http://schemas.microsoft.com/office/drawing/2014/main" id="{03D2AE26-377D-44C8-84AA-5CFA5DC9DE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938" y="2731490"/>
            <a:ext cx="4857750" cy="36738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cap="none" spc="0">
                <a:latin typeface="+mn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20">
            <a:extLst>
              <a:ext uri="{FF2B5EF4-FFF2-40B4-BE49-F238E27FC236}">
                <a16:creationId xmlns:a16="http://schemas.microsoft.com/office/drawing/2014/main" id="{417CB4AF-64AE-4FD0-B535-796DF390B3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37" y="2172912"/>
            <a:ext cx="4857749" cy="4430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cap="none">
                <a:latin typeface="+mn-lt"/>
              </a:defRPr>
            </a:lvl1pPr>
          </a:lstStyle>
          <a:p>
            <a:pPr lvl="0"/>
            <a:r>
              <a:rPr lang="de-DE"/>
              <a:t>Titel hinzufügen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6EF8E25-2C48-49A4-B09C-EEAC4DA277E5}"/>
              </a:ext>
            </a:extLst>
          </p:cNvPr>
          <p:cNvSpPr txBox="1"/>
          <p:nvPr/>
        </p:nvSpPr>
        <p:spPr>
          <a:xfrm>
            <a:off x="1536350" y="1270589"/>
            <a:ext cx="4340277" cy="32316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marL="0" marR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all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Varianten</a:t>
            </a:r>
            <a:endParaRPr lang="de-DE" sz="2100" cap="all" baseline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38018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>
        <p:tmplLst>
          <p:tmpl lvl="1">
            <p:tnLst>
              <p:par>
                <p:cTn presetID="2" presetClass="entr" presetSubtype="2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ergieverbrau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2A0C85D1-C7AB-4CA5-82B7-35F77D9B3A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938" y="2156283"/>
            <a:ext cx="4857750" cy="42445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Wingdings" panose="05000000000000000000" pitchFamily="2" charset="2"/>
              <a:buNone/>
              <a:defRPr sz="1400" cap="none" spc="0" baseline="0">
                <a:latin typeface="+mn-lt"/>
              </a:defRPr>
            </a:lvl1pPr>
          </a:lstStyle>
          <a:p>
            <a:pPr lvl="0"/>
            <a:r>
              <a:rPr lang="de-DE"/>
              <a:t>Test hinzufügen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D850690-A89B-404F-87DF-9A4507E61CCC}"/>
              </a:ext>
            </a:extLst>
          </p:cNvPr>
          <p:cNvSpPr txBox="1"/>
          <p:nvPr/>
        </p:nvSpPr>
        <p:spPr>
          <a:xfrm>
            <a:off x="1536350" y="1270589"/>
            <a:ext cx="4340277" cy="32316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marL="0" marR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Efficiency </a:t>
            </a:r>
            <a:endParaRPr lang="de-DE" sz="2100" cap="all" baseline="0" dirty="0">
              <a:latin typeface="+mn-lt"/>
            </a:endParaRP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8A4E6625-BDC2-4A10-96A5-1F2157FB5D6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96000" y="1257301"/>
            <a:ext cx="5616575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3818E32-5394-4ADD-BD1B-DDA44161AC0B}"/>
              </a:ext>
            </a:extLst>
          </p:cNvPr>
          <p:cNvSpPr/>
          <p:nvPr userDrawn="1"/>
        </p:nvSpPr>
        <p:spPr>
          <a:xfrm>
            <a:off x="515938" y="1257301"/>
            <a:ext cx="798690" cy="79869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7D84C6C-BD1C-4403-9646-F61302873289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68350" y="1320405"/>
            <a:ext cx="693865" cy="67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209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chnische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01AE871-4B6E-4852-BBD0-FCD6EFEDBF27}"/>
              </a:ext>
            </a:extLst>
          </p:cNvPr>
          <p:cNvSpPr/>
          <p:nvPr userDrawn="1"/>
        </p:nvSpPr>
        <p:spPr>
          <a:xfrm>
            <a:off x="6778232" y="1269998"/>
            <a:ext cx="798690" cy="79869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238784C-78F4-4B42-A5C5-F972EE4DCCB4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814934" y="1306660"/>
            <a:ext cx="725366" cy="725366"/>
          </a:xfrm>
          <a:prstGeom prst="rect">
            <a:avLst/>
          </a:prstGeom>
        </p:spPr>
      </p:pic>
      <p:sp>
        <p:nvSpPr>
          <p:cNvPr id="19" name="Textplatzhalter 20">
            <a:extLst>
              <a:ext uri="{FF2B5EF4-FFF2-40B4-BE49-F238E27FC236}">
                <a16:creationId xmlns:a16="http://schemas.microsoft.com/office/drawing/2014/main" id="{76F40E41-379C-43E1-A18B-A8DCAEE35A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93357" y="2168524"/>
            <a:ext cx="4919218" cy="4232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cap="none" spc="0">
                <a:latin typeface="+mn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E9901EA-D8EE-488E-9A10-15F03138D25A}"/>
              </a:ext>
            </a:extLst>
          </p:cNvPr>
          <p:cNvSpPr txBox="1"/>
          <p:nvPr/>
        </p:nvSpPr>
        <p:spPr>
          <a:xfrm>
            <a:off x="7816282" y="1255890"/>
            <a:ext cx="3896294" cy="32316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marR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all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technische</a:t>
            </a:r>
            <a:r>
              <a:rPr kumimoji="0" lang="en-US" sz="18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features</a:t>
            </a:r>
            <a:endParaRPr lang="de-DE" sz="1800" cap="all" baseline="0">
              <a:latin typeface="+mn-lt"/>
            </a:endParaRP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AF69C66F-8CF1-4A23-8DD6-01D5E7B68A4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5938" y="1257300"/>
            <a:ext cx="5580062" cy="28926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</a:t>
            </a:r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809B3101-9A49-4460-A9F6-B30C24C3296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5938" y="4474562"/>
            <a:ext cx="2592387" cy="19262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anchor="ctr">
            <a:normAutofit/>
          </a:bodyPr>
          <a:lstStyle>
            <a:lvl1pPr algn="ctr">
              <a:defRPr sz="1200" baseline="0">
                <a:latin typeface="Arial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1" name="Bildplatzhalter 5">
            <a:extLst>
              <a:ext uri="{FF2B5EF4-FFF2-40B4-BE49-F238E27FC236}">
                <a16:creationId xmlns:a16="http://schemas.microsoft.com/office/drawing/2014/main" id="{6267AD40-81F1-4947-BCD2-050369FA312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03613" y="4474562"/>
            <a:ext cx="2592387" cy="19262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anchor="ctr">
            <a:normAutofit/>
          </a:bodyPr>
          <a:lstStyle>
            <a:lvl1pPr algn="ctr">
              <a:defRPr sz="1200" baseline="0">
                <a:latin typeface="Arial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763540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>
        <p:tmplLst>
          <p:tmpl lvl="1">
            <p:tnLst>
              <p:par>
                <p:cTn presetID="2" presetClass="entr" presetSubtype="2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chnische Featur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5"/>
          <p:cNvSpPr>
            <a:spLocks noGrp="1"/>
          </p:cNvSpPr>
          <p:nvPr>
            <p:ph type="pic" sz="quarter" idx="11"/>
          </p:nvPr>
        </p:nvSpPr>
        <p:spPr>
          <a:xfrm>
            <a:off x="515938" y="1257299"/>
            <a:ext cx="4847837" cy="23207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anchor="ctr">
            <a:normAutofit/>
          </a:bodyPr>
          <a:lstStyle>
            <a:lvl1pPr algn="ctr">
              <a:defRPr sz="1200" baseline="0">
                <a:latin typeface="Arial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1" name="Textplatzhalter 20"/>
          <p:cNvSpPr>
            <a:spLocks noGrp="1"/>
          </p:cNvSpPr>
          <p:nvPr>
            <p:ph type="body" sz="quarter" idx="21"/>
          </p:nvPr>
        </p:nvSpPr>
        <p:spPr>
          <a:xfrm>
            <a:off x="530130" y="4246973"/>
            <a:ext cx="4847836" cy="21538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cap="none" spc="0">
                <a:latin typeface="+mn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22" hasCustomPrompt="1"/>
          </p:nvPr>
        </p:nvSpPr>
        <p:spPr>
          <a:xfrm>
            <a:off x="534409" y="3754440"/>
            <a:ext cx="4839279" cy="415925"/>
          </a:xfrm>
          <a:prstGeom prst="rect">
            <a:avLst/>
          </a:prstGeom>
        </p:spPr>
        <p:txBody>
          <a:bodyPr/>
          <a:lstStyle>
            <a:lvl1pPr>
              <a:defRPr lang="de-DE" dirty="0"/>
            </a:lvl1pPr>
          </a:lstStyle>
          <a:p>
            <a:pPr lvl="0"/>
            <a:r>
              <a:rPr lang="de-DE"/>
              <a:t>HEADLINE EINFÜGEN</a:t>
            </a:r>
          </a:p>
        </p:txBody>
      </p:sp>
      <p:sp>
        <p:nvSpPr>
          <p:cNvPr id="17" name="Textplatzhalter 20"/>
          <p:cNvSpPr>
            <a:spLocks noGrp="1"/>
          </p:cNvSpPr>
          <p:nvPr>
            <p:ph type="body" sz="quarter" idx="23"/>
          </p:nvPr>
        </p:nvSpPr>
        <p:spPr>
          <a:xfrm>
            <a:off x="6798126" y="4246973"/>
            <a:ext cx="4847836" cy="21538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cap="none" spc="0">
                <a:latin typeface="+mn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24" hasCustomPrompt="1"/>
          </p:nvPr>
        </p:nvSpPr>
        <p:spPr>
          <a:xfrm>
            <a:off x="6806683" y="3754440"/>
            <a:ext cx="4839279" cy="415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HEADLINE EINFÜGEN</a:t>
            </a:r>
          </a:p>
        </p:txBody>
      </p:sp>
      <p:sp>
        <p:nvSpPr>
          <p:cNvPr id="9" name="Bildplatzhalter 5">
            <a:extLst>
              <a:ext uri="{FF2B5EF4-FFF2-40B4-BE49-F238E27FC236}">
                <a16:creationId xmlns:a16="http://schemas.microsoft.com/office/drawing/2014/main" id="{8B205BFB-39CF-4C43-ADED-503965CA5CC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781800" y="1257300"/>
            <a:ext cx="4847837" cy="23207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anchor="ctr">
            <a:normAutofit/>
          </a:bodyPr>
          <a:lstStyle>
            <a:lvl1pPr algn="ctr">
              <a:defRPr sz="1200" baseline="0">
                <a:latin typeface="Arial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le technische Merkm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22" hasCustomPrompt="1"/>
          </p:nvPr>
        </p:nvSpPr>
        <p:spPr>
          <a:xfrm>
            <a:off x="525467" y="1269023"/>
            <a:ext cx="11187108" cy="415925"/>
          </a:xfrm>
          <a:prstGeom prst="rect">
            <a:avLst/>
          </a:prstGeom>
        </p:spPr>
        <p:txBody>
          <a:bodyPr/>
          <a:lstStyle>
            <a:lvl1pPr>
              <a:defRPr lang="de-DE" sz="1800">
                <a:latin typeface="+mj-lt"/>
              </a:defRPr>
            </a:lvl1pPr>
          </a:lstStyle>
          <a:p>
            <a:pPr lvl="0"/>
            <a:r>
              <a:rPr lang="de-DE"/>
              <a:t>HEADLINE EINFÜGEN</a:t>
            </a:r>
          </a:p>
        </p:txBody>
      </p:sp>
      <p:sp>
        <p:nvSpPr>
          <p:cNvPr id="4" name="Tabellenplatzhalter 3"/>
          <p:cNvSpPr>
            <a:spLocks noGrp="1"/>
          </p:cNvSpPr>
          <p:nvPr>
            <p:ph type="tbl" sz="quarter" idx="23"/>
          </p:nvPr>
        </p:nvSpPr>
        <p:spPr>
          <a:xfrm>
            <a:off x="515937" y="2168525"/>
            <a:ext cx="11196637" cy="42322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Tabelle durch Klicken auf Symbol hinzufügen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rausford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20"/>
          <p:cNvSpPr>
            <a:spLocks noGrp="1"/>
          </p:cNvSpPr>
          <p:nvPr>
            <p:ph type="body" sz="quarter" idx="13"/>
          </p:nvPr>
        </p:nvSpPr>
        <p:spPr>
          <a:xfrm>
            <a:off x="6793358" y="2168768"/>
            <a:ext cx="4919218" cy="4232031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 sz="1400" cap="none" spc="0">
                <a:latin typeface="+mn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7816282" y="1255890"/>
            <a:ext cx="3896294" cy="32316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all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</a:lstStyle>
          <a:p>
            <a:pPr lvl="0"/>
            <a:r>
              <a:rPr lang="en-US" noProof="0" dirty="0"/>
              <a:t>CHALLENGE </a:t>
            </a:r>
            <a:endParaRPr lang="de-DE" dirty="0"/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065A86D-EC48-487A-97BB-9210349A107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5938" y="1255890"/>
            <a:ext cx="5580061" cy="51449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5795C38E-9CFB-4569-8CBB-2081273E82AE}"/>
              </a:ext>
            </a:extLst>
          </p:cNvPr>
          <p:cNvSpPr/>
          <p:nvPr userDrawn="1"/>
        </p:nvSpPr>
        <p:spPr>
          <a:xfrm>
            <a:off x="6784121" y="1269998"/>
            <a:ext cx="798690" cy="79869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 descr="Berge mit einfarbiger Füllung">
            <a:extLst>
              <a:ext uri="{FF2B5EF4-FFF2-40B4-BE49-F238E27FC236}">
                <a16:creationId xmlns:a16="http://schemas.microsoft.com/office/drawing/2014/main" id="{AE1E7BE3-1225-413E-8CC6-C62DE2B8CA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31648" y="1406222"/>
            <a:ext cx="514940" cy="51494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366">
          <p15:clr>
            <a:srgbClr val="FBAE40"/>
          </p15:clr>
        </p15:guide>
        <p15:guide id="3" pos="7378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elguppe Architek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1" hasCustomPrompt="1"/>
          </p:nvPr>
        </p:nvSpPr>
        <p:spPr>
          <a:xfrm>
            <a:off x="4627200" y="539003"/>
            <a:ext cx="2937600" cy="22032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</a:t>
            </a:r>
          </a:p>
        </p:txBody>
      </p:sp>
      <p:sp>
        <p:nvSpPr>
          <p:cNvPr id="10" name="Textplatzhalter 20"/>
          <p:cNvSpPr>
            <a:spLocks noGrp="1"/>
          </p:cNvSpPr>
          <p:nvPr>
            <p:ph type="body" sz="quarter" idx="13"/>
          </p:nvPr>
        </p:nvSpPr>
        <p:spPr>
          <a:xfrm>
            <a:off x="2785535" y="3674922"/>
            <a:ext cx="6620932" cy="272587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50000"/>
              </a:lnSpc>
              <a:defRPr sz="1400" cap="none" spc="0">
                <a:latin typeface="+mn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785535" y="3159241"/>
            <a:ext cx="6620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-Bold"/>
              </a:defRPr>
            </a:lvl1pPr>
          </a:lstStyle>
          <a:p>
            <a:pPr lvl="0"/>
            <a:r>
              <a:rPr lang="en-US" sz="1800" noProof="0">
                <a:latin typeface="+mj-lt"/>
              </a:rPr>
              <a:t>ARCHITEKTEN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build="p">
        <p:tmplLst>
          <p:tmpl lvl="1">
            <p:tnLst>
              <p:par>
                <p:cTn presetID="2" presetClass="entr" presetSubtype="4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elgruppe Pla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1" hasCustomPrompt="1"/>
          </p:nvPr>
        </p:nvSpPr>
        <p:spPr>
          <a:xfrm>
            <a:off x="4627200" y="539003"/>
            <a:ext cx="2937600" cy="22032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</a:t>
            </a:r>
          </a:p>
        </p:txBody>
      </p:sp>
      <p:sp>
        <p:nvSpPr>
          <p:cNvPr id="10" name="Textplatzhalter 20"/>
          <p:cNvSpPr>
            <a:spLocks noGrp="1"/>
          </p:cNvSpPr>
          <p:nvPr>
            <p:ph type="body" sz="quarter" idx="13"/>
          </p:nvPr>
        </p:nvSpPr>
        <p:spPr>
          <a:xfrm>
            <a:off x="2785535" y="3674922"/>
            <a:ext cx="6620932" cy="272587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50000"/>
              </a:lnSpc>
              <a:defRPr sz="1400" cap="none" spc="0">
                <a:latin typeface="+mn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785535" y="3159241"/>
            <a:ext cx="6620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-Bold"/>
              </a:defRPr>
            </a:lvl1pPr>
          </a:lstStyle>
          <a:p>
            <a:pPr lvl="0"/>
            <a:r>
              <a:rPr lang="en-US" sz="1800" noProof="0">
                <a:latin typeface="+mj-lt"/>
              </a:rPr>
              <a:t>PLANER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build="p">
        <p:tmplLst>
          <p:tmpl lvl="1">
            <p:tnLst>
              <p:par>
                <p:cTn presetID="2" presetClass="entr" presetSubtype="4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elgruppe Installat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1" hasCustomPrompt="1"/>
          </p:nvPr>
        </p:nvSpPr>
        <p:spPr>
          <a:xfrm>
            <a:off x="4627200" y="539003"/>
            <a:ext cx="2937600" cy="22032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</a:t>
            </a:r>
          </a:p>
        </p:txBody>
      </p:sp>
      <p:sp>
        <p:nvSpPr>
          <p:cNvPr id="10" name="Textplatzhalter 20"/>
          <p:cNvSpPr>
            <a:spLocks noGrp="1"/>
          </p:cNvSpPr>
          <p:nvPr>
            <p:ph type="body" sz="quarter" idx="13"/>
          </p:nvPr>
        </p:nvSpPr>
        <p:spPr>
          <a:xfrm>
            <a:off x="2785535" y="3674922"/>
            <a:ext cx="6620932" cy="272587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50000"/>
              </a:lnSpc>
              <a:defRPr sz="1400" cap="none" spc="0">
                <a:latin typeface="+mn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785535" y="3159241"/>
            <a:ext cx="6620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</a:lstStyle>
          <a:p>
            <a:pPr lvl="0"/>
            <a:r>
              <a:rPr lang="en-US" sz="1800" noProof="0">
                <a:latin typeface="+mj-lt"/>
              </a:rPr>
              <a:t>INSTALLATEUR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build="p">
        <p:tmplLst>
          <p:tmpl lvl="1">
            <p:tnLst>
              <p:par>
                <p:cTn presetID="2" presetClass="entr" presetSubtype="4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elgruppe Betreiber / Endku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1" hasCustomPrompt="1"/>
          </p:nvPr>
        </p:nvSpPr>
        <p:spPr>
          <a:xfrm>
            <a:off x="4627200" y="539003"/>
            <a:ext cx="2937600" cy="22032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</a:t>
            </a:r>
          </a:p>
        </p:txBody>
      </p:sp>
      <p:sp>
        <p:nvSpPr>
          <p:cNvPr id="10" name="Textplatzhalter 20"/>
          <p:cNvSpPr>
            <a:spLocks noGrp="1"/>
          </p:cNvSpPr>
          <p:nvPr>
            <p:ph type="body" sz="quarter" idx="13"/>
          </p:nvPr>
        </p:nvSpPr>
        <p:spPr>
          <a:xfrm>
            <a:off x="2785535" y="3674922"/>
            <a:ext cx="6620932" cy="272587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50000"/>
              </a:lnSpc>
              <a:defRPr sz="1400" cap="none" spc="0">
                <a:latin typeface="+mn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785535" y="3159241"/>
            <a:ext cx="6620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n-Bold"/>
              </a:defRPr>
            </a:lvl1pPr>
          </a:lstStyle>
          <a:p>
            <a:pPr lvl="0"/>
            <a:r>
              <a:rPr lang="en-US" sz="1800" noProof="0">
                <a:latin typeface="+mj-lt"/>
              </a:rPr>
              <a:t>BETREIBER / ENDKUNDE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build="p">
        <p:tmplLst>
          <p:tmpl lvl="1">
            <p:tnLst>
              <p:par>
                <p:cTn presetID="2" presetClass="entr" presetSubtype="4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aler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5"/>
          <p:cNvSpPr>
            <a:spLocks noGrp="1"/>
          </p:cNvSpPr>
          <p:nvPr>
            <p:ph type="pic" sz="quarter" idx="12"/>
          </p:nvPr>
        </p:nvSpPr>
        <p:spPr>
          <a:xfrm>
            <a:off x="6258575" y="2970000"/>
            <a:ext cx="5454000" cy="370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9" name="Bildplatzhalter 5"/>
          <p:cNvSpPr>
            <a:spLocks noGrp="1"/>
          </p:cNvSpPr>
          <p:nvPr>
            <p:ph type="pic" sz="quarter" idx="16"/>
          </p:nvPr>
        </p:nvSpPr>
        <p:spPr>
          <a:xfrm>
            <a:off x="527278" y="5196114"/>
            <a:ext cx="2592387" cy="1481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1" name="Bildplatzhalter 5"/>
          <p:cNvSpPr>
            <a:spLocks noGrp="1"/>
          </p:cNvSpPr>
          <p:nvPr>
            <p:ph type="pic" sz="quarter" idx="18"/>
          </p:nvPr>
        </p:nvSpPr>
        <p:spPr>
          <a:xfrm>
            <a:off x="527278" y="1257299"/>
            <a:ext cx="5452366" cy="370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Bildplatzhalter 5">
            <a:extLst>
              <a:ext uri="{FF2B5EF4-FFF2-40B4-BE49-F238E27FC236}">
                <a16:creationId xmlns:a16="http://schemas.microsoft.com/office/drawing/2014/main" id="{7E84B21D-21D9-47CD-86DE-7B06C2C044B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48052" y="1257299"/>
            <a:ext cx="2592387" cy="1481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BA0C0BE1-7869-4CA1-A903-D5909F71710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87257" y="5196114"/>
            <a:ext cx="2592387" cy="1481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1" name="Bildplatzhalter 5">
            <a:extLst>
              <a:ext uri="{FF2B5EF4-FFF2-40B4-BE49-F238E27FC236}">
                <a16:creationId xmlns:a16="http://schemas.microsoft.com/office/drawing/2014/main" id="{04F98529-3E11-4CC9-8274-DF231529433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20188" y="1257299"/>
            <a:ext cx="2592387" cy="1481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9" grpId="0" animBg="1"/>
      <p:bldP spid="10" grpId="0" animBg="1"/>
      <p:bldP spid="11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Klemmbrett abgehakt mit einfarbiger Füllung">
            <a:extLst>
              <a:ext uri="{FF2B5EF4-FFF2-40B4-BE49-F238E27FC236}">
                <a16:creationId xmlns:a16="http://schemas.microsoft.com/office/drawing/2014/main" id="{8F86F6D9-E755-4298-AF1C-B13254B03E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683" y="1428982"/>
            <a:ext cx="457200" cy="4572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290"/>
            <a:ext cx="12192000" cy="6877782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40EB9542-B449-4613-8F44-B2A21648158E}"/>
              </a:ext>
            </a:extLst>
          </p:cNvPr>
          <p:cNvSpPr/>
          <p:nvPr/>
        </p:nvSpPr>
        <p:spPr>
          <a:xfrm>
            <a:off x="685800" y="367426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TRILUX GmbH &amp; Co. KG</a:t>
            </a:r>
          </a:p>
          <a:p>
            <a:endParaRPr lang="de-DE">
              <a:solidFill>
                <a:schemeClr val="bg1"/>
              </a:solidFill>
            </a:endParaRPr>
          </a:p>
          <a:p>
            <a:r>
              <a:rPr lang="de-DE">
                <a:solidFill>
                  <a:schemeClr val="bg1"/>
                </a:solidFill>
              </a:rPr>
              <a:t>Heidestraße </a:t>
            </a:r>
          </a:p>
          <a:p>
            <a:r>
              <a:rPr lang="de-DE">
                <a:solidFill>
                  <a:schemeClr val="bg1"/>
                </a:solidFill>
              </a:rPr>
              <a:t>59759 Arnsberg</a:t>
            </a:r>
            <a:br>
              <a:rPr lang="de-DE">
                <a:solidFill>
                  <a:schemeClr val="bg1"/>
                </a:solidFill>
              </a:rPr>
            </a:br>
            <a:endParaRPr lang="de-DE">
              <a:solidFill>
                <a:schemeClr val="bg1"/>
              </a:solidFill>
            </a:endParaRPr>
          </a:p>
          <a:p>
            <a:r>
              <a:rPr lang="de-DE">
                <a:solidFill>
                  <a:schemeClr val="bg1"/>
                </a:solidFill>
              </a:rPr>
              <a:t>Tel.: +49 29 32 301 0</a:t>
            </a:r>
          </a:p>
          <a:p>
            <a:r>
              <a:rPr lang="de-DE">
                <a:solidFill>
                  <a:schemeClr val="bg1"/>
                </a:solidFill>
              </a:rPr>
              <a:t>Fax: +49 29 32 301 375</a:t>
            </a:r>
          </a:p>
          <a:p>
            <a:r>
              <a:rPr lang="de-DE">
                <a:solidFill>
                  <a:schemeClr val="bg1"/>
                </a:solidFill>
              </a:rPr>
              <a:t>E-Mail: info@trilux.de</a:t>
            </a:r>
          </a:p>
        </p:txBody>
      </p:sp>
    </p:spTree>
    <p:extLst>
      <p:ext uri="{BB962C8B-B14F-4D97-AF65-F5344CB8AC3E}">
        <p14:creationId xmlns:p14="http://schemas.microsoft.com/office/powerpoint/2010/main" val="3968674545"/>
      </p:ext>
    </p:extLst>
  </p:cSld>
  <p:clrMapOvr>
    <a:masterClrMapping/>
  </p:clrMapOvr>
  <p:transition spd="med">
    <p:pull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31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ös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64327CD4-3351-45E9-A950-8ACAAB75A333}"/>
              </a:ext>
            </a:extLst>
          </p:cNvPr>
          <p:cNvSpPr/>
          <p:nvPr userDrawn="1"/>
        </p:nvSpPr>
        <p:spPr>
          <a:xfrm>
            <a:off x="6784121" y="1269998"/>
            <a:ext cx="798690" cy="79869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20"/>
          <p:cNvSpPr>
            <a:spLocks noGrp="1"/>
          </p:cNvSpPr>
          <p:nvPr>
            <p:ph type="body" sz="quarter" idx="13"/>
          </p:nvPr>
        </p:nvSpPr>
        <p:spPr>
          <a:xfrm>
            <a:off x="6793358" y="2168768"/>
            <a:ext cx="4919218" cy="4232031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 sz="1400" cap="none" spc="0">
                <a:latin typeface="+mn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7816282" y="1255890"/>
            <a:ext cx="3896294" cy="32316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all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</a:lstStyle>
          <a:p>
            <a:pPr lvl="0"/>
            <a:r>
              <a:rPr lang="en-US" noProof="0" dirty="0"/>
              <a:t>SOLUTION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065A86D-EC48-487A-97BB-9210349A107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5938" y="1255890"/>
            <a:ext cx="5580061" cy="51449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</a:t>
            </a:r>
          </a:p>
        </p:txBody>
      </p:sp>
      <p:pic>
        <p:nvPicPr>
          <p:cNvPr id="16" name="Bild 6">
            <a:extLst>
              <a:ext uri="{FF2B5EF4-FFF2-40B4-BE49-F238E27FC236}">
                <a16:creationId xmlns:a16="http://schemas.microsoft.com/office/drawing/2014/main" id="{AD3EE7D9-6E23-4CB7-BF0F-051EDE5C9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232" y="1541156"/>
            <a:ext cx="320468" cy="25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978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366">
          <p15:clr>
            <a:srgbClr val="FBAE40"/>
          </p15:clr>
        </p15:guide>
        <p15:guide id="3" pos="737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rgeb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3A884E4D-0862-487E-9E2F-7AFA83B5D575}"/>
              </a:ext>
            </a:extLst>
          </p:cNvPr>
          <p:cNvSpPr/>
          <p:nvPr userDrawn="1"/>
        </p:nvSpPr>
        <p:spPr>
          <a:xfrm>
            <a:off x="6784121" y="1269998"/>
            <a:ext cx="798690" cy="79869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905" y="1472349"/>
            <a:ext cx="285121" cy="393987"/>
          </a:xfrm>
          <a:prstGeom prst="rect">
            <a:avLst/>
          </a:prstGeom>
        </p:spPr>
      </p:pic>
      <p:sp>
        <p:nvSpPr>
          <p:cNvPr id="8" name="Textplatzhalter 20"/>
          <p:cNvSpPr>
            <a:spLocks noGrp="1"/>
          </p:cNvSpPr>
          <p:nvPr>
            <p:ph type="body" sz="quarter" idx="13"/>
          </p:nvPr>
        </p:nvSpPr>
        <p:spPr>
          <a:xfrm>
            <a:off x="6793357" y="2168524"/>
            <a:ext cx="4919218" cy="4232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cap="none" spc="0">
                <a:latin typeface="+mn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6FF1B4CF-5081-4524-960C-676BB1DB709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5938" y="1257300"/>
            <a:ext cx="5580061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478E7C1-382D-4C39-A7AF-F64747F8F230}"/>
              </a:ext>
            </a:extLst>
          </p:cNvPr>
          <p:cNvSpPr txBox="1"/>
          <p:nvPr/>
        </p:nvSpPr>
        <p:spPr>
          <a:xfrm>
            <a:off x="7816282" y="1255890"/>
            <a:ext cx="3896294" cy="32316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marR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HIGHLIGHTS</a:t>
            </a:r>
            <a:endParaRPr lang="de-DE" sz="1800" cap="all" baseline="0" dirty="0">
              <a:latin typeface="+mn-lt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wendung Indust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2B12A811-B7FB-4AE3-942B-E001DCED75EC}"/>
              </a:ext>
            </a:extLst>
          </p:cNvPr>
          <p:cNvSpPr/>
          <p:nvPr userDrawn="1"/>
        </p:nvSpPr>
        <p:spPr>
          <a:xfrm>
            <a:off x="6784121" y="1269998"/>
            <a:ext cx="798690" cy="79869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20"/>
          <p:cNvSpPr>
            <a:spLocks noGrp="1"/>
          </p:cNvSpPr>
          <p:nvPr>
            <p:ph type="body" sz="quarter" idx="13"/>
          </p:nvPr>
        </p:nvSpPr>
        <p:spPr>
          <a:xfrm>
            <a:off x="6793357" y="2168524"/>
            <a:ext cx="4919218" cy="4232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cap="none" spc="0">
                <a:latin typeface="+mn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Bildplatzhalter 4"/>
          <p:cNvSpPr>
            <a:spLocks noGrp="1"/>
          </p:cNvSpPr>
          <p:nvPr>
            <p:ph type="pic" sz="quarter" idx="11" hasCustomPrompt="1"/>
          </p:nvPr>
        </p:nvSpPr>
        <p:spPr>
          <a:xfrm>
            <a:off x="515938" y="1257300"/>
            <a:ext cx="5580061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</a:t>
            </a:r>
          </a:p>
        </p:txBody>
      </p:sp>
      <p:pic>
        <p:nvPicPr>
          <p:cNvPr id="12" name="Bild 36">
            <a:extLst>
              <a:ext uri="{FF2B5EF4-FFF2-40B4-BE49-F238E27FC236}">
                <a16:creationId xmlns:a16="http://schemas.microsoft.com/office/drawing/2014/main" id="{1E50D6EB-398A-4727-9593-9F0903B4C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3320" y="1513376"/>
            <a:ext cx="340292" cy="311934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3B3553CF-63C5-47BC-B8CC-2870006DD497}"/>
              </a:ext>
            </a:extLst>
          </p:cNvPr>
          <p:cNvSpPr txBox="1"/>
          <p:nvPr/>
        </p:nvSpPr>
        <p:spPr>
          <a:xfrm>
            <a:off x="7816282" y="1255890"/>
            <a:ext cx="3896294" cy="32316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all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</a:lstStyle>
          <a:p>
            <a:pPr lvl="0"/>
            <a:r>
              <a:rPr lang="en-US" noProof="0" dirty="0"/>
              <a:t>APPLICATION INDUSTRY</a:t>
            </a:r>
            <a:endParaRPr lang="de-DE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wendung Off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08E883EE-4EDF-4BC9-B6C9-9D6B9BA3B84F}"/>
              </a:ext>
            </a:extLst>
          </p:cNvPr>
          <p:cNvSpPr/>
          <p:nvPr userDrawn="1"/>
        </p:nvSpPr>
        <p:spPr>
          <a:xfrm>
            <a:off x="6778232" y="1269998"/>
            <a:ext cx="798690" cy="79869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5" name="Bild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369" y="1508444"/>
            <a:ext cx="308193" cy="321798"/>
          </a:xfrm>
          <a:prstGeom prst="rect">
            <a:avLst/>
          </a:prstGeom>
        </p:spPr>
      </p:pic>
      <p:sp>
        <p:nvSpPr>
          <p:cNvPr id="8" name="Textplatzhalter 20"/>
          <p:cNvSpPr>
            <a:spLocks noGrp="1"/>
          </p:cNvSpPr>
          <p:nvPr>
            <p:ph type="body" sz="quarter" idx="13"/>
          </p:nvPr>
        </p:nvSpPr>
        <p:spPr>
          <a:xfrm>
            <a:off x="6793357" y="2168524"/>
            <a:ext cx="4919218" cy="4232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cap="none" spc="0">
                <a:latin typeface="+mn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5D27E38-2806-4CC4-8FF5-5D1E85C60EF9}"/>
              </a:ext>
            </a:extLst>
          </p:cNvPr>
          <p:cNvSpPr txBox="1"/>
          <p:nvPr/>
        </p:nvSpPr>
        <p:spPr>
          <a:xfrm>
            <a:off x="7816282" y="1255890"/>
            <a:ext cx="3896294" cy="32316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all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/>
              <a:t>APPLICATION</a:t>
            </a:r>
            <a:r>
              <a:rPr lang="de-DE" baseline="0" noProof="0" dirty="0"/>
              <a:t> </a:t>
            </a:r>
            <a:r>
              <a:rPr lang="en-US" noProof="0" dirty="0"/>
              <a:t>Office</a:t>
            </a:r>
            <a:endParaRPr lang="de-DE" dirty="0"/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DBEC7789-59BD-4D51-9AE2-3F9254F20B9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5938" y="1257300"/>
            <a:ext cx="5580061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wendung Outdo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E30673CA-DE97-4EC6-A28F-2AF6B0C6E4FF}"/>
              </a:ext>
            </a:extLst>
          </p:cNvPr>
          <p:cNvSpPr/>
          <p:nvPr userDrawn="1"/>
        </p:nvSpPr>
        <p:spPr>
          <a:xfrm>
            <a:off x="6778232" y="1269998"/>
            <a:ext cx="798690" cy="79869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" name="Bild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591" y="1416918"/>
            <a:ext cx="437972" cy="416608"/>
          </a:xfrm>
          <a:prstGeom prst="rect">
            <a:avLst/>
          </a:prstGeom>
        </p:spPr>
      </p:pic>
      <p:sp>
        <p:nvSpPr>
          <p:cNvPr id="8" name="Textplatzhalter 20"/>
          <p:cNvSpPr>
            <a:spLocks noGrp="1"/>
          </p:cNvSpPr>
          <p:nvPr>
            <p:ph type="body" sz="quarter" idx="13"/>
          </p:nvPr>
        </p:nvSpPr>
        <p:spPr>
          <a:xfrm>
            <a:off x="6793357" y="2168524"/>
            <a:ext cx="4919219" cy="4232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cap="none" spc="0">
                <a:latin typeface="+mn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03B184EF-4736-4210-8A8E-2DAD674CAFE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5938" y="1257300"/>
            <a:ext cx="5580061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46BC7E9-8180-462A-8917-587547B3AC60}"/>
              </a:ext>
            </a:extLst>
          </p:cNvPr>
          <p:cNvSpPr txBox="1"/>
          <p:nvPr/>
        </p:nvSpPr>
        <p:spPr>
          <a:xfrm>
            <a:off x="7816282" y="1255890"/>
            <a:ext cx="3896294" cy="32316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all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/>
              <a:t>APPLICATION Outdoor</a:t>
            </a:r>
            <a:endParaRPr lang="de-DE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/>
      <p:bldP spid="12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wendung Ret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EEE0803E-DA55-4666-A134-A2E9FBA3E4D2}"/>
              </a:ext>
            </a:extLst>
          </p:cNvPr>
          <p:cNvSpPr/>
          <p:nvPr userDrawn="1"/>
        </p:nvSpPr>
        <p:spPr>
          <a:xfrm>
            <a:off x="6778232" y="1269998"/>
            <a:ext cx="798690" cy="79869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9" name="Bild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297" y="1502310"/>
            <a:ext cx="372560" cy="334066"/>
          </a:xfrm>
          <a:prstGeom prst="rect">
            <a:avLst/>
          </a:prstGeom>
        </p:spPr>
      </p:pic>
      <p:sp>
        <p:nvSpPr>
          <p:cNvPr id="8" name="Textplatzhalter 20"/>
          <p:cNvSpPr>
            <a:spLocks noGrp="1"/>
          </p:cNvSpPr>
          <p:nvPr>
            <p:ph type="body" sz="quarter" idx="13"/>
          </p:nvPr>
        </p:nvSpPr>
        <p:spPr>
          <a:xfrm>
            <a:off x="6793357" y="2168524"/>
            <a:ext cx="4919218" cy="4232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cap="none" spc="0">
                <a:latin typeface="+mn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FEBC07C-DED1-4C77-818A-A361417EE4EE}"/>
              </a:ext>
            </a:extLst>
          </p:cNvPr>
          <p:cNvSpPr txBox="1"/>
          <p:nvPr/>
        </p:nvSpPr>
        <p:spPr>
          <a:xfrm>
            <a:off x="7816282" y="1255890"/>
            <a:ext cx="3896294" cy="32316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all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</a:lstStyle>
          <a:p>
            <a:pPr lvl="0"/>
            <a:r>
              <a:rPr lang="en-US" noProof="0" dirty="0"/>
              <a:t>APPLICATION Retail</a:t>
            </a:r>
            <a:endParaRPr lang="de-DE" dirty="0"/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4357A3D9-018F-42A8-AE67-01067660891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5938" y="1257300"/>
            <a:ext cx="5580061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/>
      <p:bldP spid="13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767915" y="6356351"/>
            <a:ext cx="106561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1165668" y="6557473"/>
            <a:ext cx="86101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</a:pPr>
            <a:fld id="{47B20475-6179-8146-9C10-9B873301F124}" type="slidenum">
              <a:rPr lang="de-DE" sz="600" smtClean="0">
                <a:latin typeface="+mj-lt"/>
              </a:rPr>
              <a:pPr algn="r">
                <a:lnSpc>
                  <a:spcPct val="100000"/>
                </a:lnSpc>
              </a:pPr>
              <a:t>‹Nr.›</a:t>
            </a:fld>
            <a:endParaRPr lang="de-DE" sz="1800">
              <a:latin typeface="+mj-lt"/>
            </a:endParaRPr>
          </a:p>
        </p:txBody>
      </p:sp>
      <p:pic>
        <p:nvPicPr>
          <p:cNvPr id="6" name="Picture 4" descr="Q:\Marketing_Intern\Nina\neue Logos\12_TRILUX_Logo_Sonne_mit_claim_neg_RGB.jpg">
            <a:extLst>
              <a:ext uri="{FF2B5EF4-FFF2-40B4-BE49-F238E27FC236}">
                <a16:creationId xmlns:a16="http://schemas.microsoft.com/office/drawing/2014/main" id="{0D626A95-D9FE-488C-8AFC-5A2246F4E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151" y="0"/>
            <a:ext cx="2588292" cy="84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74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46" r:id="rId2"/>
    <p:sldLayoutId id="2147484012" r:id="rId3"/>
    <p:sldLayoutId id="2147484047" r:id="rId4"/>
    <p:sldLayoutId id="2147484030" r:id="rId5"/>
    <p:sldLayoutId id="2147484016" r:id="rId6"/>
    <p:sldLayoutId id="2147484018" r:id="rId7"/>
    <p:sldLayoutId id="2147484019" r:id="rId8"/>
    <p:sldLayoutId id="2147484020" r:id="rId9"/>
    <p:sldLayoutId id="2147484021" r:id="rId10"/>
    <p:sldLayoutId id="2147484022" r:id="rId11"/>
    <p:sldLayoutId id="2147484034" r:id="rId12"/>
    <p:sldLayoutId id="2147484005" r:id="rId13"/>
    <p:sldLayoutId id="2147484054" r:id="rId14"/>
    <p:sldLayoutId id="2147484053" r:id="rId15"/>
    <p:sldLayoutId id="2147484052" r:id="rId16"/>
    <p:sldLayoutId id="2147484033" r:id="rId17"/>
    <p:sldLayoutId id="2147484043" r:id="rId18"/>
    <p:sldLayoutId id="2147484009" r:id="rId19"/>
    <p:sldLayoutId id="2147484014" r:id="rId20"/>
    <p:sldLayoutId id="2147484048" r:id="rId21"/>
    <p:sldLayoutId id="2147484015" r:id="rId22"/>
    <p:sldLayoutId id="2147484049" r:id="rId23"/>
    <p:sldLayoutId id="2147484029" r:id="rId24"/>
    <p:sldLayoutId id="2147484036" r:id="rId25"/>
    <p:sldLayoutId id="2147484037" r:id="rId26"/>
    <p:sldLayoutId id="2147484039" r:id="rId27"/>
    <p:sldLayoutId id="2147484031" r:id="rId28"/>
    <p:sldLayoutId id="2147484032" r:id="rId29"/>
    <p:sldLayoutId id="2147484024" r:id="rId30"/>
    <p:sldLayoutId id="2147484023" r:id="rId31"/>
    <p:sldLayoutId id="2147484025" r:id="rId32"/>
    <p:sldLayoutId id="2147484026" r:id="rId33"/>
    <p:sldLayoutId id="2147484010" r:id="rId34"/>
    <p:sldLayoutId id="2147484006" r:id="rId35"/>
    <p:sldLayoutId id="2147484050" r:id="rId36"/>
  </p:sldLayoutIdLst>
  <p:transition spd="med">
    <p:pull/>
  </p:transition>
  <p:hf hdr="0" ftr="0" dt="0"/>
  <p:txStyles>
    <p:titleStyle>
      <a:lvl1pPr algn="l" defTabSz="685739" rtl="0" eaLnBrk="1" latinLnBrk="0" hangingPunct="1">
        <a:lnSpc>
          <a:spcPct val="100000"/>
        </a:lnSpc>
        <a:spcBef>
          <a:spcPct val="0"/>
        </a:spcBef>
        <a:buNone/>
        <a:defRPr sz="3300" kern="1200" cap="all" spc="0" baseline="0">
          <a:solidFill>
            <a:schemeClr val="tx1"/>
          </a:solidFill>
          <a:latin typeface="Din-Bold" charset="0"/>
          <a:ea typeface="+mj-ea"/>
          <a:cs typeface="+mj-cs"/>
        </a:defRPr>
      </a:lvl1pPr>
    </p:titleStyle>
    <p:bodyStyle>
      <a:lvl1pPr marL="0" indent="0" algn="l" defTabSz="685739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None/>
        <a:defRPr sz="2200" kern="1200" cap="none" spc="0" baseline="0">
          <a:solidFill>
            <a:schemeClr val="tx1"/>
          </a:solidFill>
          <a:latin typeface="Din-Bold" charset="0"/>
          <a:ea typeface="+mn-ea"/>
          <a:cs typeface="+mn-cs"/>
        </a:defRPr>
      </a:lvl1pPr>
      <a:lvl2pPr marL="0" indent="0" algn="l" defTabSz="685739" rtl="0" eaLnBrk="1" latinLnBrk="0" hangingPunct="1">
        <a:lnSpc>
          <a:spcPct val="150000"/>
        </a:lnSpc>
        <a:spcBef>
          <a:spcPts val="374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0" indent="0" algn="l" defTabSz="685739" rtl="0" eaLnBrk="1" latinLnBrk="0" hangingPunct="1">
        <a:lnSpc>
          <a:spcPct val="150000"/>
        </a:lnSpc>
        <a:spcBef>
          <a:spcPts val="374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685739" rtl="0" eaLnBrk="1" latinLnBrk="0" hangingPunct="1">
        <a:lnSpc>
          <a:spcPct val="150000"/>
        </a:lnSpc>
        <a:spcBef>
          <a:spcPts val="374"/>
        </a:spcBef>
        <a:buFont typeface="Arial" panose="020B0604020202020204" pitchFamily="34" charset="0"/>
        <a:buNone/>
        <a:defRPr sz="75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685739" rtl="0" eaLnBrk="1" latinLnBrk="0" hangingPunct="1">
        <a:lnSpc>
          <a:spcPct val="150000"/>
        </a:lnSpc>
        <a:spcBef>
          <a:spcPts val="374"/>
        </a:spcBef>
        <a:buFont typeface="Arial" panose="020B0604020202020204" pitchFamily="34" charset="0"/>
        <a:buNone/>
        <a:defRPr sz="75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1885781" indent="-171435" algn="l" defTabSz="685739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51" indent="-171435" algn="l" defTabSz="685739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19" indent="-171435" algn="l" defTabSz="685739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88" indent="-171435" algn="l" defTabSz="685739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9" algn="l" defTabSz="68573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9" algn="l" defTabSz="68573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09" algn="l" defTabSz="68573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77" algn="l" defTabSz="68573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46" algn="l" defTabSz="68573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15" algn="l" defTabSz="68573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84" algn="l" defTabSz="68573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53" algn="l" defTabSz="68573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1366">
          <p15:clr>
            <a:srgbClr val="F26B43"/>
          </p15:clr>
        </p15:guide>
        <p15:guide id="14" orient="horz" pos="527">
          <p15:clr>
            <a:srgbClr val="F26B43"/>
          </p15:clr>
        </p15:guide>
        <p15:guide id="27" orient="horz" pos="4032">
          <p15:clr>
            <a:srgbClr val="F26B43"/>
          </p15:clr>
        </p15:guide>
        <p15:guide id="29" pos="7378">
          <p15:clr>
            <a:srgbClr val="F26B43"/>
          </p15:clr>
        </p15:guide>
        <p15:guide id="39" pos="3385">
          <p15:clr>
            <a:srgbClr val="F26B43"/>
          </p15:clr>
        </p15:guide>
        <p15:guide id="40" pos="4272">
          <p15:clr>
            <a:srgbClr val="F26B43"/>
          </p15:clr>
        </p15:guide>
        <p15:guide id="44">
          <p15:clr>
            <a:srgbClr val="F26B43"/>
          </p15:clr>
        </p15:guide>
        <p15:guide id="45" pos="7680">
          <p15:clr>
            <a:srgbClr val="F26B43"/>
          </p15:clr>
        </p15:guide>
        <p15:guide id="46" orient="horz">
          <p15:clr>
            <a:srgbClr val="F26B43"/>
          </p15:clr>
        </p15:guide>
        <p15:guide id="47" orient="horz" pos="4320">
          <p15:clr>
            <a:srgbClr val="F26B43"/>
          </p15:clr>
        </p15:guide>
        <p15:guide id="48" pos="1958">
          <p15:clr>
            <a:srgbClr val="F26B43"/>
          </p15:clr>
        </p15:guide>
        <p15:guide id="49" pos="6600">
          <p15:clr>
            <a:srgbClr val="F26B43"/>
          </p15:clr>
        </p15:guide>
        <p15:guide id="50" orient="horz" pos="3528">
          <p15:clr>
            <a:srgbClr val="F26B43"/>
          </p15:clr>
        </p15:guide>
        <p15:guide id="51" orient="horz" pos="792">
          <p15:clr>
            <a:srgbClr val="F26B43"/>
          </p15:clr>
        </p15:guide>
        <p15:guide id="52" pos="3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0.tiff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25.jpe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jpe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svg"/><Relationship Id="rId1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10" Type="http://schemas.openxmlformats.org/officeDocument/2006/relationships/image" Target="../media/image38.jpe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A9A3130E-381A-4BC9-B410-07A7EB89B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5E882534-91DF-42C1-9A7E-AA64CA810E04}"/>
              </a:ext>
            </a:extLst>
          </p:cNvPr>
          <p:cNvSpPr/>
          <p:nvPr/>
        </p:nvSpPr>
        <p:spPr>
          <a:xfrm>
            <a:off x="-1" y="0"/>
            <a:ext cx="12192000" cy="6842859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4800" b="1" dirty="0"/>
          </a:p>
          <a:p>
            <a:r>
              <a:rPr lang="de-DE" sz="4800" b="1" dirty="0"/>
              <a:t>OLISQ</a:t>
            </a:r>
            <a:r>
              <a:rPr lang="de-DE" sz="4000" b="1" dirty="0"/>
              <a:t> </a:t>
            </a:r>
          </a:p>
          <a:p>
            <a:r>
              <a:rPr lang="en-US" sz="2800" dirty="0"/>
              <a:t>GEOMETRIC LIGHT WITHOUT LIMITS </a:t>
            </a:r>
            <a:endParaRPr lang="de-DE" sz="2800" dirty="0"/>
          </a:p>
          <a:p>
            <a:endParaRPr lang="de-DE" sz="100" dirty="0"/>
          </a:p>
        </p:txBody>
      </p:sp>
      <p:pic>
        <p:nvPicPr>
          <p:cNvPr id="5" name="Picture 4" descr="Q:\Marketing_Intern\Nina\neue Logos\12_TRILUX_Logo_Sonne_mit_claim_neg_RGB.jpg">
            <a:extLst>
              <a:ext uri="{FF2B5EF4-FFF2-40B4-BE49-F238E27FC236}">
                <a16:creationId xmlns:a16="http://schemas.microsoft.com/office/drawing/2014/main" id="{95620980-33FD-41A6-977A-1D7E41AC8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151" y="0"/>
            <a:ext cx="2588292" cy="84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396790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E49AEB4-99C3-42E5-8A06-88CC8FAB35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b="1" dirty="0">
                <a:ea typeface="Calibri" panose="020F0502020204030204" pitchFamily="34" charset="0"/>
                <a:cs typeface="Arial"/>
              </a:rPr>
              <a:t>Quality </a:t>
            </a:r>
            <a:r>
              <a:rPr lang="de-DE" b="1" dirty="0" err="1">
                <a:ea typeface="Calibri" panose="020F0502020204030204" pitchFamily="34" charset="0"/>
                <a:cs typeface="Arial"/>
              </a:rPr>
              <a:t>of</a:t>
            </a:r>
            <a:r>
              <a:rPr lang="de-DE" b="1" dirty="0">
                <a:ea typeface="Calibri" panose="020F0502020204030204" pitchFamily="34" charset="0"/>
                <a:cs typeface="Arial"/>
              </a:rPr>
              <a:t> light and design </a:t>
            </a:r>
            <a:r>
              <a:rPr lang="de-DE" b="1" dirty="0">
                <a:effectLst/>
                <a:ea typeface="Calibri" panose="020F0502020204030204" pitchFamily="34" charset="0"/>
                <a:cs typeface="Arial"/>
              </a:rPr>
              <a:t>– </a:t>
            </a:r>
            <a:r>
              <a:rPr lang="de-DE" b="1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b="1" dirty="0">
                <a:ea typeface="Calibri" panose="020F0502020204030204" pitchFamily="34" charset="0"/>
                <a:cs typeface="Arial"/>
              </a:rPr>
              <a:t> </a:t>
            </a:r>
            <a:r>
              <a:rPr lang="de-DE" b="1" dirty="0" err="1">
                <a:ea typeface="Calibri" panose="020F0502020204030204" pitchFamily="34" charset="0"/>
                <a:cs typeface="Arial"/>
              </a:rPr>
              <a:t>purist</a:t>
            </a:r>
            <a:r>
              <a:rPr lang="de-DE" b="1" dirty="0">
                <a:ea typeface="Calibri" panose="020F0502020204030204" pitchFamily="34" charset="0"/>
                <a:cs typeface="Arial"/>
              </a:rPr>
              <a:t> </a:t>
            </a:r>
            <a:r>
              <a:rPr lang="de-DE" b="1" dirty="0" err="1">
                <a:ea typeface="Calibri" panose="020F0502020204030204" pitchFamily="34" charset="0"/>
                <a:cs typeface="Arial"/>
              </a:rPr>
              <a:t>range</a:t>
            </a:r>
            <a:r>
              <a:rPr lang="de-DE" b="1" dirty="0">
                <a:ea typeface="Calibri" panose="020F0502020204030204" pitchFamily="34" charset="0"/>
                <a:cs typeface="Arial"/>
              </a:rPr>
              <a:t> </a:t>
            </a:r>
            <a:r>
              <a:rPr lang="de-DE" b="1" dirty="0" err="1">
                <a:ea typeface="Calibri" panose="020F0502020204030204" pitchFamily="34" charset="0"/>
                <a:cs typeface="Arial"/>
              </a:rPr>
              <a:t>for</a:t>
            </a:r>
            <a:r>
              <a:rPr lang="de-DE" b="1" dirty="0">
                <a:ea typeface="Calibri" panose="020F0502020204030204" pitchFamily="34" charset="0"/>
                <a:cs typeface="Arial"/>
              </a:rPr>
              <a:t> </a:t>
            </a:r>
            <a:r>
              <a:rPr lang="de-DE" b="1" dirty="0" err="1">
                <a:ea typeface="Calibri" panose="020F0502020204030204" pitchFamily="34" charset="0"/>
                <a:cs typeface="Arial"/>
              </a:rPr>
              <a:t>aesthetes</a:t>
            </a:r>
            <a:r>
              <a:rPr lang="de-DE" b="1" dirty="0">
                <a:ea typeface="Calibri" panose="020F0502020204030204" pitchFamily="34" charset="0"/>
                <a:cs typeface="Arial"/>
              </a:rPr>
              <a:t> </a:t>
            </a:r>
            <a:endParaRPr lang="de-DE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ea typeface="Calibri" panose="020F0502020204030204" pitchFamily="34" charset="0"/>
                <a:cs typeface="Arial"/>
              </a:rPr>
              <a:t>The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purist</a:t>
            </a:r>
            <a:r>
              <a:rPr lang="de-DE" dirty="0">
                <a:ea typeface="Calibri" panose="020F0502020204030204" pitchFamily="34" charset="0"/>
                <a:cs typeface="Arial"/>
              </a:rPr>
              <a:t>,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filigree</a:t>
            </a:r>
            <a:r>
              <a:rPr lang="de-DE" dirty="0">
                <a:ea typeface="Calibri" panose="020F0502020204030204" pitchFamily="34" charset="0"/>
                <a:cs typeface="Arial"/>
              </a:rPr>
              <a:t> design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of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luminaire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family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harmonises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with</a:t>
            </a:r>
            <a:r>
              <a:rPr lang="de-DE" dirty="0">
                <a:ea typeface="Calibri" panose="020F0502020204030204" pitchFamily="34" charset="0"/>
                <a:cs typeface="Arial"/>
              </a:rPr>
              <a:t> a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wide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range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of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architecture</a:t>
            </a:r>
            <a:r>
              <a:rPr lang="de-DE" dirty="0">
                <a:ea typeface="Calibri" panose="020F0502020204030204" pitchFamily="34" charset="0"/>
                <a:cs typeface="Arial"/>
              </a:rPr>
              <a:t> and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enhances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it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with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excellent</a:t>
            </a:r>
            <a:r>
              <a:rPr lang="de-DE" dirty="0">
                <a:ea typeface="Calibri" panose="020F0502020204030204" pitchFamily="34" charset="0"/>
                <a:cs typeface="Arial"/>
              </a:rPr>
              <a:t> light and a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minimalist</a:t>
            </a:r>
            <a:r>
              <a:rPr lang="de-DE" dirty="0">
                <a:ea typeface="Calibri" panose="020F0502020204030204" pitchFamily="34" charset="0"/>
                <a:cs typeface="Arial"/>
              </a:rPr>
              <a:t> design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. </a:t>
            </a:r>
            <a:r>
              <a:rPr lang="de-DE" dirty="0">
                <a:ea typeface="Calibri" panose="020F0502020204030204" pitchFamily="34" charset="0"/>
                <a:cs typeface="Arial"/>
              </a:rPr>
              <a:t>In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particular</a:t>
            </a:r>
            <a:r>
              <a:rPr lang="de-DE" dirty="0">
                <a:ea typeface="Calibri" panose="020F0502020204030204" pitchFamily="34" charset="0"/>
                <a:cs typeface="Arial"/>
              </a:rPr>
              <a:t>, a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combination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of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various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shapes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,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mounting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types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,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colours</a:t>
            </a:r>
            <a:r>
              <a:rPr lang="de-DE" dirty="0">
                <a:ea typeface="Calibri" panose="020F0502020204030204" pitchFamily="34" charset="0"/>
                <a:cs typeface="Arial"/>
              </a:rPr>
              <a:t> and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features</a:t>
            </a:r>
            <a:r>
              <a:rPr lang="de-DE" dirty="0">
                <a:ea typeface="Calibri" panose="020F0502020204030204" pitchFamily="34" charset="0"/>
                <a:cs typeface="Arial"/>
              </a:rPr>
              <a:t> such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as</a:t>
            </a:r>
            <a:r>
              <a:rPr lang="de-DE" dirty="0">
                <a:ea typeface="Calibri" panose="020F0502020204030204" pitchFamily="34" charset="0"/>
                <a:cs typeface="Arial"/>
              </a:rPr>
              <a:t> wall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or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ceiling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illumination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creates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new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,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perfectly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illuminated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attractive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spaces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without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sacrificing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functionality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. </a:t>
            </a:r>
            <a:r>
              <a:rPr lang="de-DE" dirty="0">
                <a:ea typeface="Calibri" panose="020F0502020204030204" pitchFamily="34" charset="0"/>
                <a:cs typeface="Arial"/>
              </a:rPr>
              <a:t>Range-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typical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elements</a:t>
            </a:r>
            <a:r>
              <a:rPr lang="de-DE" dirty="0">
                <a:ea typeface="Calibri" panose="020F0502020204030204" pitchFamily="34" charset="0"/>
                <a:cs typeface="Arial"/>
              </a:rPr>
              <a:t> such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finely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structured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, </a:t>
            </a:r>
            <a:r>
              <a:rPr lang="de-DE" dirty="0">
                <a:ea typeface="Calibri" panose="020F0502020204030204" pitchFamily="34" charset="0"/>
                <a:cs typeface="Arial"/>
              </a:rPr>
              <a:t>high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quality</a:t>
            </a:r>
            <a:r>
              <a:rPr lang="de-DE" dirty="0">
                <a:ea typeface="Calibri" panose="020F0502020204030204" pitchFamily="34" charset="0"/>
                <a:cs typeface="Arial"/>
              </a:rPr>
              <a:t> diffuser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look</a:t>
            </a:r>
            <a:r>
              <a:rPr lang="de-DE" dirty="0">
                <a:ea typeface="Calibri" panose="020F0502020204030204" pitchFamily="34" charset="0"/>
                <a:cs typeface="Arial"/>
              </a:rPr>
              <a:t> and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feel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,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flatness</a:t>
            </a:r>
            <a:r>
              <a:rPr lang="de-DE" dirty="0">
                <a:ea typeface="Calibri" panose="020F0502020204030204" pitchFamily="34" charset="0"/>
                <a:cs typeface="Arial"/>
              </a:rPr>
              <a:t> and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precise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geometric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edges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make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luminaires</a:t>
            </a:r>
            <a:r>
              <a:rPr lang="de-DE" dirty="0">
                <a:ea typeface="Calibri" panose="020F0502020204030204" pitchFamily="34" charset="0"/>
                <a:cs typeface="Arial"/>
              </a:rPr>
              <a:t> an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eye-catcher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even</a:t>
            </a:r>
            <a:r>
              <a:rPr lang="de-DE" dirty="0">
                <a:ea typeface="Calibri" panose="020F0502020204030204" pitchFamily="34" charset="0"/>
                <a:cs typeface="Arial"/>
              </a:rPr>
              <a:t> in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switched</a:t>
            </a:r>
            <a:r>
              <a:rPr lang="de-DE" dirty="0">
                <a:ea typeface="Calibri" panose="020F0502020204030204" pitchFamily="34" charset="0"/>
                <a:cs typeface="Arial"/>
              </a:rPr>
              <a:t> off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state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.</a:t>
            </a:r>
            <a:r>
              <a:rPr lang="de-DE" dirty="0">
                <a:ea typeface="Calibri" panose="020F0502020204030204" pitchFamily="34" charset="0"/>
                <a:cs typeface="Arial"/>
              </a:rPr>
              <a:t>  </a:t>
            </a:r>
            <a:endParaRPr lang="de-DE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D6D4634B-44CF-4C51-A857-B5BF86DC6C3A">
            <a:extLst>
              <a:ext uri="{FF2B5EF4-FFF2-40B4-BE49-F238E27FC236}">
                <a16:creationId xmlns:a16="http://schemas.microsoft.com/office/drawing/2014/main" id="{2A42814E-43D7-4BB6-AB63-588A6CD24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7"/>
          <a:stretch/>
        </p:blipFill>
        <p:spPr bwMode="auto">
          <a:xfrm>
            <a:off x="4202725" y="4610099"/>
            <a:ext cx="1900582" cy="179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CA916F8F-EC37-47E2-A0F6-DB29E4A5ED4C">
            <a:extLst>
              <a:ext uri="{FF2B5EF4-FFF2-40B4-BE49-F238E27FC236}">
                <a16:creationId xmlns:a16="http://schemas.microsoft.com/office/drawing/2014/main" id="{98BCA6EE-D37D-47E7-B9B0-B85F3EEC3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725" y="2611407"/>
            <a:ext cx="1900582" cy="1912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 descr="Ein Bild, das Wand, drinnen, weiß, Ei enthält.&#10;&#10;Automatisch generierte Beschreibung">
            <a:extLst>
              <a:ext uri="{FF2B5EF4-FFF2-40B4-BE49-F238E27FC236}">
                <a16:creationId xmlns:a16="http://schemas.microsoft.com/office/drawing/2014/main" id="{EB2A7EDD-CD57-413C-9EDD-6899D5475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92" y="1264469"/>
            <a:ext cx="3586507" cy="3586507"/>
          </a:xfrm>
          <a:prstGeom prst="rect">
            <a:avLst/>
          </a:prstGeom>
        </p:spPr>
      </p:pic>
      <p:pic>
        <p:nvPicPr>
          <p:cNvPr id="7" name="Grafik 6" descr="Ein Bild, das weiß, Licht, Milch, Porzellan enthält.&#10;&#10;Automatisch generierte Beschreibung">
            <a:extLst>
              <a:ext uri="{FF2B5EF4-FFF2-40B4-BE49-F238E27FC236}">
                <a16:creationId xmlns:a16="http://schemas.microsoft.com/office/drawing/2014/main" id="{0E5700B6-A6D0-46C8-849B-DE4A24374B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7" b="55977"/>
          <a:stretch/>
        </p:blipFill>
        <p:spPr>
          <a:xfrm>
            <a:off x="4202725" y="1257300"/>
            <a:ext cx="1900582" cy="1267876"/>
          </a:xfrm>
          <a:prstGeom prst="rect">
            <a:avLst/>
          </a:prstGeom>
        </p:spPr>
      </p:pic>
      <p:pic>
        <p:nvPicPr>
          <p:cNvPr id="10" name="Grafik 9" descr="Ein Bild, das Unschärfe enthält.&#10;&#10;Automatisch generierte Beschreibung">
            <a:extLst>
              <a:ext uri="{FF2B5EF4-FFF2-40B4-BE49-F238E27FC236}">
                <a16:creationId xmlns:a16="http://schemas.microsoft.com/office/drawing/2014/main" id="{13F3D730-4428-4CAD-B9FF-DCC3F7C80E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" b="5516"/>
          <a:stretch/>
        </p:blipFill>
        <p:spPr>
          <a:xfrm>
            <a:off x="528292" y="4933950"/>
            <a:ext cx="3586507" cy="146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89298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895A744-0E6A-41C3-99D9-ADD75EDC25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b="1" dirty="0">
                <a:cs typeface="Arial" panose="020B0604020202020204" pitchFamily="34" charset="0"/>
              </a:rPr>
              <a:t>Education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 err="1">
                <a:ea typeface="Calibri" panose="020F0502020204030204" pitchFamily="34" charset="0"/>
                <a:cs typeface="Arial"/>
              </a:rPr>
              <a:t>Away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from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learning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factories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to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living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spaces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! </a:t>
            </a:r>
            <a:r>
              <a:rPr lang="de-DE" dirty="0">
                <a:ea typeface="Calibri" panose="020F0502020204030204" pitchFamily="34" charset="0"/>
                <a:cs typeface="Arial"/>
              </a:rPr>
              <a:t>The robust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luminaires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even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cope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with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rough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everyday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school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life</a:t>
            </a:r>
            <a:r>
              <a:rPr lang="de-DE" dirty="0">
                <a:ea typeface="Calibri" panose="020F0502020204030204" pitchFamily="34" charset="0"/>
                <a:cs typeface="Arial"/>
              </a:rPr>
              <a:t> and bring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excellent</a:t>
            </a:r>
            <a:r>
              <a:rPr lang="de-DE" dirty="0">
                <a:ea typeface="Calibri" panose="020F0502020204030204" pitchFamily="34" charset="0"/>
                <a:cs typeface="Arial"/>
              </a:rPr>
              <a:t> light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into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educational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facilities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with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HCL (optional</a:t>
            </a:r>
            <a:r>
              <a:rPr lang="de-DE" dirty="0">
                <a:ea typeface="Calibri" panose="020F0502020204030204" pitchFamily="34" charset="0"/>
                <a:cs typeface="Arial"/>
              </a:rPr>
              <a:t>). A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variety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of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colours</a:t>
            </a:r>
            <a:r>
              <a:rPr lang="de-DE" dirty="0">
                <a:ea typeface="Calibri" panose="020F0502020204030204" pitchFamily="34" charset="0"/>
                <a:cs typeface="Arial"/>
              </a:rPr>
              <a:t> and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shapes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well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colour</a:t>
            </a:r>
            <a:r>
              <a:rPr lang="de-DE" dirty="0">
                <a:ea typeface="Calibri" panose="020F0502020204030204" pitchFamily="34" charset="0"/>
                <a:cs typeface="Arial"/>
              </a:rPr>
              <a:t> design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options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allow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zoning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for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better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orientation</a:t>
            </a:r>
            <a:r>
              <a:rPr lang="de-DE" dirty="0">
                <a:ea typeface="Calibri" panose="020F0502020204030204" pitchFamily="34" charset="0"/>
                <a:cs typeface="Arial"/>
              </a:rPr>
              <a:t>, and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wide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range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of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variants</a:t>
            </a:r>
            <a:r>
              <a:rPr lang="de-DE" dirty="0">
                <a:ea typeface="Calibri" panose="020F0502020204030204" pitchFamily="34" charset="0"/>
                <a:cs typeface="Arial"/>
              </a:rPr>
              <a:t> also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enables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use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in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sanitary</a:t>
            </a:r>
            <a:r>
              <a:rPr lang="de-DE" dirty="0">
                <a:ea typeface="Calibri" panose="020F0502020204030204" pitchFamily="34" charset="0"/>
                <a:cs typeface="Arial"/>
              </a:rPr>
              <a:t> and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shower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areas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.</a:t>
            </a:r>
            <a:r>
              <a:rPr lang="de-DE" dirty="0">
                <a:ea typeface="Calibri" panose="020F0502020204030204" pitchFamily="34" charset="0"/>
                <a:cs typeface="Arial"/>
              </a:rPr>
              <a:t> </a:t>
            </a:r>
            <a:endParaRPr lang="de-DE" dirty="0">
              <a:cs typeface="Arial"/>
            </a:endParaRPr>
          </a:p>
          <a:p>
            <a:endParaRPr lang="de-DE"/>
          </a:p>
        </p:txBody>
      </p:sp>
      <p:pic>
        <p:nvPicPr>
          <p:cNvPr id="4" name="Bildplatzhalter 3" descr="Ein Bild, das drinnen, Schlafzimmer, Raum, zugemüllt enthält.&#10;&#10;Automatisch generierte Beschreibung">
            <a:extLst>
              <a:ext uri="{FF2B5EF4-FFF2-40B4-BE49-F238E27FC236}">
                <a16:creationId xmlns:a16="http://schemas.microsoft.com/office/drawing/2014/main" id="{B806EB5D-3AB7-4980-8BC1-4FBB72A021C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3" r="15063"/>
          <a:stretch>
            <a:fillRect/>
          </a:stretch>
        </p:blipFill>
        <p:spPr>
          <a:xfrm>
            <a:off x="515938" y="1257300"/>
            <a:ext cx="558006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92805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4E1339A-260A-40DF-8AE5-EBBAB78C6A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>
            <a:normAutofit/>
          </a:bodyPr>
          <a:lstStyle/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US" b="1" dirty="0">
                <a:cs typeface="Arial" panose="020B0604020202020204" pitchFamily="34" charset="0"/>
              </a:rPr>
              <a:t>Health</a:t>
            </a:r>
          </a:p>
          <a:p>
            <a:pPr>
              <a:lnSpc>
                <a:spcPct val="100000"/>
              </a:lnSpc>
            </a:pPr>
            <a:r>
              <a:rPr lang="de-DE" dirty="0" err="1">
                <a:ea typeface="Calibri" panose="020F0502020204030204" pitchFamily="34" charset="0"/>
                <a:cs typeface="Arial"/>
              </a:rPr>
              <a:t>Provides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orientation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: </a:t>
            </a:r>
            <a:r>
              <a:rPr lang="de-DE" dirty="0">
                <a:ea typeface="Calibri" panose="020F0502020204030204" pitchFamily="34" charset="0"/>
                <a:cs typeface="Arial"/>
              </a:rPr>
              <a:t>larger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buildings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can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be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attractively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zoned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thanks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to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enormous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flexibility</a:t>
            </a:r>
            <a:r>
              <a:rPr lang="de-DE" dirty="0">
                <a:ea typeface="Calibri" panose="020F0502020204030204" pitchFamily="34" charset="0"/>
                <a:cs typeface="Arial"/>
              </a:rPr>
              <a:t> in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shapes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,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mounting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methods</a:t>
            </a:r>
            <a:r>
              <a:rPr lang="de-DE" dirty="0">
                <a:ea typeface="Calibri" panose="020F0502020204030204" pitchFamily="34" charset="0"/>
                <a:cs typeface="Arial"/>
              </a:rPr>
              <a:t> and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colours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.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Variants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with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vandalism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protection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(optional) </a:t>
            </a:r>
            <a:r>
              <a:rPr lang="de-DE" dirty="0">
                <a:ea typeface="Calibri" panose="020F0502020204030204" pitchFamily="34" charset="0"/>
                <a:cs typeface="Arial"/>
              </a:rPr>
              <a:t>and 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IK08,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for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example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for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psychiatric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areas</a:t>
            </a:r>
            <a:r>
              <a:rPr lang="de-DE" dirty="0">
                <a:ea typeface="Calibri" panose="020F0502020204030204" pitchFamily="34" charset="0"/>
                <a:cs typeface="Arial"/>
              </a:rPr>
              <a:t>, 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HCL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for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patient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rooms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well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emergency</a:t>
            </a:r>
            <a:r>
              <a:rPr lang="de-DE" dirty="0">
                <a:ea typeface="Calibri" panose="020F0502020204030204" pitchFamily="34" charset="0"/>
                <a:cs typeface="Arial"/>
              </a:rPr>
              <a:t> light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luminaires</a:t>
            </a:r>
            <a:r>
              <a:rPr lang="de-DE" dirty="0">
                <a:ea typeface="Calibri" panose="020F0502020204030204" pitchFamily="34" charset="0"/>
                <a:cs typeface="Arial"/>
              </a:rPr>
              <a:t> and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sensor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luminaires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allow</a:t>
            </a:r>
            <a:r>
              <a:rPr lang="de-DE" dirty="0">
                <a:ea typeface="Calibri" panose="020F0502020204030204" pitchFamily="34" charset="0"/>
                <a:cs typeface="Arial"/>
              </a:rPr>
              <a:t> building-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wide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use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. </a:t>
            </a:r>
            <a:r>
              <a:rPr lang="de-DE" dirty="0">
                <a:ea typeface="Calibri" panose="020F0502020204030204" pitchFamily="34" charset="0"/>
                <a:cs typeface="Arial"/>
              </a:rPr>
              <a:t>The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range-typical</a:t>
            </a:r>
            <a:r>
              <a:rPr lang="de-DE" dirty="0">
                <a:ea typeface="Calibri" panose="020F0502020204030204" pitchFamily="34" charset="0"/>
                <a:cs typeface="Arial"/>
              </a:rPr>
              <a:t> design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creates</a:t>
            </a:r>
            <a:r>
              <a:rPr lang="de-DE" dirty="0">
                <a:ea typeface="Calibri" panose="020F0502020204030204" pitchFamily="34" charset="0"/>
                <a:cs typeface="Arial"/>
              </a:rPr>
              <a:t> a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harmonious</a:t>
            </a:r>
            <a:r>
              <a:rPr lang="de-DE" dirty="0">
                <a:ea typeface="Calibri" panose="020F0502020204030204" pitchFamily="34" charset="0"/>
                <a:cs typeface="Arial"/>
              </a:rPr>
              <a:t> and uniform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look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throughout</a:t>
            </a:r>
            <a:r>
              <a:rPr lang="de-DE" dirty="0">
                <a:ea typeface="Calibri" panose="020F0502020204030204" pitchFamily="34" charset="0"/>
                <a:cs typeface="Arial"/>
              </a:rPr>
              <a:t>,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even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in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canopied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outdoor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areas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.</a:t>
            </a:r>
            <a:r>
              <a:rPr lang="de-DE" dirty="0">
                <a:ea typeface="Calibri" panose="020F0502020204030204" pitchFamily="34" charset="0"/>
                <a:cs typeface="Arial"/>
              </a:rPr>
              <a:t> </a:t>
            </a:r>
            <a:endParaRPr lang="de-DE" dirty="0">
              <a:cs typeface="Arial"/>
            </a:endParaRPr>
          </a:p>
        </p:txBody>
      </p:sp>
      <p:pic>
        <p:nvPicPr>
          <p:cNvPr id="5" name="Bildplatzhalter 4" descr="Ein Bild, das Person, Skifahren enthält.&#10;&#10;Automatisch generierte Beschreibung">
            <a:extLst>
              <a:ext uri="{FF2B5EF4-FFF2-40B4-BE49-F238E27FC236}">
                <a16:creationId xmlns:a16="http://schemas.microsoft.com/office/drawing/2014/main" id="{8166202C-288F-4850-8542-32EC535F425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8" r="128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1956097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D0917EF-003F-4849-8FDD-D253F6AAC9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b="1" dirty="0">
                <a:cs typeface="Arial" panose="020B0604020202020204" pitchFamily="34" charset="0"/>
              </a:rPr>
              <a:t>Office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dirty="0" err="1">
                <a:ea typeface="Calibri" panose="020F0502020204030204" pitchFamily="34" charset="0"/>
                <a:cs typeface="Arial"/>
              </a:rPr>
              <a:t>Corridors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,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stairwells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,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entrance</a:t>
            </a:r>
            <a:r>
              <a:rPr lang="de-DE" dirty="0">
                <a:ea typeface="Calibri" panose="020F0502020204030204" pitchFamily="34" charset="0"/>
                <a:cs typeface="Arial"/>
              </a:rPr>
              <a:t> and lounge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areas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–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wide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range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of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variants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guarantees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attractive</a:t>
            </a:r>
            <a:r>
              <a:rPr lang="de-DE" dirty="0">
                <a:ea typeface="Calibri" panose="020F0502020204030204" pitchFamily="34" charset="0"/>
                <a:cs typeface="Arial"/>
              </a:rPr>
              <a:t> light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for</a:t>
            </a:r>
            <a:r>
              <a:rPr lang="de-DE" dirty="0">
                <a:ea typeface="Calibri" panose="020F0502020204030204" pitchFamily="34" charset="0"/>
                <a:cs typeface="Arial"/>
              </a:rPr>
              <a:t> all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areas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beyond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dirty="0">
                <a:ea typeface="Calibri" panose="020F0502020204030204" pitchFamily="34" charset="0"/>
                <a:cs typeface="Arial"/>
              </a:rPr>
              <a:t> VDU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workstation</a:t>
            </a:r>
            <a:r>
              <a:rPr lang="de-DE" dirty="0">
                <a:ea typeface="Calibri" panose="020F0502020204030204" pitchFamily="34" charset="0"/>
                <a:cs typeface="Arial"/>
              </a:rPr>
              <a:t> and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allows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building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to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be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harmoniously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zoned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.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Suspended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luminaires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are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particularly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suitable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for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prestigious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areas</a:t>
            </a:r>
            <a:r>
              <a:rPr lang="de-DE" dirty="0">
                <a:ea typeface="Calibri" panose="020F0502020204030204" pitchFamily="34" charset="0"/>
                <a:cs typeface="Arial"/>
              </a:rPr>
              <a:t> such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foyers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,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while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solutions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with</a:t>
            </a:r>
            <a:r>
              <a:rPr lang="de-DE" dirty="0">
                <a:ea typeface="Calibri" panose="020F0502020204030204" pitchFamily="34" charset="0"/>
                <a:cs typeface="Arial"/>
              </a:rPr>
              <a:t> a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higher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protection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rating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are</a:t>
            </a:r>
            <a:r>
              <a:rPr lang="de-DE" dirty="0">
                <a:ea typeface="Calibri" panose="020F0502020204030204" pitchFamily="34" charset="0"/>
                <a:cs typeface="Arial"/>
              </a:rPr>
              <a:t> ideal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for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canopied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outdoor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areas</a:t>
            </a:r>
            <a:r>
              <a:rPr lang="de-DE" dirty="0">
                <a:ea typeface="Calibri" panose="020F0502020204030204" pitchFamily="34" charset="0"/>
                <a:cs typeface="Arial"/>
              </a:rPr>
              <a:t> and social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areas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.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Especially</a:t>
            </a:r>
            <a:r>
              <a:rPr lang="de-DE" dirty="0">
                <a:ea typeface="Calibri" panose="020F0502020204030204" pitchFamily="34" charset="0"/>
                <a:cs typeface="Arial"/>
              </a:rPr>
              <a:t> individual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: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luminaires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become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part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of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corporate</a:t>
            </a:r>
            <a:r>
              <a:rPr lang="de-DE" dirty="0">
                <a:ea typeface="Calibri" panose="020F0502020204030204" pitchFamily="34" charset="0"/>
                <a:cs typeface="Arial"/>
              </a:rPr>
              <a:t> CI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variants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in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corporate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colour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(optional</a:t>
            </a:r>
            <a:r>
              <a:rPr lang="de-DE" dirty="0">
                <a:ea typeface="Calibri" panose="020F0502020204030204" pitchFamily="34" charset="0"/>
                <a:cs typeface="Arial"/>
              </a:rPr>
              <a:t>).</a:t>
            </a:r>
            <a:endParaRPr lang="de-DE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/>
          </a:p>
        </p:txBody>
      </p:sp>
      <p:pic>
        <p:nvPicPr>
          <p:cNvPr id="4" name="Bildplatzhalter 3">
            <a:extLst>
              <a:ext uri="{FF2B5EF4-FFF2-40B4-BE49-F238E27FC236}">
                <a16:creationId xmlns:a16="http://schemas.microsoft.com/office/drawing/2014/main" id="{5256140B-2EBE-4E98-91BA-9AC33810C9D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7" r="15067"/>
          <a:stretch/>
        </p:blipFill>
        <p:spPr>
          <a:xfrm>
            <a:off x="515938" y="1257300"/>
            <a:ext cx="558006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4889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06F5478-F004-457A-A894-B1FEF2BB47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b="1" dirty="0">
                <a:ea typeface="Calibri" panose="020F0502020204030204" pitchFamily="34" charset="0"/>
                <a:cs typeface="Arial"/>
              </a:rPr>
              <a:t>Industry </a:t>
            </a:r>
            <a:endParaRPr lang="de-DE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de-DE" dirty="0">
                <a:ea typeface="Calibri" panose="020F0502020204030204" pitchFamily="34" charset="0"/>
                <a:cs typeface="Arial"/>
              </a:rPr>
              <a:t>Can also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be</a:t>
            </a:r>
            <a:r>
              <a:rPr lang="de-DE" dirty="0">
                <a:ea typeface="Calibri" panose="020F0502020204030204" pitchFamily="34" charset="0"/>
                <a:cs typeface="Arial"/>
              </a:rPr>
              <a:t> tough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: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with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protection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ratings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IP40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or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IP54</a:t>
            </a:r>
            <a:r>
              <a:rPr lang="de-DE" dirty="0">
                <a:ea typeface="Calibri" panose="020F0502020204030204" pitchFamily="34" charset="0"/>
                <a:cs typeface="Arial"/>
              </a:rPr>
              <a:t> and 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IK03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or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IK08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impact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strength</a:t>
            </a:r>
            <a:r>
              <a:rPr lang="de-DE" dirty="0">
                <a:ea typeface="Calibri" panose="020F0502020204030204" pitchFamily="34" charset="0"/>
                <a:cs typeface="Arial"/>
              </a:rPr>
              <a:t>,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luminaire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proves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itself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in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challenging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environments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,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including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canopied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outdoor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areas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, </a:t>
            </a:r>
            <a:r>
              <a:rPr lang="de-DE" dirty="0">
                <a:ea typeface="Calibri" panose="020F0502020204030204" pitchFamily="34" charset="0"/>
                <a:cs typeface="Arial"/>
              </a:rPr>
              <a:t>and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as</a:t>
            </a:r>
            <a:r>
              <a:rPr lang="de-DE" dirty="0">
                <a:ea typeface="Calibri" panose="020F0502020204030204" pitchFamily="34" charset="0"/>
                <a:cs typeface="Arial"/>
              </a:rPr>
              <a:t> a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standard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version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with</a:t>
            </a:r>
            <a:r>
              <a:rPr lang="de-DE" dirty="0">
                <a:ea typeface="Calibri" panose="020F0502020204030204" pitchFamily="34" charset="0"/>
                <a:cs typeface="Arial"/>
              </a:rPr>
              <a:t> D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marking</a:t>
            </a:r>
            <a:r>
              <a:rPr lang="de-DE" dirty="0">
                <a:ea typeface="Calibri" panose="020F0502020204030204" pitchFamily="34" charset="0"/>
                <a:cs typeface="Arial"/>
              </a:rPr>
              <a:t> also 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in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production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locations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exposed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to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fire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hazards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. </a:t>
            </a:r>
            <a:r>
              <a:rPr lang="de-DE" dirty="0">
                <a:ea typeface="Calibri" panose="020F0502020204030204" pitchFamily="34" charset="0"/>
                <a:cs typeface="Arial"/>
              </a:rPr>
              <a:t>The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attractive</a:t>
            </a:r>
            <a:r>
              <a:rPr lang="de-DE" dirty="0">
                <a:ea typeface="Calibri" panose="020F0502020204030204" pitchFamily="34" charset="0"/>
                <a:cs typeface="Arial"/>
              </a:rPr>
              <a:t> design 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– </a:t>
            </a:r>
            <a:r>
              <a:rPr lang="de-DE" dirty="0">
                <a:ea typeface="Calibri" panose="020F0502020204030204" pitchFamily="34" charset="0"/>
                <a:cs typeface="Arial"/>
              </a:rPr>
              <a:t>also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available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in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corporate</a:t>
            </a:r>
            <a:r>
              <a:rPr lang="de-DE" dirty="0">
                <a:ea typeface="Calibri" panose="020F0502020204030204" pitchFamily="34" charset="0"/>
                <a:cs typeface="Arial"/>
              </a:rPr>
              <a:t> CI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colours</a:t>
            </a:r>
            <a:r>
              <a:rPr lang="de-DE" dirty="0">
                <a:ea typeface="Calibri" panose="020F0502020204030204" pitchFamily="34" charset="0"/>
                <a:cs typeface="Arial"/>
              </a:rPr>
              <a:t> on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request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– </a:t>
            </a:r>
            <a:r>
              <a:rPr lang="de-DE" dirty="0">
                <a:ea typeface="Calibri" panose="020F0502020204030204" pitchFamily="34" charset="0"/>
                <a:cs typeface="Arial"/>
              </a:rPr>
              <a:t>and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excellent</a:t>
            </a:r>
            <a:r>
              <a:rPr lang="de-DE" dirty="0">
                <a:ea typeface="Calibri" panose="020F0502020204030204" pitchFamily="34" charset="0"/>
                <a:cs typeface="Arial"/>
              </a:rPr>
              <a:t> light bring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more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quality</a:t>
            </a:r>
            <a:r>
              <a:rPr lang="de-DE" dirty="0">
                <a:ea typeface="Calibri" panose="020F0502020204030204" pitchFamily="34" charset="0"/>
                <a:cs typeface="Arial"/>
              </a:rPr>
              <a:t> and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good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looks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to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stairwells</a:t>
            </a:r>
            <a:r>
              <a:rPr lang="de-DE" dirty="0">
                <a:ea typeface="Calibri" panose="020F0502020204030204" pitchFamily="34" charset="0"/>
                <a:cs typeface="Arial"/>
              </a:rPr>
              <a:t> and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corridors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. </a:t>
            </a:r>
            <a:r>
              <a:rPr lang="de-DE" dirty="0">
                <a:ea typeface="Calibri" panose="020F0502020204030204" pitchFamily="34" charset="0"/>
                <a:cs typeface="Arial"/>
              </a:rPr>
              <a:t>Emergency light and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sensor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variants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ensure</a:t>
            </a:r>
            <a:r>
              <a:rPr lang="de-DE" dirty="0">
                <a:ea typeface="Calibri" panose="020F0502020204030204" pitchFamily="34" charset="0"/>
                <a:cs typeface="Arial"/>
              </a:rPr>
              <a:t> maximum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safety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.</a:t>
            </a:r>
            <a:endParaRPr lang="de-DE" dirty="0">
              <a:cs typeface="Arial"/>
            </a:endParaRPr>
          </a:p>
        </p:txBody>
      </p:sp>
      <p:pic>
        <p:nvPicPr>
          <p:cNvPr id="7" name="04_Wasser">
            <a:hlinkClick r:id="" action="ppaction://media"/>
            <a:extLst>
              <a:ext uri="{FF2B5EF4-FFF2-40B4-BE49-F238E27FC236}">
                <a16:creationId xmlns:a16="http://schemas.microsoft.com/office/drawing/2014/main" id="{B94C50DD-B6A2-4050-9B2F-4EEFCB56BA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347" t="-241" r="25733" b="241"/>
          <a:stretch/>
        </p:blipFill>
        <p:spPr>
          <a:xfrm>
            <a:off x="479425" y="1241425"/>
            <a:ext cx="6086475" cy="527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259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F8F6D90-F3A9-4AA8-B7A6-BA39466A62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b="1" dirty="0">
                <a:ea typeface="Calibri" panose="020F0502020204030204" pitchFamily="34" charset="0"/>
                <a:cs typeface="Arial"/>
              </a:rPr>
              <a:t>Implement </a:t>
            </a:r>
            <a:r>
              <a:rPr lang="de-DE" b="1" dirty="0" err="1">
                <a:ea typeface="Calibri" panose="020F0502020204030204" pitchFamily="34" charset="0"/>
                <a:cs typeface="Arial"/>
              </a:rPr>
              <a:t>everything</a:t>
            </a:r>
            <a:r>
              <a:rPr lang="de-DE" b="1" dirty="0">
                <a:ea typeface="Calibri" panose="020F0502020204030204" pitchFamily="34" charset="0"/>
                <a:cs typeface="Arial"/>
              </a:rPr>
              <a:t> </a:t>
            </a:r>
            <a:r>
              <a:rPr lang="de-DE" b="1" dirty="0" err="1">
                <a:ea typeface="Calibri" panose="020F0502020204030204" pitchFamily="34" charset="0"/>
                <a:cs typeface="Arial"/>
              </a:rPr>
              <a:t>with</a:t>
            </a:r>
            <a:r>
              <a:rPr lang="de-DE" b="1" dirty="0">
                <a:ea typeface="Calibri" panose="020F0502020204030204" pitchFamily="34" charset="0"/>
                <a:cs typeface="Arial"/>
              </a:rPr>
              <a:t> </a:t>
            </a:r>
            <a:r>
              <a:rPr lang="de-DE" b="1" dirty="0" err="1">
                <a:ea typeface="Calibri" panose="020F0502020204030204" pitchFamily="34" charset="0"/>
                <a:cs typeface="Arial"/>
              </a:rPr>
              <a:t>one</a:t>
            </a:r>
            <a:r>
              <a:rPr lang="de-DE" b="1" dirty="0">
                <a:ea typeface="Calibri" panose="020F0502020204030204" pitchFamily="34" charset="0"/>
                <a:cs typeface="Arial"/>
              </a:rPr>
              <a:t> </a:t>
            </a:r>
            <a:r>
              <a:rPr lang="de-DE" b="1" dirty="0" err="1">
                <a:ea typeface="Calibri" panose="020F0502020204030204" pitchFamily="34" charset="0"/>
                <a:cs typeface="Arial"/>
              </a:rPr>
              <a:t>system</a:t>
            </a:r>
            <a:endParaRPr lang="de-DE" b="1" dirty="0" err="1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de-DE" dirty="0" err="1">
                <a:ea typeface="Calibri" panose="020F0502020204030204" pitchFamily="34" charset="0"/>
                <a:cs typeface="Arial"/>
              </a:rPr>
              <a:t>Whether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prestigious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or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functional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areas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: </a:t>
            </a:r>
            <a:r>
              <a:rPr lang="de-DE" dirty="0">
                <a:ea typeface="Calibri" panose="020F0502020204030204" pitchFamily="34" charset="0"/>
                <a:cs typeface="Arial"/>
              </a:rPr>
              <a:t>The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enormous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range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of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variants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enables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illumination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of</a:t>
            </a:r>
            <a:r>
              <a:rPr lang="de-DE" dirty="0">
                <a:ea typeface="Calibri" panose="020F0502020204030204" pitchFamily="34" charset="0"/>
                <a:cs typeface="Arial"/>
              </a:rPr>
              <a:t> all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ancillary</a:t>
            </a:r>
            <a:r>
              <a:rPr lang="de-DE" dirty="0">
                <a:ea typeface="Calibri" panose="020F0502020204030204" pitchFamily="34" charset="0"/>
                <a:cs typeface="Arial"/>
              </a:rPr>
              <a:t> and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transit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areas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of</a:t>
            </a:r>
            <a:r>
              <a:rPr lang="de-DE" dirty="0">
                <a:ea typeface="Calibri" panose="020F0502020204030204" pitchFamily="34" charset="0"/>
                <a:cs typeface="Arial"/>
              </a:rPr>
              <a:t> a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building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with</a:t>
            </a:r>
            <a:r>
              <a:rPr lang="de-DE" dirty="0">
                <a:ea typeface="Calibri" panose="020F0502020204030204" pitchFamily="34" charset="0"/>
                <a:cs typeface="Arial"/>
              </a:rPr>
              <a:t> just a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single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luminaire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range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. </a:t>
            </a:r>
            <a:r>
              <a:rPr lang="de-DE" dirty="0">
                <a:ea typeface="Calibri" panose="020F0502020204030204" pitchFamily="34" charset="0"/>
                <a:cs typeface="Arial"/>
              </a:rPr>
              <a:t>Well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thought</a:t>
            </a:r>
            <a:r>
              <a:rPr lang="de-DE" dirty="0">
                <a:ea typeface="Calibri" panose="020F0502020204030204" pitchFamily="34" charset="0"/>
                <a:cs typeface="Arial"/>
              </a:rPr>
              <a:t>-out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selection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options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simplify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planning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process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.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Particularly</a:t>
            </a:r>
            <a:r>
              <a:rPr lang="de-DE" dirty="0">
                <a:ea typeface="Calibri" panose="020F0502020204030204" pitchFamily="34" charset="0"/>
                <a:cs typeface="Arial"/>
              </a:rPr>
              <a:t> simple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: 1:1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refurbishment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of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most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common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existing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luminaires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.</a:t>
            </a:r>
            <a:r>
              <a:rPr lang="de-DE" dirty="0">
                <a:ea typeface="Calibri" panose="020F0502020204030204" pitchFamily="34" charset="0"/>
                <a:cs typeface="Arial"/>
              </a:rPr>
              <a:t> </a:t>
            </a:r>
            <a:endParaRPr lang="de-DE" dirty="0">
              <a:cs typeface="Arial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1042BE1-5C19-4A8A-BB11-1E3883609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49" y="1039528"/>
            <a:ext cx="5967021" cy="526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01592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9267090-8362-453F-9D62-49F352FB7B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b="1" dirty="0" err="1">
                <a:ea typeface="Calibri" panose="020F0502020204030204" pitchFamily="34" charset="0"/>
                <a:cs typeface="Arial"/>
              </a:rPr>
              <a:t>It's</a:t>
            </a:r>
            <a:r>
              <a:rPr lang="de-DE" b="1" dirty="0">
                <a:ea typeface="Calibri" panose="020F0502020204030204" pitchFamily="34" charset="0"/>
                <a:cs typeface="Arial"/>
              </a:rPr>
              <a:t> </a:t>
            </a:r>
            <a:r>
              <a:rPr lang="de-DE" b="1" dirty="0" err="1">
                <a:ea typeface="Calibri" panose="020F0502020204030204" pitchFamily="34" charset="0"/>
                <a:cs typeface="Arial"/>
              </a:rPr>
              <a:t>that</a:t>
            </a:r>
            <a:r>
              <a:rPr lang="de-DE" b="1" dirty="0">
                <a:ea typeface="Calibri" panose="020F0502020204030204" pitchFamily="34" charset="0"/>
                <a:cs typeface="Arial"/>
              </a:rPr>
              <a:t> fast </a:t>
            </a:r>
            <a:endParaRPr lang="de-DE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de-DE" dirty="0">
                <a:ea typeface="Calibri" panose="020F0502020204030204" pitchFamily="34" charset="0"/>
                <a:cs typeface="Arial"/>
              </a:rPr>
              <a:t>All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designs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are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installed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according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to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dirty="0">
                <a:ea typeface="Calibri" panose="020F0502020204030204" pitchFamily="34" charset="0"/>
                <a:cs typeface="Arial"/>
              </a:rPr>
              <a:t> same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principle</a:t>
            </a:r>
            <a:r>
              <a:rPr lang="de-DE" dirty="0">
                <a:ea typeface="Calibri" panose="020F0502020204030204" pitchFamily="34" charset="0"/>
                <a:cs typeface="Arial"/>
              </a:rPr>
              <a:t> – and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help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mounting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with</a:t>
            </a:r>
            <a:r>
              <a:rPr lang="de-DE" dirty="0">
                <a:ea typeface="Calibri" panose="020F0502020204030204" pitchFamily="34" charset="0"/>
                <a:cs typeface="Arial"/>
              </a:rPr>
              <a:t> clever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features</a:t>
            </a:r>
            <a:r>
              <a:rPr lang="de-DE" dirty="0">
                <a:ea typeface="Calibri" panose="020F0502020204030204" pitchFamily="34" charset="0"/>
                <a:cs typeface="Arial"/>
              </a:rPr>
              <a:t> such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click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system</a:t>
            </a:r>
            <a:r>
              <a:rPr lang="de-DE" dirty="0">
                <a:ea typeface="Calibri" panose="020F0502020204030204" pitchFamily="34" charset="0"/>
                <a:cs typeface="Arial"/>
              </a:rPr>
              <a:t>.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For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lightning</a:t>
            </a:r>
            <a:r>
              <a:rPr lang="de-DE" dirty="0">
                <a:ea typeface="Calibri" panose="020F0502020204030204" pitchFamily="34" charset="0"/>
                <a:cs typeface="Arial"/>
              </a:rPr>
              <a:t>-fast 1:1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refurbishments</a:t>
            </a:r>
            <a:r>
              <a:rPr lang="de-DE" dirty="0">
                <a:ea typeface="Calibri" panose="020F0502020204030204" pitchFamily="34" charset="0"/>
                <a:cs typeface="Arial"/>
              </a:rPr>
              <a:t>,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drilling</a:t>
            </a:r>
            <a:r>
              <a:rPr lang="de-DE" dirty="0">
                <a:ea typeface="Calibri" panose="020F0502020204030204" pitchFamily="34" charset="0"/>
                <a:cs typeface="Arial"/>
              </a:rPr>
              <a:t> and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feed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points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of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many</a:t>
            </a:r>
            <a:r>
              <a:rPr lang="de-DE" dirty="0">
                <a:ea typeface="Calibri" panose="020F0502020204030204" pitchFamily="34" charset="0"/>
                <a:cs typeface="Arial"/>
              </a:rPr>
              <a:t> classic TRILUX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solutions</a:t>
            </a:r>
            <a:r>
              <a:rPr lang="de-DE" dirty="0">
                <a:ea typeface="Calibri" panose="020F0502020204030204" pitchFamily="34" charset="0"/>
                <a:cs typeface="Arial"/>
              </a:rPr>
              <a:t> (e.g. 740.N,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Deca</a:t>
            </a:r>
            <a:r>
              <a:rPr lang="de-DE" dirty="0">
                <a:ea typeface="Calibri" panose="020F0502020204030204" pitchFamily="34" charset="0"/>
                <a:cs typeface="Arial"/>
              </a:rPr>
              <a:t> and 3331)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can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be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used</a:t>
            </a:r>
            <a:r>
              <a:rPr lang="de-DE" dirty="0">
                <a:ea typeface="Calibri" panose="020F0502020204030204" pitchFamily="34" charset="0"/>
                <a:cs typeface="Arial"/>
              </a:rPr>
              <a:t>. This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enables</a:t>
            </a:r>
            <a:r>
              <a:rPr lang="de-DE" dirty="0">
                <a:ea typeface="Calibri" panose="020F0502020204030204" pitchFamily="34" charset="0"/>
                <a:cs typeface="Arial"/>
              </a:rPr>
              <a:t> quick and clean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modernisation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without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re</a:t>
            </a:r>
            <a:r>
              <a:rPr lang="de-DE" dirty="0">
                <a:ea typeface="Calibri" panose="020F0502020204030204" pitchFamily="34" charset="0"/>
                <a:cs typeface="Arial"/>
              </a:rPr>
              <a:t>-drilling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or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repainting</a:t>
            </a:r>
            <a:r>
              <a:rPr lang="de-DE" dirty="0">
                <a:ea typeface="Calibri" panose="020F0502020204030204" pitchFamily="34" charset="0"/>
                <a:cs typeface="Arial"/>
              </a:rPr>
              <a:t>. </a:t>
            </a:r>
            <a:endParaRPr lang="de-DE" dirty="0"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DE"/>
          </a:p>
        </p:txBody>
      </p:sp>
      <p:pic>
        <p:nvPicPr>
          <p:cNvPr id="5" name="Bildplatzhalter 4" descr="Ein Bild, das drinnen, Wand enthält.&#10;&#10;Automatisch generierte Beschreibung">
            <a:extLst>
              <a:ext uri="{FF2B5EF4-FFF2-40B4-BE49-F238E27FC236}">
                <a16:creationId xmlns:a16="http://schemas.microsoft.com/office/drawing/2014/main" id="{4431F80C-259E-480D-AB49-3FAA1D97885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3" t="11997" r="17813" b="1341"/>
          <a:stretch/>
        </p:blipFill>
        <p:spPr>
          <a:xfrm>
            <a:off x="4356849" y="2295525"/>
            <a:ext cx="1847789" cy="4105273"/>
          </a:xfrm>
        </p:spPr>
      </p:pic>
      <p:pic>
        <p:nvPicPr>
          <p:cNvPr id="9" name="Grafik 8" descr="Ein Bild, das Werkzeug, rot enthält.&#10;&#10;Automatisch generierte Beschreibung">
            <a:extLst>
              <a:ext uri="{FF2B5EF4-FFF2-40B4-BE49-F238E27FC236}">
                <a16:creationId xmlns:a16="http://schemas.microsoft.com/office/drawing/2014/main" id="{8052BCF1-F419-4B16-9F1F-DCC05C39FA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6" t="541" r="34517"/>
          <a:stretch/>
        </p:blipFill>
        <p:spPr>
          <a:xfrm>
            <a:off x="515938" y="2295526"/>
            <a:ext cx="1850307" cy="4105274"/>
          </a:xfrm>
          <a:prstGeom prst="rect">
            <a:avLst/>
          </a:prstGeom>
        </p:spPr>
      </p:pic>
      <p:pic>
        <p:nvPicPr>
          <p:cNvPr id="11" name="Grafik 10" descr="Ein Bild, das Werkzeug enthält.&#10;&#10;Automatisch generierte Beschreibung">
            <a:extLst>
              <a:ext uri="{FF2B5EF4-FFF2-40B4-BE49-F238E27FC236}">
                <a16:creationId xmlns:a16="http://schemas.microsoft.com/office/drawing/2014/main" id="{4A07630C-743D-4594-AA86-DFE0988951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4" t="55123" r="47985"/>
          <a:stretch/>
        </p:blipFill>
        <p:spPr>
          <a:xfrm>
            <a:off x="2435135" y="2295525"/>
            <a:ext cx="1850307" cy="4105274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CCF4DCE1-BE13-4465-957D-09AD1F605AAF}"/>
              </a:ext>
            </a:extLst>
          </p:cNvPr>
          <p:cNvSpPr/>
          <p:nvPr/>
        </p:nvSpPr>
        <p:spPr>
          <a:xfrm>
            <a:off x="515938" y="2295525"/>
            <a:ext cx="1850307" cy="666750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Drilling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D2A019B-3336-4DA5-B2C3-C0EE9620B950}"/>
              </a:ext>
            </a:extLst>
          </p:cNvPr>
          <p:cNvSpPr/>
          <p:nvPr/>
        </p:nvSpPr>
        <p:spPr>
          <a:xfrm>
            <a:off x="2435134" y="2295525"/>
            <a:ext cx="1850307" cy="666750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err="1">
                <a:solidFill>
                  <a:schemeClr val="bg1"/>
                </a:solidFill>
              </a:rPr>
              <a:t>Dirt</a:t>
            </a:r>
            <a:endParaRPr lang="de-DE" sz="2800" b="1" dirty="0">
              <a:solidFill>
                <a:schemeClr val="bg1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455CCEF-D206-47EE-9DF0-6D89FACE4B68}"/>
              </a:ext>
            </a:extLst>
          </p:cNvPr>
          <p:cNvSpPr/>
          <p:nvPr/>
        </p:nvSpPr>
        <p:spPr>
          <a:xfrm>
            <a:off x="4354331" y="2295525"/>
            <a:ext cx="1850307" cy="666750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solidFill>
                  <a:schemeClr val="bg1"/>
                </a:solidFill>
              </a:rPr>
              <a:t>Paint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D927FFF7-E442-4450-BDAF-7767771BFDC9}"/>
              </a:ext>
            </a:extLst>
          </p:cNvPr>
          <p:cNvSpPr/>
          <p:nvPr/>
        </p:nvSpPr>
        <p:spPr>
          <a:xfrm>
            <a:off x="515938" y="1257300"/>
            <a:ext cx="5688700" cy="8826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800" b="1">
                <a:solidFill>
                  <a:schemeClr val="bg1"/>
                </a:solidFill>
              </a:rPr>
              <a:t>N   O</a:t>
            </a:r>
            <a:endParaRPr lang="de-DE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591964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14" descr="Ein Bild, das Karte enthält.&#10;&#10;Automatisch generierte Beschreibung">
            <a:extLst>
              <a:ext uri="{FF2B5EF4-FFF2-40B4-BE49-F238E27FC236}">
                <a16:creationId xmlns:a16="http://schemas.microsoft.com/office/drawing/2014/main" id="{1A0BDEA1-C331-4364-87A1-D19FD2B4BF2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7" r="13837"/>
          <a:stretch>
            <a:fillRect/>
          </a:stretch>
        </p:blipFill>
        <p:spPr/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2E252D9-D4D7-44AE-B879-F90D32CE60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b="1" dirty="0" err="1">
                <a:ea typeface="Calibri" panose="020F0502020204030204" pitchFamily="34" charset="0"/>
                <a:cs typeface="Arial"/>
              </a:rPr>
              <a:t>Efficient</a:t>
            </a:r>
            <a:r>
              <a:rPr lang="de-DE" b="1" dirty="0">
                <a:ea typeface="Calibri" panose="020F0502020204030204" pitchFamily="34" charset="0"/>
                <a:cs typeface="Arial"/>
              </a:rPr>
              <a:t> and </a:t>
            </a:r>
            <a:r>
              <a:rPr lang="de-DE" b="1" dirty="0" err="1">
                <a:ea typeface="Calibri" panose="020F0502020204030204" pitchFamily="34" charset="0"/>
                <a:cs typeface="Arial"/>
              </a:rPr>
              <a:t>maintenance-friendly</a:t>
            </a:r>
            <a:r>
              <a:rPr lang="de-DE" b="1" dirty="0">
                <a:ea typeface="Calibri" panose="020F0502020204030204" pitchFamily="34" charset="0"/>
                <a:cs typeface="Arial"/>
              </a:rPr>
              <a:t> </a:t>
            </a:r>
            <a:endParaRPr lang="de-DE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de-DE" dirty="0" err="1">
                <a:ea typeface="Calibri" panose="020F0502020204030204" pitchFamily="34" charset="0"/>
                <a:cs typeface="Arial"/>
              </a:rPr>
              <a:t>With</a:t>
            </a:r>
            <a:r>
              <a:rPr lang="de-DE" dirty="0">
                <a:ea typeface="Calibri" panose="020F0502020204030204" pitchFamily="34" charset="0"/>
                <a:cs typeface="Arial"/>
              </a:rPr>
              <a:t> an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extremely</a:t>
            </a:r>
            <a:r>
              <a:rPr lang="de-DE" dirty="0">
                <a:ea typeface="Calibri" panose="020F0502020204030204" pitchFamily="34" charset="0"/>
                <a:cs typeface="Arial"/>
              </a:rPr>
              <a:t> high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efficiency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of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up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to</a:t>
            </a:r>
            <a:r>
              <a:rPr lang="de-DE" dirty="0">
                <a:ea typeface="Calibri" panose="020F0502020204030204" pitchFamily="34" charset="0"/>
                <a:cs typeface="Arial"/>
              </a:rPr>
              <a:t> 143 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lm/W </a:t>
            </a:r>
            <a:r>
              <a:rPr lang="de-DE" dirty="0">
                <a:ea typeface="Calibri" panose="020F0502020204030204" pitchFamily="34" charset="0"/>
                <a:cs typeface="Arial"/>
              </a:rPr>
              <a:t>and a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long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maintenance-free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service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life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(L90, </a:t>
            </a:r>
            <a:r>
              <a:rPr lang="de-DE" dirty="0">
                <a:ea typeface="Calibri" panose="020F0502020204030204" pitchFamily="34" charset="0"/>
                <a:cs typeface="Arial"/>
              </a:rPr>
              <a:t>50,000 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h</a:t>
            </a:r>
            <a:r>
              <a:rPr lang="de-DE" dirty="0">
                <a:ea typeface="Calibri" panose="020F0502020204030204" pitchFamily="34" charset="0"/>
                <a:cs typeface="Arial"/>
              </a:rPr>
              <a:t>),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range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is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particularly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attractive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from</a:t>
            </a:r>
            <a:r>
              <a:rPr lang="de-DE" dirty="0">
                <a:ea typeface="Calibri" panose="020F0502020204030204" pitchFamily="34" charset="0"/>
                <a:cs typeface="Arial"/>
              </a:rPr>
              <a:t> an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economical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point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of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view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. </a:t>
            </a:r>
            <a:r>
              <a:rPr lang="de-DE" dirty="0">
                <a:ea typeface="Calibri" panose="020F0502020204030204" pitchFamily="34" charset="0"/>
                <a:cs typeface="Arial"/>
              </a:rPr>
              <a:t>Any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maintenance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work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is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done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quickly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thanks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to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dirty="0">
                <a:ea typeface="Calibri" panose="020F0502020204030204" pitchFamily="34" charset="0"/>
                <a:cs typeface="Arial"/>
              </a:rPr>
              <a:t> simple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servicing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with</a:t>
            </a:r>
            <a:r>
              <a:rPr lang="de-DE" dirty="0">
                <a:ea typeface="Calibri" panose="020F0502020204030204" pitchFamily="34" charset="0"/>
                <a:cs typeface="Arial"/>
              </a:rPr>
              <a:t> a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circuit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board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replaceable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without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tools</a:t>
            </a:r>
            <a:r>
              <a:rPr lang="de-DE" dirty="0">
                <a:ea typeface="Calibri" panose="020F0502020204030204" pitchFamily="34" charset="0"/>
                <a:cs typeface="Arial"/>
              </a:rPr>
              <a:t> and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availability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of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various</a:t>
            </a:r>
            <a:r>
              <a:rPr lang="de-DE" dirty="0">
                <a:ea typeface="Calibri" panose="020F0502020204030204" pitchFamily="34" charset="0"/>
                <a:cs typeface="Arial"/>
              </a:rPr>
              <a:t> spare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parts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.</a:t>
            </a:r>
            <a:r>
              <a:rPr lang="de-DE" dirty="0">
                <a:ea typeface="Calibri" panose="020F0502020204030204" pitchFamily="34" charset="0"/>
                <a:cs typeface="Arial"/>
              </a:rPr>
              <a:t>  </a:t>
            </a:r>
            <a:endParaRPr lang="de-DE" dirty="0">
              <a:cs typeface="Arial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A69B91B-0304-41E7-AB83-A69D12A196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51"/>
          <a:stretch/>
        </p:blipFill>
        <p:spPr>
          <a:xfrm>
            <a:off x="2055303" y="1501990"/>
            <a:ext cx="2498104" cy="3222489"/>
          </a:xfrm>
          <a:prstGeom prst="rect">
            <a:avLst/>
          </a:prstGeom>
          <a:effectLst>
            <a:outerShdw blurRad="50800" dist="254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79466B8-6167-471F-A85A-495C878163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66" b="-1804"/>
          <a:stretch/>
        </p:blipFill>
        <p:spPr>
          <a:xfrm>
            <a:off x="2178532" y="4863153"/>
            <a:ext cx="2251646" cy="1204983"/>
          </a:xfrm>
          <a:prstGeom prst="rect">
            <a:avLst/>
          </a:prstGeom>
          <a:effectLst>
            <a:outerShdw blurRad="50800" dist="254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 descr="Quellbild anzeigen">
            <a:extLst>
              <a:ext uri="{FF2B5EF4-FFF2-40B4-BE49-F238E27FC236}">
                <a16:creationId xmlns:a16="http://schemas.microsoft.com/office/drawing/2014/main" id="{B486A6D2-E246-4B1B-842A-671C63598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603" y="3429000"/>
            <a:ext cx="1192722" cy="100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210926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773080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7E39C70-59F2-4155-9802-A5C7526E07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77800" y="2168768"/>
            <a:ext cx="4534775" cy="4232031"/>
          </a:xfrm>
        </p:spPr>
        <p:txBody>
          <a:bodyPr lIns="91440" tIns="45720" rIns="91440" bIns="45720" anchor="t">
            <a:normAutofit/>
          </a:bodyPr>
          <a:lstStyle/>
          <a:p>
            <a:pPr marL="0" indent="0">
              <a:buNone/>
            </a:pPr>
            <a:r>
              <a:rPr lang="de-DE" dirty="0"/>
              <a:t>Plan </a:t>
            </a:r>
            <a:r>
              <a:rPr lang="de-DE" dirty="0" err="1"/>
              <a:t>entrance</a:t>
            </a:r>
            <a:r>
              <a:rPr lang="de-DE" dirty="0"/>
              <a:t>, </a:t>
            </a:r>
            <a:r>
              <a:rPr lang="de-DE" dirty="0" err="1"/>
              <a:t>recreation</a:t>
            </a:r>
            <a:r>
              <a:rPr lang="de-DE" dirty="0"/>
              <a:t> and </a:t>
            </a:r>
            <a:r>
              <a:rPr lang="de-DE" dirty="0" err="1"/>
              <a:t>movement</a:t>
            </a:r>
            <a:r>
              <a:rPr lang="de-DE" dirty="0"/>
              <a:t> </a:t>
            </a:r>
            <a:r>
              <a:rPr lang="de-DE" dirty="0" err="1"/>
              <a:t>zones</a:t>
            </a:r>
            <a:r>
              <a:rPr lang="de-DE" dirty="0"/>
              <a:t> </a:t>
            </a:r>
            <a:r>
              <a:rPr lang="de-DE" dirty="0" err="1"/>
              <a:t>throughout</a:t>
            </a:r>
            <a:r>
              <a:rPr lang="de-DE" dirty="0"/>
              <a:t> a </a:t>
            </a:r>
            <a:r>
              <a:rPr lang="de-DE" dirty="0" err="1"/>
              <a:t>building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little</a:t>
            </a:r>
            <a:r>
              <a:rPr lang="de-DE" dirty="0"/>
              <a:t> </a:t>
            </a:r>
            <a:r>
              <a:rPr lang="de-DE" dirty="0" err="1"/>
              <a:t>effort</a:t>
            </a:r>
            <a:r>
              <a:rPr lang="de-DE" dirty="0"/>
              <a:t> and at </a:t>
            </a:r>
            <a:r>
              <a:rPr lang="de-DE" dirty="0" err="1"/>
              <a:t>the</a:t>
            </a:r>
            <a:r>
              <a:rPr lang="de-DE" dirty="0"/>
              <a:t> same time </a:t>
            </a:r>
            <a:r>
              <a:rPr lang="de-DE" dirty="0" err="1"/>
              <a:t>illuminate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 </a:t>
            </a:r>
            <a:r>
              <a:rPr lang="de-DE" dirty="0" err="1"/>
              <a:t>attractively</a:t>
            </a:r>
            <a:r>
              <a:rPr lang="de-DE" dirty="0"/>
              <a:t> – </a:t>
            </a:r>
            <a:r>
              <a:rPr lang="de-DE" dirty="0" err="1"/>
              <a:t>individually</a:t>
            </a:r>
            <a:r>
              <a:rPr lang="de-DE" dirty="0"/>
              <a:t>, </a:t>
            </a:r>
            <a:r>
              <a:rPr lang="de-DE" dirty="0" err="1"/>
              <a:t>architecturally</a:t>
            </a:r>
            <a:r>
              <a:rPr lang="de-DE" dirty="0"/>
              <a:t> and in </a:t>
            </a:r>
            <a:r>
              <a:rPr lang="de-DE" dirty="0" err="1"/>
              <a:t>accordance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standards</a:t>
            </a:r>
            <a:r>
              <a:rPr lang="de-DE" dirty="0"/>
              <a:t> </a:t>
            </a:r>
            <a:r>
              <a:rPr lang="de-DE" dirty="0" err="1"/>
              <a:t>throughout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building</a:t>
            </a:r>
            <a:endParaRPr lang="de-DE" dirty="0" err="1">
              <a:cs typeface="Arial"/>
            </a:endParaRPr>
          </a:p>
          <a:p>
            <a:pPr marL="0" indent="0">
              <a:buNone/>
            </a:pPr>
            <a:r>
              <a:rPr lang="de-DE" dirty="0" err="1"/>
              <a:t>Subsidies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movement</a:t>
            </a:r>
            <a:r>
              <a:rPr lang="de-DE" dirty="0"/>
              <a:t> </a:t>
            </a:r>
            <a:r>
              <a:rPr lang="de-DE" dirty="0" err="1"/>
              <a:t>zones</a:t>
            </a:r>
            <a:r>
              <a:rPr lang="de-DE" dirty="0"/>
              <a:t> and </a:t>
            </a:r>
            <a:r>
              <a:rPr lang="de-DE" dirty="0" err="1"/>
              <a:t>transit</a:t>
            </a:r>
            <a:r>
              <a:rPr lang="de-DE" dirty="0"/>
              <a:t> </a:t>
            </a:r>
            <a:r>
              <a:rPr lang="de-DE" dirty="0" err="1"/>
              <a:t>zones</a:t>
            </a:r>
            <a:r>
              <a:rPr lang="de-DE" dirty="0"/>
              <a:t> </a:t>
            </a:r>
            <a:r>
              <a:rPr lang="de-DE" dirty="0" err="1"/>
              <a:t>often</a:t>
            </a:r>
            <a:r>
              <a:rPr lang="de-DE" dirty="0"/>
              <a:t> </a:t>
            </a:r>
            <a:r>
              <a:rPr lang="de-DE" dirty="0" err="1"/>
              <a:t>remain</a:t>
            </a:r>
            <a:r>
              <a:rPr lang="de-DE" dirty="0"/>
              <a:t> </a:t>
            </a:r>
            <a:r>
              <a:rPr lang="de-DE" dirty="0" err="1"/>
              <a:t>unused</a:t>
            </a:r>
            <a:r>
              <a:rPr lang="de-DE" dirty="0"/>
              <a:t> </a:t>
            </a:r>
            <a:r>
              <a:rPr lang="de-DE" dirty="0" err="1"/>
              <a:t>despite</a:t>
            </a:r>
            <a:r>
              <a:rPr lang="de-DE" dirty="0"/>
              <a:t> large </a:t>
            </a:r>
            <a:r>
              <a:rPr lang="de-DE" dirty="0" err="1"/>
              <a:t>savings</a:t>
            </a:r>
            <a:r>
              <a:rPr lang="de-DE" dirty="0"/>
              <a:t> </a:t>
            </a:r>
            <a:r>
              <a:rPr lang="de-DE" dirty="0" err="1"/>
              <a:t>potentials</a:t>
            </a:r>
            <a:endParaRPr lang="de-DE" dirty="0" err="1">
              <a:cs typeface="Arial"/>
            </a:endParaRPr>
          </a:p>
          <a:p>
            <a:pPr marL="0" indent="0">
              <a:buNone/>
            </a:pPr>
            <a:r>
              <a:rPr lang="de-DE" dirty="0" err="1"/>
              <a:t>Growing</a:t>
            </a:r>
            <a:r>
              <a:rPr lang="de-DE" dirty="0"/>
              <a:t> </a:t>
            </a:r>
            <a:r>
              <a:rPr lang="de-DE" dirty="0" err="1"/>
              <a:t>refurbishment</a:t>
            </a:r>
            <a:r>
              <a:rPr lang="de-DE" dirty="0"/>
              <a:t> </a:t>
            </a:r>
            <a:r>
              <a:rPr lang="de-DE" dirty="0" err="1"/>
              <a:t>pressure</a:t>
            </a:r>
            <a:r>
              <a:rPr lang="de-DE" dirty="0"/>
              <a:t> </a:t>
            </a:r>
            <a:r>
              <a:rPr lang="de-DE" dirty="0" err="1"/>
              <a:t>throughout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building</a:t>
            </a:r>
            <a:r>
              <a:rPr lang="de-DE" dirty="0"/>
              <a:t> due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rising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costs</a:t>
            </a:r>
            <a:r>
              <a:rPr lang="de-DE" dirty="0"/>
              <a:t> and Single </a:t>
            </a:r>
            <a:r>
              <a:rPr lang="de-DE" dirty="0" err="1"/>
              <a:t>Lighting</a:t>
            </a:r>
            <a:r>
              <a:rPr lang="de-DE" dirty="0"/>
              <a:t> Regulation </a:t>
            </a:r>
            <a:r>
              <a:rPr lang="de-DE" dirty="0" err="1"/>
              <a:t>requirements</a:t>
            </a:r>
            <a:r>
              <a:rPr lang="de-DE" dirty="0"/>
              <a:t> </a:t>
            </a:r>
          </a:p>
          <a:p>
            <a:pPr marL="0" indent="0">
              <a:buNone/>
            </a:pPr>
            <a:r>
              <a:rPr lang="de-DE" dirty="0" err="1"/>
              <a:t>Increased</a:t>
            </a:r>
            <a:r>
              <a:rPr lang="de-DE" dirty="0"/>
              <a:t> </a:t>
            </a:r>
            <a:r>
              <a:rPr lang="de-DE" dirty="0" err="1"/>
              <a:t>demands</a:t>
            </a:r>
            <a:r>
              <a:rPr lang="de-DE" dirty="0"/>
              <a:t> on </a:t>
            </a:r>
            <a:r>
              <a:rPr lang="de-DE" dirty="0" err="1"/>
              <a:t>sustainability</a:t>
            </a:r>
            <a:r>
              <a:rPr lang="de-DE" dirty="0"/>
              <a:t>, due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Ecodesign</a:t>
            </a:r>
            <a:r>
              <a:rPr lang="de-DE" dirty="0"/>
              <a:t> </a:t>
            </a:r>
            <a:r>
              <a:rPr lang="de-DE" dirty="0" err="1"/>
              <a:t>Directive</a:t>
            </a:r>
            <a:r>
              <a:rPr lang="de-DE" dirty="0"/>
              <a:t>, </a:t>
            </a:r>
            <a:r>
              <a:rPr lang="de-DE" dirty="0" err="1"/>
              <a:t>building</a:t>
            </a:r>
            <a:r>
              <a:rPr lang="de-DE" dirty="0"/>
              <a:t> </a:t>
            </a:r>
            <a:r>
              <a:rPr lang="de-DE" dirty="0" err="1"/>
              <a:t>certificates</a:t>
            </a:r>
            <a:r>
              <a:rPr lang="de-DE" dirty="0"/>
              <a:t>, etc.</a:t>
            </a:r>
          </a:p>
        </p:txBody>
      </p:sp>
      <p:pic>
        <p:nvPicPr>
          <p:cNvPr id="7" name="Bildplatzhalter 4">
            <a:extLst>
              <a:ext uri="{FF2B5EF4-FFF2-40B4-BE49-F238E27FC236}">
                <a16:creationId xmlns:a16="http://schemas.microsoft.com/office/drawing/2014/main" id="{6DA0EDEB-62C2-46F4-BC8C-B878B9910D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3" r="6983" b="235"/>
          <a:stretch/>
        </p:blipFill>
        <p:spPr>
          <a:xfrm>
            <a:off x="515938" y="1248421"/>
            <a:ext cx="1556885" cy="376746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DF84B03-BA2C-4AF1-AA0B-C9789BE8B0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96"/>
          <a:stretch/>
        </p:blipFill>
        <p:spPr>
          <a:xfrm>
            <a:off x="2208740" y="1248421"/>
            <a:ext cx="2502645" cy="2369151"/>
          </a:xfrm>
          <a:prstGeom prst="rect">
            <a:avLst/>
          </a:prstGeom>
        </p:spPr>
      </p:pic>
      <p:pic>
        <p:nvPicPr>
          <p:cNvPr id="10" name="Bildplatzhalter 6">
            <a:extLst>
              <a:ext uri="{FF2B5EF4-FFF2-40B4-BE49-F238E27FC236}">
                <a16:creationId xmlns:a16="http://schemas.microsoft.com/office/drawing/2014/main" id="{833F0856-20D4-46B9-9A13-2E7E003CF8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9" t="275" r="31912" b="-275"/>
          <a:stretch/>
        </p:blipFill>
        <p:spPr>
          <a:xfrm>
            <a:off x="4847303" y="1248421"/>
            <a:ext cx="1248697" cy="237814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3808DFF-E336-4944-8C38-8A9DB47F70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5" t="5895" b="16008"/>
          <a:stretch/>
        </p:blipFill>
        <p:spPr>
          <a:xfrm>
            <a:off x="2208740" y="3737498"/>
            <a:ext cx="3887259" cy="2787589"/>
          </a:xfrm>
          <a:prstGeom prst="rect">
            <a:avLst/>
          </a:prstGeom>
        </p:spPr>
      </p:pic>
      <p:pic>
        <p:nvPicPr>
          <p:cNvPr id="13" name="Grafik 12" descr="Architektur mit einfarbiger Füllung">
            <a:extLst>
              <a:ext uri="{FF2B5EF4-FFF2-40B4-BE49-F238E27FC236}">
                <a16:creationId xmlns:a16="http://schemas.microsoft.com/office/drawing/2014/main" id="{D6DCA52D-4143-481F-9765-3103C73885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81800" y="2201477"/>
            <a:ext cx="396000" cy="396000"/>
          </a:xfrm>
          <a:prstGeom prst="rect">
            <a:avLst/>
          </a:prstGeom>
        </p:spPr>
      </p:pic>
      <p:pic>
        <p:nvPicPr>
          <p:cNvPr id="14" name="Grafik 13" descr="klingelnder Wecker mit einfarbiger Füllung">
            <a:extLst>
              <a:ext uri="{FF2B5EF4-FFF2-40B4-BE49-F238E27FC236}">
                <a16:creationId xmlns:a16="http://schemas.microsoft.com/office/drawing/2014/main" id="{50277C4F-B6C8-4100-BCA7-B8A2E27007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96969" y="4749357"/>
            <a:ext cx="396000" cy="396000"/>
          </a:xfrm>
          <a:prstGeom prst="rect">
            <a:avLst/>
          </a:prstGeom>
        </p:spPr>
      </p:pic>
      <p:pic>
        <p:nvPicPr>
          <p:cNvPr id="15" name="Grafik 14" descr="Keimsaat mit einfarbiger Füllung">
            <a:extLst>
              <a:ext uri="{FF2B5EF4-FFF2-40B4-BE49-F238E27FC236}">
                <a16:creationId xmlns:a16="http://schemas.microsoft.com/office/drawing/2014/main" id="{6E5C231E-DD62-45CD-9184-14542FDC2B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96969" y="5797806"/>
            <a:ext cx="396000" cy="396000"/>
          </a:xfrm>
          <a:prstGeom prst="rect">
            <a:avLst/>
          </a:prstGeom>
        </p:spPr>
      </p:pic>
      <p:pic>
        <p:nvPicPr>
          <p:cNvPr id="16" name="Grafik 15" descr="Fliegendes Geld mit einfarbiger Füllung">
            <a:extLst>
              <a:ext uri="{FF2B5EF4-FFF2-40B4-BE49-F238E27FC236}">
                <a16:creationId xmlns:a16="http://schemas.microsoft.com/office/drawing/2014/main" id="{B9DF32D3-B78E-43B3-92B7-253DBFD97B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796969" y="3998572"/>
            <a:ext cx="396000" cy="396000"/>
          </a:xfrm>
          <a:prstGeom prst="rect">
            <a:avLst/>
          </a:prstGeom>
        </p:spPr>
      </p:pic>
      <p:pic>
        <p:nvPicPr>
          <p:cNvPr id="17" name="Grafik 16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08166898-EF67-4A96-A506-2D080746D4F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2" t="318" r="17021" b="773"/>
          <a:stretch/>
        </p:blipFill>
        <p:spPr>
          <a:xfrm>
            <a:off x="515938" y="5157926"/>
            <a:ext cx="1556885" cy="1367160"/>
          </a:xfrm>
          <a:prstGeom prst="rect">
            <a:avLst/>
          </a:prstGeom>
          <a:blipFill dpi="0" rotWithShape="1">
            <a:blip r:embed="rId15"/>
            <a:srcRect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28501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F8D7F1C-5F5F-46BF-9E9B-9F7960CFBF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77800" y="2168768"/>
            <a:ext cx="4534776" cy="4232031"/>
          </a:xfrm>
        </p:spPr>
        <p:txBody>
          <a:bodyPr lIns="91440" tIns="45720" rIns="91440" bIns="45720" anchor="t">
            <a:normAutofit/>
          </a:bodyPr>
          <a:lstStyle/>
          <a:p>
            <a:pPr marL="0" indent="0">
              <a:buNone/>
            </a:pPr>
            <a:r>
              <a:rPr lang="de-DE" dirty="0" err="1"/>
              <a:t>Luminaire</a:t>
            </a:r>
            <a:r>
              <a:rPr lang="de-DE" dirty="0"/>
              <a:t> </a:t>
            </a:r>
            <a:r>
              <a:rPr lang="de-DE" dirty="0" err="1"/>
              <a:t>range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unique</a:t>
            </a:r>
            <a:r>
              <a:rPr lang="de-DE" dirty="0"/>
              <a:t> </a:t>
            </a:r>
            <a:r>
              <a:rPr lang="de-DE" dirty="0" err="1"/>
              <a:t>flexibility</a:t>
            </a:r>
            <a:r>
              <a:rPr lang="de-DE" dirty="0"/>
              <a:t> in </a:t>
            </a:r>
            <a:r>
              <a:rPr lang="de-DE" dirty="0" err="1"/>
              <a:t>terms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shape</a:t>
            </a:r>
            <a:r>
              <a:rPr lang="de-DE" dirty="0"/>
              <a:t>, </a:t>
            </a:r>
            <a:r>
              <a:rPr lang="de-DE" dirty="0" err="1"/>
              <a:t>size</a:t>
            </a:r>
            <a:r>
              <a:rPr lang="de-DE" dirty="0"/>
              <a:t>, </a:t>
            </a:r>
            <a:r>
              <a:rPr lang="de-DE" dirty="0" err="1"/>
              <a:t>mounting</a:t>
            </a:r>
            <a:r>
              <a:rPr lang="de-DE" dirty="0"/>
              <a:t> </a:t>
            </a:r>
            <a:r>
              <a:rPr lang="de-DE" dirty="0" err="1"/>
              <a:t>method</a:t>
            </a:r>
            <a:r>
              <a:rPr lang="de-DE" dirty="0"/>
              <a:t> and </a:t>
            </a:r>
            <a:r>
              <a:rPr lang="de-DE" dirty="0" err="1"/>
              <a:t>protection</a:t>
            </a:r>
            <a:r>
              <a:rPr lang="de-DE" dirty="0"/>
              <a:t> </a:t>
            </a:r>
            <a:r>
              <a:rPr lang="de-DE" dirty="0" err="1"/>
              <a:t>rating</a:t>
            </a:r>
            <a:r>
              <a:rPr lang="de-DE" dirty="0"/>
              <a:t>,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purist</a:t>
            </a:r>
            <a:r>
              <a:rPr lang="de-DE" dirty="0"/>
              <a:t> design </a:t>
            </a:r>
            <a:endParaRPr lang="en-US" dirty="0"/>
          </a:p>
          <a:p>
            <a:pPr marL="0" indent="0">
              <a:buNone/>
            </a:pPr>
            <a:r>
              <a:rPr lang="de-DE" dirty="0"/>
              <a:t>Best </a:t>
            </a:r>
            <a:r>
              <a:rPr lang="de-DE" dirty="0" err="1"/>
              <a:t>values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efficiency</a:t>
            </a:r>
            <a:r>
              <a:rPr lang="de-DE" dirty="0"/>
              <a:t> and </a:t>
            </a:r>
            <a:r>
              <a:rPr lang="de-DE" dirty="0" err="1"/>
              <a:t>service</a:t>
            </a:r>
            <a:r>
              <a:rPr lang="de-DE" dirty="0"/>
              <a:t> </a:t>
            </a:r>
            <a:r>
              <a:rPr lang="de-DE" dirty="0" err="1"/>
              <a:t>life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subsidy</a:t>
            </a:r>
            <a:r>
              <a:rPr lang="de-DE" dirty="0"/>
              <a:t> support and </a:t>
            </a:r>
            <a:r>
              <a:rPr lang="de-DE" dirty="0" err="1"/>
              <a:t>building</a:t>
            </a:r>
            <a:r>
              <a:rPr lang="de-DE" dirty="0"/>
              <a:t> </a:t>
            </a:r>
            <a:r>
              <a:rPr lang="de-DE" dirty="0" err="1"/>
              <a:t>certification</a:t>
            </a:r>
            <a:r>
              <a:rPr lang="de-DE" dirty="0"/>
              <a:t> </a:t>
            </a:r>
            <a:endParaRPr lang="de-DE" dirty="0">
              <a:cs typeface="Arial"/>
            </a:endParaRPr>
          </a:p>
          <a:p>
            <a:pPr marL="0" indent="0">
              <a:buNone/>
            </a:pPr>
            <a:r>
              <a:rPr lang="en-US" dirty="0"/>
              <a:t>Easy upgrade without painting or new drilling points due to 1:1 refurbishment of many existing luminaire systems</a:t>
            </a:r>
          </a:p>
          <a:p>
            <a:pPr marL="0" indent="0">
              <a:buNone/>
            </a:pPr>
            <a:r>
              <a:rPr lang="de-DE" dirty="0"/>
              <a:t>High </a:t>
            </a:r>
            <a:r>
              <a:rPr lang="de-DE" dirty="0" err="1"/>
              <a:t>quality</a:t>
            </a:r>
            <a:r>
              <a:rPr lang="de-DE" dirty="0"/>
              <a:t> </a:t>
            </a:r>
            <a:r>
              <a:rPr lang="de-DE" dirty="0" err="1"/>
              <a:t>components</a:t>
            </a:r>
            <a:r>
              <a:rPr lang="de-DE" dirty="0"/>
              <a:t> and </a:t>
            </a: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maintenance</a:t>
            </a:r>
            <a:r>
              <a:rPr lang="de-DE" dirty="0"/>
              <a:t> </a:t>
            </a:r>
            <a:r>
              <a:rPr lang="de-DE" dirty="0" err="1"/>
              <a:t>capability</a:t>
            </a:r>
            <a:r>
              <a:rPr lang="de-DE" dirty="0"/>
              <a:t>, e.g. </a:t>
            </a:r>
            <a:r>
              <a:rPr lang="de-DE" dirty="0" err="1"/>
              <a:t>replacement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light </a:t>
            </a:r>
            <a:r>
              <a:rPr lang="de-DE" dirty="0" err="1"/>
              <a:t>engine</a:t>
            </a:r>
            <a:endParaRPr lang="de-DE" dirty="0" err="1">
              <a:cs typeface="Arial"/>
            </a:endParaRPr>
          </a:p>
        </p:txBody>
      </p:sp>
      <p:pic>
        <p:nvPicPr>
          <p:cNvPr id="9" name="Grafik 8" descr="Architektur mit einfarbiger Füllung">
            <a:extLst>
              <a:ext uri="{FF2B5EF4-FFF2-40B4-BE49-F238E27FC236}">
                <a16:creationId xmlns:a16="http://schemas.microsoft.com/office/drawing/2014/main" id="{CD4A3735-A1B4-4E3A-B8E7-76ABDAF36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1800" y="2201477"/>
            <a:ext cx="396000" cy="396000"/>
          </a:xfrm>
          <a:prstGeom prst="rect">
            <a:avLst/>
          </a:prstGeom>
        </p:spPr>
      </p:pic>
      <p:pic>
        <p:nvPicPr>
          <p:cNvPr id="10" name="Grafik 9" descr="klingelnder Wecker mit einfarbiger Füllung">
            <a:extLst>
              <a:ext uri="{FF2B5EF4-FFF2-40B4-BE49-F238E27FC236}">
                <a16:creationId xmlns:a16="http://schemas.microsoft.com/office/drawing/2014/main" id="{CDFA610A-BE04-4F3F-B0A8-C1DE2BD14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96969" y="4008717"/>
            <a:ext cx="396000" cy="396000"/>
          </a:xfrm>
          <a:prstGeom prst="rect">
            <a:avLst/>
          </a:prstGeom>
        </p:spPr>
      </p:pic>
      <p:pic>
        <p:nvPicPr>
          <p:cNvPr id="11" name="Grafik 10" descr="Keimsaat mit einfarbiger Füllung">
            <a:extLst>
              <a:ext uri="{FF2B5EF4-FFF2-40B4-BE49-F238E27FC236}">
                <a16:creationId xmlns:a16="http://schemas.microsoft.com/office/drawing/2014/main" id="{E6878755-7990-4B09-815C-58CAD2E60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96969" y="5006758"/>
            <a:ext cx="396000" cy="396000"/>
          </a:xfrm>
          <a:prstGeom prst="rect">
            <a:avLst/>
          </a:prstGeom>
        </p:spPr>
      </p:pic>
      <p:pic>
        <p:nvPicPr>
          <p:cNvPr id="12" name="Grafik 11" descr="Fliegendes Geld mit einfarbiger Füllung">
            <a:extLst>
              <a:ext uri="{FF2B5EF4-FFF2-40B4-BE49-F238E27FC236}">
                <a16:creationId xmlns:a16="http://schemas.microsoft.com/office/drawing/2014/main" id="{574B8FB5-6BEF-4858-9BCD-535D206E23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96969" y="3289095"/>
            <a:ext cx="396000" cy="396000"/>
          </a:xfrm>
          <a:prstGeom prst="rect">
            <a:avLst/>
          </a:prstGeom>
        </p:spPr>
      </p:pic>
      <p:pic>
        <p:nvPicPr>
          <p:cNvPr id="20" name="Bildplatzhalter 19" descr="Ein Bild, das weiß, Licht, Milch, Porzellan enthält.&#10;&#10;Automatisch generierte Beschreibung">
            <a:extLst>
              <a:ext uri="{FF2B5EF4-FFF2-40B4-BE49-F238E27FC236}">
                <a16:creationId xmlns:a16="http://schemas.microsoft.com/office/drawing/2014/main" id="{E6EA7B50-FD6F-4B77-A275-0A37D6C33DB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2" t="7454" b="7553"/>
          <a:stretch/>
        </p:blipFill>
        <p:spPr>
          <a:xfrm>
            <a:off x="515938" y="1255713"/>
            <a:ext cx="5580062" cy="514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1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5058E0B-DF3E-4649-AE46-DD5635F1D1A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5939" y="2168525"/>
            <a:ext cx="4857750" cy="4245968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US" sz="1200" b="1" dirty="0">
                <a:ea typeface="Calibri" panose="020F0502020204030204" pitchFamily="34" charset="0"/>
                <a:cs typeface="Arial"/>
              </a:rPr>
              <a:t>Three shapes</a:t>
            </a:r>
            <a:r>
              <a:rPr lang="en-US" sz="1200" b="1" dirty="0">
                <a:effectLst/>
                <a:ea typeface="Calibri" panose="020F0502020204030204" pitchFamily="34" charset="0"/>
                <a:cs typeface="Arial"/>
              </a:rPr>
              <a:t>, </a:t>
            </a:r>
            <a:r>
              <a:rPr lang="en-US" sz="1200" b="1" dirty="0">
                <a:ea typeface="Calibri" panose="020F0502020204030204" pitchFamily="34" charset="0"/>
                <a:cs typeface="Arial"/>
              </a:rPr>
              <a:t>one design</a:t>
            </a:r>
            <a:r>
              <a:rPr lang="en-US" sz="1200" b="1" dirty="0">
                <a:effectLst/>
                <a:ea typeface="Calibri" panose="020F0502020204030204" pitchFamily="34" charset="0"/>
                <a:cs typeface="Arial"/>
              </a:rPr>
              <a:t>, </a:t>
            </a:r>
            <a:r>
              <a:rPr lang="en-US" sz="1200" b="1" dirty="0">
                <a:ea typeface="Calibri" panose="020F0502020204030204" pitchFamily="34" charset="0"/>
                <a:cs typeface="Arial"/>
              </a:rPr>
              <a:t>all functionalities</a:t>
            </a:r>
            <a:endParaRPr lang="en-US" sz="12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US" sz="1200" dirty="0">
                <a:ea typeface="Calibri" panose="020F0502020204030204" pitchFamily="34" charset="0"/>
                <a:cs typeface="Arial"/>
              </a:rPr>
              <a:t>The modular luminaire family combines maximum versatility with a uniformly attractive design</a:t>
            </a:r>
            <a:r>
              <a:rPr lang="en-US" sz="1200" dirty="0">
                <a:effectLst/>
                <a:ea typeface="Calibri" panose="020F0502020204030204" pitchFamily="34" charset="0"/>
                <a:cs typeface="Arial"/>
              </a:rPr>
              <a:t>. </a:t>
            </a:r>
            <a:r>
              <a:rPr lang="en-US" sz="1200" dirty="0">
                <a:ea typeface="Calibri" panose="020F0502020204030204" pitchFamily="34" charset="0"/>
                <a:cs typeface="Arial"/>
              </a:rPr>
              <a:t>Available </a:t>
            </a:r>
            <a:r>
              <a:rPr lang="en-US" sz="1200" dirty="0">
                <a:effectLst/>
                <a:ea typeface="Calibri" panose="020F0502020204030204" pitchFamily="34" charset="0"/>
                <a:cs typeface="Arial"/>
              </a:rPr>
              <a:t>in </a:t>
            </a:r>
            <a:r>
              <a:rPr lang="en-US" sz="1200" dirty="0">
                <a:ea typeface="Calibri" panose="020F0502020204030204" pitchFamily="34" charset="0"/>
                <a:cs typeface="Arial"/>
              </a:rPr>
              <a:t>three shapes - round</a:t>
            </a:r>
            <a:r>
              <a:rPr lang="en-US" sz="1200" dirty="0">
                <a:effectLst/>
                <a:ea typeface="Calibri" panose="020F0502020204030204" pitchFamily="34" charset="0"/>
                <a:cs typeface="Arial"/>
              </a:rPr>
              <a:t>, </a:t>
            </a:r>
            <a:r>
              <a:rPr lang="en-US" sz="1200" dirty="0">
                <a:ea typeface="Calibri" panose="020F0502020204030204" pitchFamily="34" charset="0"/>
                <a:cs typeface="Arial"/>
              </a:rPr>
              <a:t>square</a:t>
            </a:r>
            <a:r>
              <a:rPr lang="en-US" sz="1200" dirty="0">
                <a:effectLst/>
                <a:ea typeface="Calibri" panose="020F0502020204030204" pitchFamily="34" charset="0"/>
                <a:cs typeface="Arial"/>
              </a:rPr>
              <a:t>, </a:t>
            </a:r>
            <a:r>
              <a:rPr lang="en-US" sz="1200" dirty="0">
                <a:ea typeface="Calibri" panose="020F0502020204030204" pitchFamily="34" charset="0"/>
                <a:cs typeface="Arial"/>
              </a:rPr>
              <a:t>linear - and </a:t>
            </a:r>
            <a:r>
              <a:rPr lang="en-US" sz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/>
              </a:rPr>
              <a:t>in </a:t>
            </a:r>
            <a:r>
              <a:rPr lang="en-US" sz="1200" dirty="0">
                <a:solidFill>
                  <a:srgbClr val="000000"/>
                </a:solidFill>
                <a:ea typeface="Calibri" panose="020F0502020204030204" pitchFamily="34" charset="0"/>
                <a:cs typeface="Arial"/>
              </a:rPr>
              <a:t>nine sizes</a:t>
            </a:r>
            <a:r>
              <a:rPr lang="en-US" sz="1200" dirty="0">
                <a:effectLst/>
                <a:ea typeface="Calibri" panose="020F0502020204030204" pitchFamily="34" charset="0"/>
                <a:cs typeface="Arial"/>
              </a:rPr>
              <a:t>, </a:t>
            </a:r>
            <a:r>
              <a:rPr lang="en-US" sz="1200" dirty="0">
                <a:ea typeface="Calibri" panose="020F0502020204030204" pitchFamily="34" charset="0"/>
                <a:cs typeface="Arial"/>
              </a:rPr>
              <a:t>the range-typical minimalist geometric design and high-quality feel of </a:t>
            </a:r>
            <a:r>
              <a:rPr lang="en-US" sz="1200" dirty="0">
                <a:effectLst/>
                <a:ea typeface="Calibri" panose="020F0502020204030204" pitchFamily="34" charset="0"/>
                <a:cs typeface="Arial"/>
              </a:rPr>
              <a:t>OLISQ </a:t>
            </a:r>
            <a:r>
              <a:rPr lang="en-US" sz="1200" dirty="0">
                <a:ea typeface="Calibri" panose="020F0502020204030204" pitchFamily="34" charset="0"/>
                <a:cs typeface="Arial"/>
              </a:rPr>
              <a:t>ensure a unified appearance and performance, visually</a:t>
            </a:r>
            <a:r>
              <a:rPr lang="en-US" sz="1200" dirty="0">
                <a:effectLst/>
                <a:ea typeface="Calibri" panose="020F0502020204030204" pitchFamily="34" charset="0"/>
                <a:cs typeface="Arial"/>
              </a:rPr>
              <a:t>, </a:t>
            </a:r>
            <a:r>
              <a:rPr lang="en-US" sz="1200" dirty="0">
                <a:ea typeface="Calibri" panose="020F0502020204030204" pitchFamily="34" charset="0"/>
                <a:cs typeface="Arial"/>
              </a:rPr>
              <a:t>in terms of lighting technology and functionally</a:t>
            </a:r>
            <a:r>
              <a:rPr lang="en-US" sz="1200" dirty="0">
                <a:effectLst/>
                <a:ea typeface="Calibri" panose="020F0502020204030204" pitchFamily="34" charset="0"/>
                <a:cs typeface="Arial"/>
              </a:rPr>
              <a:t>. </a:t>
            </a:r>
            <a:r>
              <a:rPr lang="en-US" sz="1200" dirty="0">
                <a:ea typeface="Calibri" panose="020F0502020204030204" pitchFamily="34" charset="0"/>
                <a:cs typeface="Arial"/>
              </a:rPr>
              <a:t>This enables uniquely attractive architectural design with light and luminaires</a:t>
            </a:r>
            <a:r>
              <a:rPr lang="en-US" sz="1200" dirty="0"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US" sz="1200" b="1" dirty="0">
              <a:cs typeface="Arial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US" sz="1200" b="1" dirty="0">
                <a:ea typeface="Calibri" panose="020F0502020204030204" pitchFamily="34" charset="0"/>
                <a:cs typeface="Arial"/>
              </a:rPr>
              <a:t>A new era for walls and ceilings</a:t>
            </a:r>
            <a:endParaRPr lang="en-US" sz="12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US" sz="1200" dirty="0">
                <a:ea typeface="Calibri" panose="020F0502020204030204" pitchFamily="34" charset="0"/>
                <a:cs typeface="Arial"/>
              </a:rPr>
              <a:t>Where simple hemispherical "kneecap" luminaires were used in the past</a:t>
            </a:r>
            <a:r>
              <a:rPr lang="en-US" sz="1200" dirty="0">
                <a:effectLst/>
                <a:ea typeface="Calibri" panose="020F0502020204030204" pitchFamily="34" charset="0"/>
                <a:cs typeface="Arial"/>
              </a:rPr>
              <a:t>, OLISQ </a:t>
            </a:r>
            <a:r>
              <a:rPr lang="en-US" sz="1200" dirty="0">
                <a:ea typeface="Calibri" panose="020F0502020204030204" pitchFamily="34" charset="0"/>
                <a:cs typeface="Arial"/>
              </a:rPr>
              <a:t>now provides excellent</a:t>
            </a:r>
            <a:r>
              <a:rPr lang="en-US" sz="1200" dirty="0">
                <a:effectLst/>
                <a:ea typeface="Calibri" panose="020F0502020204030204" pitchFamily="34" charset="0"/>
                <a:cs typeface="Arial"/>
              </a:rPr>
              <a:t>, </a:t>
            </a:r>
            <a:r>
              <a:rPr lang="en-US" sz="1200" dirty="0">
                <a:ea typeface="Calibri" panose="020F0502020204030204" pitchFamily="34" charset="0"/>
                <a:cs typeface="Arial"/>
              </a:rPr>
              <a:t>uniform light and an attractive ambience with its new but universal light distributions</a:t>
            </a:r>
            <a:r>
              <a:rPr lang="en-US" sz="1200" dirty="0">
                <a:effectLst/>
                <a:ea typeface="Calibri" panose="020F0502020204030204" pitchFamily="34" charset="0"/>
                <a:cs typeface="Arial"/>
              </a:rPr>
              <a:t>. </a:t>
            </a:r>
            <a:r>
              <a:rPr lang="en-US" sz="1200" dirty="0">
                <a:ea typeface="Calibri" panose="020F0502020204030204" pitchFamily="34" charset="0"/>
                <a:cs typeface="Arial"/>
              </a:rPr>
              <a:t>A wide range of mounting methods</a:t>
            </a:r>
            <a:r>
              <a:rPr lang="en-US" sz="1200" dirty="0">
                <a:effectLst/>
                <a:ea typeface="Calibri" panose="020F0502020204030204" pitchFamily="34" charset="0"/>
                <a:cs typeface="Arial"/>
              </a:rPr>
              <a:t>, </a:t>
            </a:r>
            <a:r>
              <a:rPr lang="en-US" sz="1200" dirty="0">
                <a:ea typeface="Calibri" panose="020F0502020204030204" pitchFamily="34" charset="0"/>
                <a:cs typeface="Arial"/>
              </a:rPr>
              <a:t>sizes and accessories for wall and ceiling illumination offer every freedom for tailor-made solutions </a:t>
            </a:r>
            <a:r>
              <a:rPr lang="en-US" sz="1200" dirty="0" err="1">
                <a:ea typeface="Calibri" panose="020F0502020204030204" pitchFamily="34" charset="0"/>
                <a:cs typeface="Arial"/>
              </a:rPr>
              <a:t>optimised</a:t>
            </a:r>
            <a:r>
              <a:rPr lang="en-US" sz="1200" dirty="0">
                <a:ea typeface="Calibri" panose="020F0502020204030204" pitchFamily="34" charset="0"/>
                <a:cs typeface="Arial"/>
              </a:rPr>
              <a:t> for the specific application</a:t>
            </a:r>
            <a:r>
              <a:rPr lang="en-US" sz="1200" dirty="0">
                <a:effectLst/>
                <a:ea typeface="Calibri" panose="020F0502020204030204" pitchFamily="34" charset="0"/>
                <a:cs typeface="Arial"/>
              </a:rPr>
              <a:t>. </a:t>
            </a:r>
            <a:r>
              <a:rPr lang="en-US" sz="1200" dirty="0">
                <a:ea typeface="Calibri" panose="020F0502020204030204" pitchFamily="34" charset="0"/>
                <a:cs typeface="Arial"/>
              </a:rPr>
              <a:t>Subsequent modifications are also quick and easy to implement</a:t>
            </a:r>
            <a:r>
              <a:rPr lang="en-US" sz="1200" dirty="0">
                <a:effectLst/>
                <a:ea typeface="Calibri" panose="020F0502020204030204" pitchFamily="34" charset="0"/>
                <a:cs typeface="Arial"/>
              </a:rPr>
              <a:t>, </a:t>
            </a:r>
            <a:r>
              <a:rPr lang="en-US" sz="1200" dirty="0">
                <a:ea typeface="Calibri" panose="020F0502020204030204" pitchFamily="34" charset="0"/>
                <a:cs typeface="Arial"/>
              </a:rPr>
              <a:t>e</a:t>
            </a:r>
            <a:r>
              <a:rPr lang="en-US" sz="1200" dirty="0">
                <a:effectLst/>
                <a:ea typeface="Calibri" panose="020F0502020204030204" pitchFamily="34" charset="0"/>
                <a:cs typeface="Arial"/>
              </a:rPr>
              <a:t>.</a:t>
            </a:r>
            <a:r>
              <a:rPr lang="en-US" sz="1200" dirty="0">
                <a:ea typeface="Calibri" panose="020F0502020204030204" pitchFamily="34" charset="0"/>
                <a:cs typeface="Arial"/>
              </a:rPr>
              <a:t>g</a:t>
            </a:r>
            <a:r>
              <a:rPr lang="en-US" sz="1200" dirty="0">
                <a:effectLst/>
                <a:ea typeface="Calibri" panose="020F0502020204030204" pitchFamily="34" charset="0"/>
                <a:cs typeface="Arial"/>
              </a:rPr>
              <a:t>. </a:t>
            </a:r>
            <a:r>
              <a:rPr lang="en-US" sz="1200" dirty="0" err="1">
                <a:ea typeface="Calibri" panose="020F0502020204030204" pitchFamily="34" charset="0"/>
                <a:cs typeface="Arial"/>
              </a:rPr>
              <a:t>colour</a:t>
            </a:r>
            <a:r>
              <a:rPr lang="en-US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en-US" sz="1200" dirty="0" err="1">
                <a:ea typeface="Calibri" panose="020F0502020204030204" pitchFamily="34" charset="0"/>
                <a:cs typeface="Arial"/>
              </a:rPr>
              <a:t>individualisation</a:t>
            </a:r>
            <a:r>
              <a:rPr lang="en-US" sz="1200" dirty="0">
                <a:ea typeface="Calibri" panose="020F0502020204030204" pitchFamily="34" charset="0"/>
                <a:cs typeface="Arial"/>
              </a:rPr>
              <a:t> or functional upgrades.</a:t>
            </a:r>
            <a:endParaRPr lang="en-US" sz="1200" dirty="0">
              <a:effectLst/>
              <a:ea typeface="Calibri" panose="020F0502020204030204" pitchFamily="34" charset="0"/>
              <a:cs typeface="Arial"/>
            </a:endParaRPr>
          </a:p>
        </p:txBody>
      </p:sp>
      <p:pic>
        <p:nvPicPr>
          <p:cNvPr id="7" name="01_Baugroessen">
            <a:hlinkClick r:id="" action="ppaction://media"/>
            <a:extLst>
              <a:ext uri="{FF2B5EF4-FFF2-40B4-BE49-F238E27FC236}">
                <a16:creationId xmlns:a16="http://schemas.microsoft.com/office/drawing/2014/main" id="{FE05A98D-8A24-4215-9E6A-BACACEC0E1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0974"/>
          <a:stretch/>
        </p:blipFill>
        <p:spPr>
          <a:xfrm>
            <a:off x="5776367" y="1241721"/>
            <a:ext cx="6145831" cy="437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13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5058E0B-DF3E-4649-AE46-DD5635F1D1A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5569" y="2180125"/>
            <a:ext cx="4857749" cy="4230094"/>
          </a:xfrm>
        </p:spPr>
        <p:txBody>
          <a:bodyPr lIns="91440" tIns="45720" rIns="91440" bIns="45720" anchor="t">
            <a:normAutofit/>
          </a:bodyPr>
          <a:lstStyle/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de-DE" sz="1200" b="1" dirty="0">
                <a:ea typeface="Calibri" panose="020F0502020204030204" pitchFamily="34" charset="0"/>
                <a:cs typeface="Arial"/>
              </a:rPr>
              <a:t>Quick </a:t>
            </a:r>
            <a:r>
              <a:rPr lang="de-DE" sz="1200" b="1" dirty="0" err="1">
                <a:ea typeface="Calibri" panose="020F0502020204030204" pitchFamily="34" charset="0"/>
                <a:cs typeface="Arial"/>
              </a:rPr>
              <a:t>mounting</a:t>
            </a:r>
            <a:r>
              <a:rPr lang="de-DE" sz="1200" b="1" dirty="0">
                <a:ea typeface="Calibri" panose="020F0502020204030204" pitchFamily="34" charset="0"/>
                <a:cs typeface="Arial"/>
              </a:rPr>
              <a:t> and simple </a:t>
            </a:r>
            <a:r>
              <a:rPr lang="de-DE" sz="1200" b="1" dirty="0" err="1">
                <a:ea typeface="Calibri" panose="020F0502020204030204" pitchFamily="34" charset="0"/>
                <a:cs typeface="Arial"/>
              </a:rPr>
              <a:t>refurbishment</a:t>
            </a:r>
            <a:r>
              <a:rPr lang="de-DE" sz="1200" b="1" dirty="0">
                <a:ea typeface="Calibri" panose="020F0502020204030204" pitchFamily="34" charset="0"/>
                <a:cs typeface="Arial"/>
              </a:rPr>
              <a:t> </a:t>
            </a:r>
            <a:endParaRPr lang="de-DE" sz="1200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de-DE" sz="1200" dirty="0">
                <a:ea typeface="+mn-lt"/>
                <a:cs typeface="+mn-lt"/>
              </a:rPr>
              <a:t>Clever </a:t>
            </a:r>
            <a:r>
              <a:rPr lang="de-DE" sz="1200" dirty="0" err="1">
                <a:ea typeface="+mn-lt"/>
                <a:cs typeface="+mn-lt"/>
              </a:rPr>
              <a:t>features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enable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lightning</a:t>
            </a:r>
            <a:r>
              <a:rPr lang="de-DE" sz="1200" dirty="0">
                <a:ea typeface="+mn-lt"/>
                <a:cs typeface="+mn-lt"/>
              </a:rPr>
              <a:t>-fast </a:t>
            </a:r>
            <a:r>
              <a:rPr lang="de-DE" sz="1200" dirty="0" err="1">
                <a:ea typeface="+mn-lt"/>
                <a:cs typeface="+mn-lt"/>
              </a:rPr>
              <a:t>installation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using</a:t>
            </a:r>
            <a:r>
              <a:rPr lang="de-DE" sz="1200" dirty="0">
                <a:ea typeface="+mn-lt"/>
                <a:cs typeface="+mn-lt"/>
              </a:rPr>
              <a:t> a </a:t>
            </a:r>
            <a:r>
              <a:rPr lang="de-DE" sz="1200" dirty="0" err="1">
                <a:ea typeface="+mn-lt"/>
                <a:cs typeface="+mn-lt"/>
              </a:rPr>
              <a:t>click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system</a:t>
            </a:r>
            <a:r>
              <a:rPr lang="de-DE" sz="1200" dirty="0">
                <a:ea typeface="+mn-lt"/>
                <a:cs typeface="+mn-lt"/>
              </a:rPr>
              <a:t>, </a:t>
            </a:r>
            <a:r>
              <a:rPr lang="de-DE" sz="1200" dirty="0" err="1">
                <a:ea typeface="+mn-lt"/>
                <a:cs typeface="+mn-lt"/>
              </a:rPr>
              <a:t>as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well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as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efficient</a:t>
            </a:r>
            <a:r>
              <a:rPr lang="de-DE" sz="1200" dirty="0">
                <a:ea typeface="+mn-lt"/>
                <a:cs typeface="+mn-lt"/>
              </a:rPr>
              <a:t> and clean 1:1 </a:t>
            </a:r>
            <a:r>
              <a:rPr lang="de-DE" sz="1200" dirty="0" err="1">
                <a:ea typeface="+mn-lt"/>
                <a:cs typeface="+mn-lt"/>
              </a:rPr>
              <a:t>refurbishment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of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many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existing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solutions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by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using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existing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drilling</a:t>
            </a:r>
            <a:r>
              <a:rPr lang="de-DE" sz="1200" dirty="0">
                <a:ea typeface="+mn-lt"/>
                <a:cs typeface="+mn-lt"/>
              </a:rPr>
              <a:t> and </a:t>
            </a:r>
            <a:r>
              <a:rPr lang="de-DE" sz="1200" dirty="0" err="1">
                <a:ea typeface="+mn-lt"/>
                <a:cs typeface="+mn-lt"/>
              </a:rPr>
              <a:t>feed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points</a:t>
            </a:r>
            <a:r>
              <a:rPr lang="de-DE" sz="1200" dirty="0">
                <a:ea typeface="+mn-lt"/>
                <a:cs typeface="+mn-lt"/>
              </a:rPr>
              <a:t>. In </a:t>
            </a:r>
            <a:r>
              <a:rPr lang="de-DE" sz="1200" dirty="0" err="1">
                <a:ea typeface="+mn-lt"/>
                <a:cs typeface="+mn-lt"/>
              </a:rPr>
              <a:t>addition</a:t>
            </a:r>
            <a:r>
              <a:rPr lang="de-DE" sz="1200" dirty="0">
                <a:ea typeface="+mn-lt"/>
                <a:cs typeface="+mn-lt"/>
              </a:rPr>
              <a:t>, all </a:t>
            </a:r>
            <a:r>
              <a:rPr lang="de-DE" sz="1200" dirty="0" err="1">
                <a:ea typeface="+mn-lt"/>
                <a:cs typeface="+mn-lt"/>
              </a:rPr>
              <a:t>components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are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arranged</a:t>
            </a:r>
            <a:r>
              <a:rPr lang="de-DE" sz="1200" dirty="0">
                <a:ea typeface="+mn-lt"/>
                <a:cs typeface="+mn-lt"/>
              </a:rPr>
              <a:t> in </a:t>
            </a:r>
            <a:r>
              <a:rPr lang="de-DE" sz="1200" dirty="0" err="1">
                <a:ea typeface="+mn-lt"/>
                <a:cs typeface="+mn-lt"/>
              </a:rPr>
              <a:t>the</a:t>
            </a:r>
            <a:r>
              <a:rPr lang="de-DE" sz="1200" dirty="0">
                <a:ea typeface="+mn-lt"/>
                <a:cs typeface="+mn-lt"/>
              </a:rPr>
              <a:t> box in </a:t>
            </a:r>
            <a:r>
              <a:rPr lang="de-DE" sz="1200" dirty="0" err="1">
                <a:ea typeface="+mn-lt"/>
                <a:cs typeface="+mn-lt"/>
              </a:rPr>
              <a:t>mounting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sequence</a:t>
            </a:r>
            <a:r>
              <a:rPr lang="de-DE" sz="1200" dirty="0">
                <a:ea typeface="+mn-lt"/>
                <a:cs typeface="+mn-lt"/>
              </a:rPr>
              <a:t>, </a:t>
            </a:r>
            <a:r>
              <a:rPr lang="de-DE" sz="1200" dirty="0" err="1">
                <a:ea typeface="+mn-lt"/>
                <a:cs typeface="+mn-lt"/>
              </a:rPr>
              <a:t>which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speeds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up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installation</a:t>
            </a:r>
            <a:r>
              <a:rPr lang="de-DE" sz="1200" dirty="0">
                <a:ea typeface="+mn-lt"/>
                <a:cs typeface="+mn-lt"/>
              </a:rPr>
              <a:t> and </a:t>
            </a:r>
            <a:r>
              <a:rPr lang="de-DE" sz="1200" dirty="0" err="1">
                <a:ea typeface="+mn-lt"/>
                <a:cs typeface="+mn-lt"/>
              </a:rPr>
              <a:t>prevents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damage</a:t>
            </a:r>
            <a:r>
              <a:rPr lang="de-DE" sz="1200" dirty="0">
                <a:ea typeface="+mn-lt"/>
                <a:cs typeface="+mn-lt"/>
              </a:rPr>
              <a:t> and </a:t>
            </a:r>
            <a:r>
              <a:rPr lang="de-DE" sz="1200" dirty="0" err="1">
                <a:ea typeface="+mn-lt"/>
                <a:cs typeface="+mn-lt"/>
              </a:rPr>
              <a:t>soiling</a:t>
            </a:r>
            <a:r>
              <a:rPr lang="de-DE" sz="1200" dirty="0">
                <a:ea typeface="+mn-lt"/>
                <a:cs typeface="+mn-lt"/>
              </a:rPr>
              <a:t>. Service and </a:t>
            </a:r>
            <a:r>
              <a:rPr lang="de-DE" sz="1200" dirty="0" err="1">
                <a:ea typeface="+mn-lt"/>
                <a:cs typeface="+mn-lt"/>
              </a:rPr>
              <a:t>maintenance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is</a:t>
            </a:r>
            <a:r>
              <a:rPr lang="de-DE" sz="1200" dirty="0">
                <a:ea typeface="+mn-lt"/>
                <a:cs typeface="+mn-lt"/>
              </a:rPr>
              <a:t> also user-</a:t>
            </a:r>
            <a:r>
              <a:rPr lang="de-DE" sz="1200" dirty="0" err="1">
                <a:ea typeface="+mn-lt"/>
                <a:cs typeface="+mn-lt"/>
              </a:rPr>
              <a:t>friendly</a:t>
            </a:r>
            <a:r>
              <a:rPr lang="de-DE" sz="1200" dirty="0">
                <a:ea typeface="+mn-lt"/>
                <a:cs typeface="+mn-lt"/>
              </a:rPr>
              <a:t> and </a:t>
            </a:r>
            <a:r>
              <a:rPr lang="de-DE" sz="1200" dirty="0" err="1">
                <a:ea typeface="+mn-lt"/>
                <a:cs typeface="+mn-lt"/>
              </a:rPr>
              <a:t>sustainable</a:t>
            </a:r>
            <a:r>
              <a:rPr lang="de-DE" sz="1200" dirty="0">
                <a:ea typeface="+mn-lt"/>
                <a:cs typeface="+mn-lt"/>
              </a:rPr>
              <a:t>: </a:t>
            </a:r>
            <a:r>
              <a:rPr lang="de-DE" sz="1200" dirty="0" err="1">
                <a:ea typeface="+mn-lt"/>
                <a:cs typeface="+mn-lt"/>
              </a:rPr>
              <a:t>the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luminaire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is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made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of</a:t>
            </a:r>
            <a:r>
              <a:rPr lang="de-DE" sz="1200" dirty="0">
                <a:ea typeface="+mn-lt"/>
                <a:cs typeface="+mn-lt"/>
              </a:rPr>
              <a:t> high </a:t>
            </a:r>
            <a:r>
              <a:rPr lang="de-DE" sz="1200" dirty="0" err="1">
                <a:ea typeface="+mn-lt"/>
                <a:cs typeface="+mn-lt"/>
              </a:rPr>
              <a:t>quality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components</a:t>
            </a:r>
            <a:r>
              <a:rPr lang="de-DE" sz="1200" dirty="0">
                <a:ea typeface="+mn-lt"/>
                <a:cs typeface="+mn-lt"/>
              </a:rPr>
              <a:t>, </a:t>
            </a:r>
            <a:r>
              <a:rPr lang="de-DE" sz="1200" dirty="0" err="1">
                <a:ea typeface="+mn-lt"/>
                <a:cs typeface="+mn-lt"/>
              </a:rPr>
              <a:t>can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be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easily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disassembled</a:t>
            </a:r>
            <a:r>
              <a:rPr lang="de-DE" sz="1200" dirty="0">
                <a:ea typeface="+mn-lt"/>
                <a:cs typeface="+mn-lt"/>
              </a:rPr>
              <a:t> and </a:t>
            </a:r>
            <a:r>
              <a:rPr lang="de-DE" sz="1200" dirty="0" err="1">
                <a:ea typeface="+mn-lt"/>
                <a:cs typeface="+mn-lt"/>
              </a:rPr>
              <a:t>the</a:t>
            </a:r>
            <a:r>
              <a:rPr lang="de-DE" sz="1200" dirty="0">
                <a:ea typeface="+mn-lt"/>
                <a:cs typeface="+mn-lt"/>
              </a:rPr>
              <a:t> LED </a:t>
            </a:r>
            <a:r>
              <a:rPr lang="de-DE" sz="1200" dirty="0" err="1">
                <a:ea typeface="+mn-lt"/>
                <a:cs typeface="+mn-lt"/>
              </a:rPr>
              <a:t>module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can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be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replaced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without</a:t>
            </a:r>
            <a:r>
              <a:rPr lang="de-DE" sz="1200" dirty="0">
                <a:ea typeface="+mn-lt"/>
                <a:cs typeface="+mn-lt"/>
              </a:rPr>
              <a:t> </a:t>
            </a:r>
            <a:r>
              <a:rPr lang="de-DE" sz="1200" dirty="0" err="1">
                <a:ea typeface="+mn-lt"/>
                <a:cs typeface="+mn-lt"/>
              </a:rPr>
              <a:t>tools</a:t>
            </a:r>
            <a:r>
              <a:rPr lang="de-DE" sz="1200" dirty="0">
                <a:ea typeface="+mn-lt"/>
                <a:cs typeface="+mn-lt"/>
              </a:rPr>
              <a:t>. </a:t>
            </a:r>
            <a:br>
              <a:rPr lang="de-DE" sz="1200" dirty="0">
                <a:ea typeface="+mn-lt"/>
                <a:cs typeface="+mn-lt"/>
              </a:rPr>
            </a:br>
            <a:endParaRPr lang="de-DE" sz="1200" b="1" dirty="0">
              <a:ea typeface="Calibri" panose="020F0502020204030204" pitchFamily="34" charset="0"/>
              <a:cs typeface="Arial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de-DE" sz="1200" b="1" dirty="0" err="1">
                <a:ea typeface="Calibri" panose="020F0502020204030204" pitchFamily="34" charset="0"/>
                <a:cs typeface="Arial"/>
              </a:rPr>
              <a:t>One</a:t>
            </a:r>
            <a:r>
              <a:rPr lang="de-DE" sz="1200" b="1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b="1" dirty="0" err="1">
                <a:ea typeface="Calibri" panose="020F0502020204030204" pitchFamily="34" charset="0"/>
                <a:cs typeface="Arial"/>
              </a:rPr>
              <a:t>series</a:t>
            </a:r>
            <a:r>
              <a:rPr lang="de-DE" sz="1200" b="1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b="1" dirty="0" err="1">
                <a:ea typeface="Calibri" panose="020F0502020204030204" pitchFamily="34" charset="0"/>
                <a:cs typeface="Arial"/>
              </a:rPr>
              <a:t>for</a:t>
            </a:r>
            <a:r>
              <a:rPr lang="de-DE" sz="1200" b="1" dirty="0">
                <a:ea typeface="Calibri" panose="020F0502020204030204" pitchFamily="34" charset="0"/>
                <a:cs typeface="Arial"/>
              </a:rPr>
              <a:t> all </a:t>
            </a:r>
            <a:r>
              <a:rPr lang="de-DE" sz="1200" b="1" dirty="0" err="1">
                <a:ea typeface="Calibri" panose="020F0502020204030204" pitchFamily="34" charset="0"/>
                <a:cs typeface="Arial"/>
              </a:rPr>
              <a:t>movement</a:t>
            </a:r>
            <a:r>
              <a:rPr lang="de-DE" sz="1200" b="1" dirty="0">
                <a:ea typeface="Calibri" panose="020F0502020204030204" pitchFamily="34" charset="0"/>
                <a:cs typeface="Arial"/>
              </a:rPr>
              <a:t> and </a:t>
            </a:r>
            <a:r>
              <a:rPr lang="de-DE" sz="1200" b="1" dirty="0" err="1">
                <a:ea typeface="Calibri" panose="020F0502020204030204" pitchFamily="34" charset="0"/>
                <a:cs typeface="Arial"/>
              </a:rPr>
              <a:t>meeting</a:t>
            </a:r>
            <a:r>
              <a:rPr lang="de-DE" sz="1200" b="1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b="1" dirty="0" err="1">
                <a:ea typeface="Calibri" panose="020F0502020204030204" pitchFamily="34" charset="0"/>
                <a:cs typeface="Arial"/>
              </a:rPr>
              <a:t>zones</a:t>
            </a:r>
            <a:endParaRPr lang="de-DE" sz="1200" b="1" dirty="0" err="1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de-DE" sz="1200" dirty="0" err="1">
                <a:ea typeface="Calibri" panose="020F0502020204030204" pitchFamily="34" charset="0"/>
                <a:cs typeface="Arial"/>
              </a:rPr>
              <a:t>Thanks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to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modular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approach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, </a:t>
            </a:r>
            <a:r>
              <a:rPr lang="de-DE" sz="1200" dirty="0">
                <a:effectLst/>
                <a:ea typeface="Calibri" panose="020F0502020204030204" pitchFamily="34" charset="0"/>
                <a:cs typeface="Arial"/>
              </a:rPr>
              <a:t>OLISQ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can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be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used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to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equip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all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typical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movement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and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meeting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zones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in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buildings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with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a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single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series</a:t>
            </a:r>
            <a:r>
              <a:rPr lang="de-DE" sz="1200" dirty="0">
                <a:effectLst/>
                <a:ea typeface="Calibri" panose="020F0502020204030204" pitchFamily="34" charset="0"/>
                <a:cs typeface="Arial"/>
              </a:rPr>
              <a:t>.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There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is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a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choice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of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three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shapes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>
                <a:effectLst/>
                <a:ea typeface="Calibri" panose="020F0502020204030204" pitchFamily="34" charset="0"/>
                <a:cs typeface="Arial"/>
              </a:rPr>
              <a:t>in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various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sizes</a:t>
            </a:r>
            <a:r>
              <a:rPr lang="de-DE" sz="1200" dirty="0">
                <a:effectLst/>
                <a:ea typeface="Calibri" panose="020F0502020204030204" pitchFamily="34" charset="0"/>
                <a:cs typeface="Arial"/>
              </a:rPr>
              <a:t>,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two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luminous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fluxes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per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size</a:t>
            </a:r>
            <a:r>
              <a:rPr lang="de-DE" sz="1200" dirty="0">
                <a:effectLst/>
                <a:ea typeface="Calibri" panose="020F0502020204030204" pitchFamily="34" charset="0"/>
                <a:cs typeface="Arial"/>
              </a:rPr>
              <a:t>,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two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light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colours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and an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Active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variant</a:t>
            </a:r>
            <a:r>
              <a:rPr lang="de-DE" sz="1200" dirty="0">
                <a:effectLst/>
                <a:ea typeface="Calibri" panose="020F0502020204030204" pitchFamily="34" charset="0"/>
                <a:cs typeface="Arial"/>
              </a:rPr>
              <a:t>,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two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protection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ratings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>
                <a:effectLst/>
                <a:ea typeface="Calibri" panose="020F0502020204030204" pitchFamily="34" charset="0"/>
                <a:cs typeface="Arial"/>
              </a:rPr>
              <a:t>(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IP40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for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standard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cases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and </a:t>
            </a:r>
            <a:r>
              <a:rPr lang="de-DE" sz="1200" dirty="0">
                <a:effectLst/>
                <a:ea typeface="Calibri" panose="020F0502020204030204" pitchFamily="34" charset="0"/>
                <a:cs typeface="Arial"/>
              </a:rPr>
              <a:t>IP54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for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e.g.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sanitary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and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shower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rooms</a:t>
            </a:r>
            <a:r>
              <a:rPr lang="de-DE" sz="1200" dirty="0">
                <a:effectLst/>
                <a:ea typeface="Calibri" panose="020F0502020204030204" pitchFamily="34" charset="0"/>
                <a:cs typeface="Arial"/>
              </a:rPr>
              <a:t>),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two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diffuser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materials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>
                <a:effectLst/>
                <a:ea typeface="Calibri" panose="020F0502020204030204" pitchFamily="34" charset="0"/>
                <a:cs typeface="Arial"/>
              </a:rPr>
              <a:t>(PC 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and </a:t>
            </a:r>
            <a:r>
              <a:rPr lang="de-DE" sz="1200" dirty="0">
                <a:effectLst/>
                <a:ea typeface="Calibri" panose="020F0502020204030204" pitchFamily="34" charset="0"/>
                <a:cs typeface="Arial"/>
              </a:rPr>
              <a:t>PMMA) 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and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two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impact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strengths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>
                <a:effectLst/>
                <a:ea typeface="Calibri" panose="020F0502020204030204" pitchFamily="34" charset="0"/>
                <a:cs typeface="Arial"/>
              </a:rPr>
              <a:t>(IK03 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and </a:t>
            </a:r>
            <a:r>
              <a:rPr lang="de-DE" sz="1200" dirty="0">
                <a:effectLst/>
                <a:ea typeface="Calibri" panose="020F0502020204030204" pitchFamily="34" charset="0"/>
                <a:cs typeface="Arial"/>
              </a:rPr>
              <a:t>IK08).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 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endParaRPr lang="de-DE" sz="12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03_Sanierung">
            <a:hlinkClick r:id="" action="ppaction://media"/>
            <a:extLst>
              <a:ext uri="{FF2B5EF4-FFF2-40B4-BE49-F238E27FC236}">
                <a16:creationId xmlns:a16="http://schemas.microsoft.com/office/drawing/2014/main" id="{6416B3BC-9BFE-475D-A2B9-22604619BC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7143" y="1631383"/>
            <a:ext cx="6391527" cy="359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13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5058E0B-DF3E-4649-AE46-DD5635F1D1A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5939" y="2168525"/>
            <a:ext cx="4857749" cy="3639649"/>
          </a:xfrm>
        </p:spPr>
        <p:txBody>
          <a:bodyPr lIns="91440" tIns="45720" rIns="91440" bIns="45720" anchor="t">
            <a:normAutofit/>
          </a:bodyPr>
          <a:lstStyle/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de-DE" sz="1200" b="1" dirty="0" err="1">
                <a:ea typeface="Calibri" panose="020F0502020204030204" pitchFamily="34" charset="0"/>
                <a:cs typeface="Arial"/>
              </a:rPr>
              <a:t>Our</a:t>
            </a:r>
            <a:r>
              <a:rPr lang="de-DE" sz="1200" b="1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b="1" dirty="0" err="1">
                <a:ea typeface="Calibri" panose="020F0502020204030204" pitchFamily="34" charset="0"/>
                <a:cs typeface="Arial"/>
              </a:rPr>
              <a:t>green</a:t>
            </a:r>
            <a:r>
              <a:rPr lang="de-DE" sz="1200" b="1" dirty="0">
                <a:ea typeface="Calibri" panose="020F0502020204030204" pitchFamily="34" charset="0"/>
                <a:cs typeface="Arial"/>
              </a:rPr>
              <a:t> deal </a:t>
            </a:r>
            <a:r>
              <a:rPr lang="de-DE" sz="1200" b="1" dirty="0">
                <a:effectLst/>
                <a:ea typeface="Calibri" panose="020F0502020204030204" pitchFamily="34" charset="0"/>
                <a:cs typeface="Arial"/>
              </a:rPr>
              <a:t>– </a:t>
            </a:r>
            <a:r>
              <a:rPr lang="de-DE" sz="1200" b="1" dirty="0" err="1">
                <a:ea typeface="Calibri" panose="020F0502020204030204" pitchFamily="34" charset="0"/>
                <a:cs typeface="Arial"/>
              </a:rPr>
              <a:t>sustainability</a:t>
            </a:r>
            <a:r>
              <a:rPr lang="de-DE" sz="1200" b="1" dirty="0">
                <a:ea typeface="Calibri" panose="020F0502020204030204" pitchFamily="34" charset="0"/>
                <a:cs typeface="Arial"/>
              </a:rPr>
              <a:t> at all </a:t>
            </a:r>
            <a:r>
              <a:rPr lang="de-DE" sz="1200" b="1" dirty="0" err="1">
                <a:ea typeface="Calibri" panose="020F0502020204030204" pitchFamily="34" charset="0"/>
                <a:cs typeface="Arial"/>
              </a:rPr>
              <a:t>levels</a:t>
            </a:r>
            <a:r>
              <a:rPr lang="de-DE" sz="1200" b="1" dirty="0">
                <a:ea typeface="Calibri" panose="020F0502020204030204" pitchFamily="34" charset="0"/>
                <a:cs typeface="Arial"/>
              </a:rPr>
              <a:t>  </a:t>
            </a:r>
            <a:r>
              <a:rPr lang="de-DE" sz="1200" dirty="0">
                <a:effectLst/>
                <a:ea typeface="Calibri" panose="020F0502020204030204" pitchFamily="34" charset="0"/>
                <a:cs typeface="Arial"/>
              </a:rPr>
              <a:t>  </a:t>
            </a:r>
            <a:endParaRPr lang="en-US" dirty="0">
              <a:cs typeface="Arial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de-DE" sz="1200" dirty="0">
                <a:ea typeface="Calibri" panose="020F0502020204030204" pitchFamily="34" charset="0"/>
                <a:cs typeface="Arial"/>
              </a:rPr>
              <a:t>Not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only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long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service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life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of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>
                <a:effectLst/>
                <a:ea typeface="Calibri" panose="020F0502020204030204" pitchFamily="34" charset="0"/>
                <a:cs typeface="Arial"/>
              </a:rPr>
              <a:t>L90 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50,000 </a:t>
            </a:r>
            <a:r>
              <a:rPr lang="de-DE" sz="1200" dirty="0">
                <a:effectLst/>
                <a:ea typeface="Calibri" panose="020F0502020204030204" pitchFamily="34" charset="0"/>
                <a:cs typeface="Arial"/>
              </a:rPr>
              <a:t>h 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and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extremely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high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efficiency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of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up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to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143 </a:t>
            </a:r>
            <a:r>
              <a:rPr lang="de-DE" sz="1200" dirty="0">
                <a:effectLst/>
                <a:ea typeface="Calibri" panose="020F0502020204030204" pitchFamily="34" charset="0"/>
                <a:cs typeface="Arial"/>
              </a:rPr>
              <a:t>lm/W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make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>
                <a:effectLst/>
                <a:ea typeface="Calibri" panose="020F0502020204030204" pitchFamily="34" charset="0"/>
                <a:cs typeface="Arial"/>
              </a:rPr>
              <a:t>OLISQ 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an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investment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>
                <a:effectLst/>
                <a:ea typeface="Calibri" panose="020F0502020204030204" pitchFamily="34" charset="0"/>
                <a:cs typeface="Arial"/>
              </a:rPr>
              <a:t>in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future</a:t>
            </a:r>
            <a:r>
              <a:rPr lang="de-DE" sz="1200" dirty="0">
                <a:effectLst/>
                <a:ea typeface="Calibri" panose="020F0502020204030204" pitchFamily="34" charset="0"/>
                <a:cs typeface="Arial"/>
              </a:rPr>
              <a:t>. 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The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luminaire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is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already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optimised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for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minimal material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use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during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production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and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is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particularly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sustainable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>
                <a:effectLst/>
                <a:ea typeface="Calibri" panose="020F0502020204030204" pitchFamily="34" charset="0"/>
                <a:cs typeface="Arial"/>
              </a:rPr>
              <a:t>in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operation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thanks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to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good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service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and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maintenance</a:t>
            </a:r>
            <a:r>
              <a:rPr lang="de-DE" sz="1200" dirty="0">
                <a:effectLst/>
                <a:ea typeface="Calibri" panose="020F0502020204030204" pitchFamily="34" charset="0"/>
                <a:cs typeface="Arial"/>
              </a:rPr>
              <a:t>,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for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example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with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replaceable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light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engine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and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replaceable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diffusers</a:t>
            </a:r>
            <a:r>
              <a:rPr lang="de-DE" sz="1200" dirty="0">
                <a:effectLst/>
                <a:ea typeface="Calibri" panose="020F0502020204030204" pitchFamily="34" charset="0"/>
                <a:cs typeface="Arial"/>
              </a:rPr>
              <a:t>. 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At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end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of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product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life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cycle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, easy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dismantling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creates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best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conditions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for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efficient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recycling</a:t>
            </a:r>
            <a:r>
              <a:rPr lang="de-DE" sz="1200" dirty="0">
                <a:effectLst/>
                <a:ea typeface="Calibri" panose="020F0502020204030204" pitchFamily="34" charset="0"/>
                <a:cs typeface="Arial"/>
              </a:rPr>
              <a:t>. 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Thus, </a:t>
            </a:r>
            <a:r>
              <a:rPr lang="de-DE" sz="1200" dirty="0">
                <a:effectLst/>
                <a:ea typeface="Calibri" panose="020F0502020204030204" pitchFamily="34" charset="0"/>
                <a:cs typeface="Arial"/>
              </a:rPr>
              <a:t>OLISQ 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not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only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complies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with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Ecodesign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Directive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and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funding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conditions</a:t>
            </a:r>
            <a:r>
              <a:rPr lang="de-DE" sz="1200" dirty="0">
                <a:effectLst/>
                <a:ea typeface="Calibri" panose="020F0502020204030204" pitchFamily="34" charset="0"/>
                <a:cs typeface="Arial"/>
              </a:rPr>
              <a:t>, 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but also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provides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users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with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a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sustainably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cost-efficient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 </a:t>
            </a:r>
            <a:r>
              <a:rPr lang="de-DE" sz="1200" dirty="0" err="1">
                <a:ea typeface="Calibri" panose="020F0502020204030204" pitchFamily="34" charset="0"/>
                <a:cs typeface="Arial"/>
              </a:rPr>
              <a:t>solution</a:t>
            </a:r>
            <a:r>
              <a:rPr lang="de-DE" sz="1200" dirty="0">
                <a:ea typeface="Calibri" panose="020F0502020204030204" pitchFamily="34" charset="0"/>
                <a:cs typeface="Arial"/>
              </a:rPr>
              <a:t>. 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endParaRPr lang="de-DE" sz="12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05_Lightengine">
            <a:hlinkClick r:id="" action="ppaction://media"/>
            <a:extLst>
              <a:ext uri="{FF2B5EF4-FFF2-40B4-BE49-F238E27FC236}">
                <a16:creationId xmlns:a16="http://schemas.microsoft.com/office/drawing/2014/main" id="{7ACA21E7-5E6E-4006-8864-FBC46138CB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360" r="23150"/>
          <a:stretch/>
        </p:blipFill>
        <p:spPr>
          <a:xfrm>
            <a:off x="5713411" y="741363"/>
            <a:ext cx="6162675" cy="537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4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BC5F49A-7B9E-4EF9-A48D-0379AE2D0C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b="1" dirty="0" err="1">
                <a:ea typeface="Calibri" panose="020F0502020204030204" pitchFamily="34" charset="0"/>
                <a:cs typeface="Arial"/>
              </a:rPr>
              <a:t>Three</a:t>
            </a:r>
            <a:r>
              <a:rPr lang="de-DE" b="1" dirty="0">
                <a:ea typeface="Calibri" panose="020F0502020204030204" pitchFamily="34" charset="0"/>
                <a:cs typeface="Arial"/>
              </a:rPr>
              <a:t> </a:t>
            </a:r>
            <a:r>
              <a:rPr lang="de-DE" b="1" dirty="0" err="1">
                <a:ea typeface="Calibri" panose="020F0502020204030204" pitchFamily="34" charset="0"/>
                <a:cs typeface="Arial"/>
              </a:rPr>
              <a:t>shapes</a:t>
            </a:r>
            <a:r>
              <a:rPr lang="de-DE" b="1" dirty="0">
                <a:ea typeface="Calibri" panose="020F0502020204030204" pitchFamily="34" charset="0"/>
                <a:cs typeface="Arial"/>
              </a:rPr>
              <a:t> </a:t>
            </a:r>
            <a:r>
              <a:rPr lang="de-DE" b="1" dirty="0" err="1">
                <a:ea typeface="Calibri" panose="020F0502020204030204" pitchFamily="34" charset="0"/>
                <a:cs typeface="Arial"/>
              </a:rPr>
              <a:t>with</a:t>
            </a:r>
            <a:r>
              <a:rPr lang="de-DE" b="1" dirty="0">
                <a:ea typeface="Calibri" panose="020F0502020204030204" pitchFamily="34" charset="0"/>
                <a:cs typeface="Arial"/>
              </a:rPr>
              <a:t> all </a:t>
            </a:r>
            <a:r>
              <a:rPr lang="de-DE" b="1" dirty="0" err="1">
                <a:ea typeface="Calibri" panose="020F0502020204030204" pitchFamily="34" charset="0"/>
                <a:cs typeface="Arial"/>
              </a:rPr>
              <a:t>functions</a:t>
            </a:r>
            <a:endParaRPr lang="de-DE" b="1" dirty="0" err="1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dirty="0">
                <a:ea typeface="Calibri" panose="020F0502020204030204" pitchFamily="34" charset="0"/>
                <a:cs typeface="Arial"/>
              </a:rPr>
              <a:t>All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three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shapes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offer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dirty="0">
                <a:ea typeface="Calibri" panose="020F0502020204030204" pitchFamily="34" charset="0"/>
                <a:cs typeface="Arial"/>
              </a:rPr>
              <a:t> same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photometric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options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. </a:t>
            </a:r>
            <a:r>
              <a:rPr lang="de-DE" dirty="0">
                <a:ea typeface="Calibri" panose="020F0502020204030204" pitchFamily="34" charset="0"/>
                <a:cs typeface="Arial"/>
              </a:rPr>
              <a:t>The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result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is</a:t>
            </a:r>
            <a:r>
              <a:rPr lang="de-DE" dirty="0">
                <a:ea typeface="Calibri" panose="020F0502020204030204" pitchFamily="34" charset="0"/>
                <a:cs typeface="Arial"/>
              </a:rPr>
              <a:t> high design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flexibility</a:t>
            </a:r>
            <a:r>
              <a:rPr lang="de-DE" dirty="0">
                <a:ea typeface="Calibri" panose="020F0502020204030204" pitchFamily="34" charset="0"/>
                <a:cs typeface="Arial"/>
              </a:rPr>
              <a:t> in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finding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right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solution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for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dirty="0">
                <a:ea typeface="Calibri" panose="020F0502020204030204" pitchFamily="34" charset="0"/>
                <a:cs typeface="Arial"/>
              </a:rPr>
              <a:t> individual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project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.</a:t>
            </a:r>
            <a:r>
              <a:rPr lang="de-DE" dirty="0">
                <a:ea typeface="Calibri" panose="020F0502020204030204" pitchFamily="34" charset="0"/>
                <a:cs typeface="Arial"/>
              </a:rPr>
              <a:t> </a:t>
            </a:r>
            <a:endParaRPr lang="de-DE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de-DE" b="1" dirty="0">
                <a:ea typeface="Calibri" panose="020F0502020204030204" pitchFamily="34" charset="0"/>
                <a:cs typeface="Arial"/>
              </a:rPr>
              <a:t>An </a:t>
            </a:r>
            <a:r>
              <a:rPr lang="de-DE" b="1" dirty="0" err="1">
                <a:ea typeface="Calibri" panose="020F0502020204030204" pitchFamily="34" charset="0"/>
                <a:cs typeface="Arial"/>
              </a:rPr>
              <a:t>eye-catcher</a:t>
            </a:r>
            <a:r>
              <a:rPr lang="de-DE" b="1" dirty="0">
                <a:ea typeface="Calibri" panose="020F0502020204030204" pitchFamily="34" charset="0"/>
                <a:cs typeface="Arial"/>
              </a:rPr>
              <a:t> due </a:t>
            </a:r>
            <a:r>
              <a:rPr lang="de-DE" b="1" dirty="0" err="1">
                <a:ea typeface="Calibri" panose="020F0502020204030204" pitchFamily="34" charset="0"/>
                <a:cs typeface="Arial"/>
              </a:rPr>
              <a:t>to</a:t>
            </a:r>
            <a:r>
              <a:rPr lang="de-DE" b="1" dirty="0">
                <a:ea typeface="Calibri" panose="020F0502020204030204" pitchFamily="34" charset="0"/>
                <a:cs typeface="Arial"/>
              </a:rPr>
              <a:t> different </a:t>
            </a:r>
            <a:r>
              <a:rPr lang="de-DE" b="1" dirty="0" err="1">
                <a:ea typeface="Calibri" panose="020F0502020204030204" pitchFamily="34" charset="0"/>
                <a:cs typeface="Arial"/>
              </a:rPr>
              <a:t>mounting</a:t>
            </a:r>
            <a:r>
              <a:rPr lang="de-DE" b="1" dirty="0">
                <a:ea typeface="Calibri" panose="020F0502020204030204" pitchFamily="34" charset="0"/>
                <a:cs typeface="Arial"/>
              </a:rPr>
              <a:t> </a:t>
            </a:r>
            <a:r>
              <a:rPr lang="de-DE" b="1" dirty="0" err="1">
                <a:ea typeface="Calibri" panose="020F0502020204030204" pitchFamily="34" charset="0"/>
                <a:cs typeface="Arial"/>
              </a:rPr>
              <a:t>methods</a:t>
            </a:r>
            <a:endParaRPr lang="de-DE" dirty="0" err="1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de-DE" dirty="0">
                <a:ea typeface="Calibri" panose="020F0502020204030204" pitchFamily="34" charset="0"/>
                <a:cs typeface="Arial"/>
              </a:rPr>
              <a:t>By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varying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mounting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options</a:t>
            </a:r>
            <a:r>
              <a:rPr lang="de-DE" dirty="0">
                <a:ea typeface="Calibri" panose="020F0502020204030204" pitchFamily="34" charset="0"/>
                <a:cs typeface="Arial"/>
              </a:rPr>
              <a:t> (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surface-mounted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, </a:t>
            </a:r>
            <a:r>
              <a:rPr lang="de-DE" dirty="0">
                <a:ea typeface="Calibri" panose="020F0502020204030204" pitchFamily="34" charset="0"/>
                <a:cs typeface="Arial"/>
              </a:rPr>
              <a:t>semi-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recessed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or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suspended</a:t>
            </a:r>
            <a:r>
              <a:rPr lang="de-DE" dirty="0">
                <a:ea typeface="Calibri" panose="020F0502020204030204" pitchFamily="34" charset="0"/>
                <a:cs typeface="Arial"/>
              </a:rPr>
              <a:t>),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attractive</a:t>
            </a:r>
            <a:r>
              <a:rPr lang="de-DE" dirty="0">
                <a:ea typeface="Calibri" panose="020F0502020204030204" pitchFamily="34" charset="0"/>
                <a:cs typeface="Arial"/>
              </a:rPr>
              <a:t> "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eye-catchers</a:t>
            </a:r>
            <a:r>
              <a:rPr lang="de-DE" dirty="0">
                <a:ea typeface="Calibri" panose="020F0502020204030204" pitchFamily="34" charset="0"/>
                <a:cs typeface="Arial"/>
              </a:rPr>
              <a:t>"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are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created</a:t>
            </a:r>
            <a:r>
              <a:rPr lang="de-DE" dirty="0">
                <a:ea typeface="Calibri" panose="020F0502020204030204" pitchFamily="34" charset="0"/>
                <a:cs typeface="Arial"/>
              </a:rPr>
              <a:t> in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look</a:t>
            </a:r>
            <a:r>
              <a:rPr lang="de-DE" dirty="0">
                <a:ea typeface="Calibri" panose="020F0502020204030204" pitchFamily="34" charset="0"/>
                <a:cs typeface="Arial"/>
              </a:rPr>
              <a:t> and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feel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of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overall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solution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with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dirty="0">
                <a:ea typeface="Calibri" panose="020F0502020204030204" pitchFamily="34" charset="0"/>
                <a:cs typeface="Arial"/>
              </a:rPr>
              <a:t> same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effort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>
                <a:cs typeface="Arial"/>
              </a:rPr>
              <a:t>in </a:t>
            </a:r>
            <a:r>
              <a:rPr lang="de-DE" dirty="0" err="1">
                <a:cs typeface="Arial"/>
              </a:rPr>
              <a:t>terms</a:t>
            </a:r>
            <a:r>
              <a:rPr lang="de-DE" dirty="0">
                <a:cs typeface="Arial"/>
              </a:rPr>
              <a:t> </a:t>
            </a:r>
            <a:r>
              <a:rPr lang="de-DE" dirty="0" err="1">
                <a:cs typeface="Arial"/>
              </a:rPr>
              <a:t>of</a:t>
            </a:r>
            <a:r>
              <a:rPr lang="de-DE" dirty="0">
                <a:cs typeface="Arial"/>
              </a:rPr>
              <a:t> </a:t>
            </a:r>
            <a:r>
              <a:rPr lang="de-DE" dirty="0" err="1">
                <a:cs typeface="Arial"/>
              </a:rPr>
              <a:t>lighting</a:t>
            </a:r>
            <a:r>
              <a:rPr lang="de-DE" dirty="0">
                <a:cs typeface="Arial"/>
              </a:rPr>
              <a:t> design. 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de-DE" b="1" dirty="0">
                <a:ea typeface="Calibri" panose="020F0502020204030204" pitchFamily="34" charset="0"/>
                <a:cs typeface="Arial"/>
              </a:rPr>
              <a:t>Design </a:t>
            </a:r>
            <a:r>
              <a:rPr lang="de-DE" b="1" dirty="0" err="1">
                <a:ea typeface="Calibri" panose="020F0502020204030204" pitchFamily="34" charset="0"/>
                <a:cs typeface="Arial"/>
              </a:rPr>
              <a:t>elements</a:t>
            </a:r>
            <a:r>
              <a:rPr lang="de-DE" b="1" dirty="0">
                <a:ea typeface="Calibri" panose="020F0502020204030204" pitchFamily="34" charset="0"/>
                <a:cs typeface="Arial"/>
              </a:rPr>
              <a:t> </a:t>
            </a:r>
            <a:r>
              <a:rPr lang="de-DE" b="1" dirty="0">
                <a:effectLst/>
                <a:ea typeface="Calibri" panose="020F0502020204030204" pitchFamily="34" charset="0"/>
                <a:cs typeface="Arial"/>
              </a:rPr>
              <a:t>– RAL </a:t>
            </a:r>
            <a:r>
              <a:rPr lang="de-DE" b="1" dirty="0" err="1">
                <a:ea typeface="Calibri" panose="020F0502020204030204" pitchFamily="34" charset="0"/>
                <a:cs typeface="Arial"/>
              </a:rPr>
              <a:t>according</a:t>
            </a:r>
            <a:r>
              <a:rPr lang="de-DE" b="1" dirty="0">
                <a:ea typeface="Calibri" panose="020F0502020204030204" pitchFamily="34" charset="0"/>
                <a:cs typeface="Arial"/>
              </a:rPr>
              <a:t> </a:t>
            </a:r>
            <a:r>
              <a:rPr lang="de-DE" b="1" dirty="0" err="1">
                <a:ea typeface="Calibri" panose="020F0502020204030204" pitchFamily="34" charset="0"/>
                <a:cs typeface="Arial"/>
              </a:rPr>
              <a:t>to</a:t>
            </a:r>
            <a:r>
              <a:rPr lang="de-DE" b="1" dirty="0">
                <a:ea typeface="Calibri" panose="020F0502020204030204" pitchFamily="34" charset="0"/>
                <a:cs typeface="Arial"/>
              </a:rPr>
              <a:t> </a:t>
            </a:r>
            <a:r>
              <a:rPr lang="de-DE" b="1" dirty="0" err="1">
                <a:ea typeface="Calibri" panose="020F0502020204030204" pitchFamily="34" charset="0"/>
                <a:cs typeface="Arial"/>
              </a:rPr>
              <a:t>choice</a:t>
            </a:r>
            <a:endParaRPr lang="de-DE" b="1" dirty="0" err="1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dirty="0" err="1">
                <a:ea typeface="Calibri" panose="020F0502020204030204" pitchFamily="34" charset="0"/>
                <a:cs typeface="Arial"/>
              </a:rPr>
              <a:t>Accessories</a:t>
            </a:r>
            <a:r>
              <a:rPr lang="de-DE" dirty="0">
                <a:ea typeface="Calibri" panose="020F0502020204030204" pitchFamily="34" charset="0"/>
                <a:cs typeface="Arial"/>
              </a:rPr>
              <a:t> and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decorative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attachments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enable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precisely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matched</a:t>
            </a:r>
            <a:r>
              <a:rPr lang="de-DE" dirty="0">
                <a:ea typeface="Calibri" panose="020F0502020204030204" pitchFamily="34" charset="0"/>
                <a:cs typeface="Arial"/>
              </a:rPr>
              <a:t> light and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rooms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. </a:t>
            </a:r>
            <a:r>
              <a:rPr lang="de-DE" dirty="0">
                <a:ea typeface="Calibri" panose="020F0502020204030204" pitchFamily="34" charset="0"/>
                <a:cs typeface="Arial"/>
              </a:rPr>
              <a:t>Decorative rings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are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available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in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any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desired</a:t>
            </a:r>
            <a:r>
              <a:rPr lang="de-DE" dirty="0">
                <a:ea typeface="Calibri" panose="020F0502020204030204" pitchFamily="34" charset="0"/>
                <a:cs typeface="Arial"/>
              </a:rPr>
              <a:t> RAL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colour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according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to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specifications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of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customer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.</a:t>
            </a:r>
            <a:r>
              <a:rPr lang="de-DE" dirty="0">
                <a:ea typeface="Calibri" panose="020F0502020204030204" pitchFamily="34" charset="0"/>
                <a:cs typeface="Arial"/>
              </a:rPr>
              <a:t> </a:t>
            </a:r>
            <a:endParaRPr lang="de-DE" dirty="0">
              <a:cs typeface="Arial"/>
            </a:endParaRPr>
          </a:p>
        </p:txBody>
      </p:sp>
      <p:pic>
        <p:nvPicPr>
          <p:cNvPr id="12" name="05_Lightengine">
            <a:hlinkClick r:id="" action="ppaction://media"/>
            <a:extLst>
              <a:ext uri="{FF2B5EF4-FFF2-40B4-BE49-F238E27FC236}">
                <a16:creationId xmlns:a16="http://schemas.microsoft.com/office/drawing/2014/main" id="{207EEE85-A5A2-4CF3-AE00-D3C855968B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360" r="23150"/>
          <a:stretch/>
        </p:blipFill>
        <p:spPr>
          <a:xfrm>
            <a:off x="112711" y="1025525"/>
            <a:ext cx="6162675" cy="537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0087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DF805536-32A3-453B-BF17-79738963FF47}"/>
              </a:ext>
            </a:extLst>
          </p:cNvPr>
          <p:cNvSpPr/>
          <p:nvPr/>
        </p:nvSpPr>
        <p:spPr>
          <a:xfrm>
            <a:off x="479425" y="3666330"/>
            <a:ext cx="6178550" cy="1412876"/>
          </a:xfrm>
          <a:prstGeom prst="rect">
            <a:avLst/>
          </a:prstGeom>
          <a:gradFill>
            <a:gsLst>
              <a:gs pos="0">
                <a:srgbClr val="F2F2F2"/>
              </a:gs>
              <a:gs pos="67000">
                <a:srgbClr val="F2F2F2"/>
              </a:gs>
              <a:gs pos="100000">
                <a:srgbClr val="F2F2F2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38C4925E-D927-4D72-A37C-8F15359B2F83}"/>
              </a:ext>
            </a:extLst>
          </p:cNvPr>
          <p:cNvSpPr/>
          <p:nvPr/>
        </p:nvSpPr>
        <p:spPr>
          <a:xfrm>
            <a:off x="479425" y="5167520"/>
            <a:ext cx="6178550" cy="1412876"/>
          </a:xfrm>
          <a:prstGeom prst="rect">
            <a:avLst/>
          </a:prstGeom>
          <a:gradFill>
            <a:gsLst>
              <a:gs pos="0">
                <a:srgbClr val="F2F2F2"/>
              </a:gs>
              <a:gs pos="67000">
                <a:srgbClr val="F2F2F2"/>
              </a:gs>
              <a:gs pos="100000">
                <a:srgbClr val="F2F2F2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FA72F27-3234-432A-BA75-5654A8FDE761}"/>
              </a:ext>
            </a:extLst>
          </p:cNvPr>
          <p:cNvSpPr/>
          <p:nvPr/>
        </p:nvSpPr>
        <p:spPr>
          <a:xfrm>
            <a:off x="479425" y="2168524"/>
            <a:ext cx="6178550" cy="1412876"/>
          </a:xfrm>
          <a:prstGeom prst="rect">
            <a:avLst/>
          </a:prstGeom>
          <a:gradFill>
            <a:gsLst>
              <a:gs pos="0">
                <a:srgbClr val="F2F2F2"/>
              </a:gs>
              <a:gs pos="67000">
                <a:srgbClr val="F2F2F2"/>
              </a:gs>
              <a:gs pos="100000">
                <a:srgbClr val="F2F2F2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BC1AE80-D797-4B9E-A4A4-E68501CB4D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b="1" dirty="0">
                <a:ea typeface="Calibri" panose="020F0502020204030204" pitchFamily="34" charset="0"/>
                <a:cs typeface="Arial"/>
              </a:rPr>
              <a:t>Impact </a:t>
            </a:r>
            <a:r>
              <a:rPr lang="de-DE" b="1" dirty="0" err="1">
                <a:ea typeface="Calibri" panose="020F0502020204030204" pitchFamily="34" charset="0"/>
                <a:cs typeface="Arial"/>
              </a:rPr>
              <a:t>resistance</a:t>
            </a:r>
            <a:endParaRPr lang="de-DE" b="1" dirty="0" err="1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dirty="0">
                <a:ea typeface="Calibri" panose="020F0502020204030204" pitchFamily="34" charset="0"/>
                <a:cs typeface="Arial"/>
              </a:rPr>
              <a:t>Even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basic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version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is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ideally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equipped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for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use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in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hallways</a:t>
            </a:r>
            <a:r>
              <a:rPr lang="de-DE" dirty="0">
                <a:ea typeface="Calibri" panose="020F0502020204030204" pitchFamily="34" charset="0"/>
                <a:cs typeface="Arial"/>
              </a:rPr>
              <a:t> and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stairwells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with</a:t>
            </a:r>
            <a:r>
              <a:rPr lang="de-DE" dirty="0">
                <a:ea typeface="Calibri" panose="020F0502020204030204" pitchFamily="34" charset="0"/>
                <a:cs typeface="Arial"/>
              </a:rPr>
              <a:t> IK03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.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If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going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gets</a:t>
            </a:r>
            <a:r>
              <a:rPr lang="de-DE" dirty="0">
                <a:ea typeface="Calibri" panose="020F0502020204030204" pitchFamily="34" charset="0"/>
                <a:cs typeface="Arial"/>
              </a:rPr>
              <a:t> tougher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, </a:t>
            </a:r>
            <a:r>
              <a:rPr lang="de-DE" dirty="0">
                <a:ea typeface="Calibri" panose="020F0502020204030204" pitchFamily="34" charset="0"/>
                <a:cs typeface="Arial"/>
              </a:rPr>
              <a:t>all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variants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are</a:t>
            </a:r>
            <a:r>
              <a:rPr lang="de-DE" dirty="0">
                <a:ea typeface="Calibri" panose="020F0502020204030204" pitchFamily="34" charset="0"/>
                <a:cs typeface="Arial"/>
              </a:rPr>
              <a:t> also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available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with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IK08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standard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.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US" b="1" dirty="0" err="1">
                <a:ea typeface="+mn-lt"/>
                <a:cs typeface="+mn-lt"/>
              </a:rPr>
              <a:t>Multilumen</a:t>
            </a:r>
            <a:r>
              <a:rPr lang="en-US" b="1" dirty="0">
                <a:ea typeface="+mn-lt"/>
                <a:cs typeface="+mn-lt"/>
              </a:rPr>
              <a:t> </a:t>
            </a:r>
            <a:r>
              <a:rPr lang="de-DE" dirty="0">
                <a:cs typeface="Arial"/>
              </a:rPr>
              <a:t> </a:t>
            </a:r>
            <a:endParaRPr lang="de-DE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de-DE" dirty="0" err="1">
                <a:ea typeface="Calibri" panose="020F0502020204030204" pitchFamily="34" charset="0"/>
                <a:cs typeface="Arial"/>
              </a:rPr>
              <a:t>With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multilumen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version</a:t>
            </a:r>
            <a:r>
              <a:rPr lang="de-DE" dirty="0">
                <a:ea typeface="Calibri" panose="020F0502020204030204" pitchFamily="34" charset="0"/>
                <a:cs typeface="Arial"/>
              </a:rPr>
              <a:t>,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luminous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flux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can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be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varied</a:t>
            </a:r>
            <a:r>
              <a:rPr lang="de-DE" dirty="0">
                <a:ea typeface="Calibri" panose="020F0502020204030204" pitchFamily="34" charset="0"/>
                <a:cs typeface="Arial"/>
              </a:rPr>
              <a:t> via a switch 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in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luminaire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or</a:t>
            </a:r>
            <a:r>
              <a:rPr lang="de-DE" dirty="0">
                <a:ea typeface="Calibri" panose="020F0502020204030204" pitchFamily="34" charset="0"/>
                <a:cs typeface="Arial"/>
              </a:rPr>
              <a:t> via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app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. </a:t>
            </a:r>
            <a:r>
              <a:rPr lang="de-DE" dirty="0">
                <a:ea typeface="Calibri" panose="020F0502020204030204" pitchFamily="34" charset="0"/>
                <a:cs typeface="Arial"/>
              </a:rPr>
              <a:t>This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is</a:t>
            </a:r>
            <a:r>
              <a:rPr lang="de-DE" dirty="0">
                <a:ea typeface="Calibri" panose="020F0502020204030204" pitchFamily="34" charset="0"/>
                <a:cs typeface="Arial"/>
              </a:rPr>
              <a:t> ideal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for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subsequently</a:t>
            </a:r>
            <a:r>
              <a:rPr lang="de-DE" dirty="0">
                <a:ea typeface="Calibri" panose="020F0502020204030204" pitchFamily="34" charset="0"/>
                <a:cs typeface="Arial"/>
              </a:rPr>
              <a:t> and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flexibly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adapting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luminaire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to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changing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conditions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.</a:t>
            </a:r>
            <a:r>
              <a:rPr lang="de-DE" dirty="0">
                <a:ea typeface="Calibri" panose="020F0502020204030204" pitchFamily="34" charset="0"/>
                <a:cs typeface="Arial"/>
              </a:rPr>
              <a:t>  </a:t>
            </a:r>
            <a:endParaRPr lang="de-DE" dirty="0"/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de-DE" b="1" dirty="0">
                <a:ea typeface="Calibri" panose="020F0502020204030204" pitchFamily="34" charset="0"/>
                <a:cs typeface="Arial"/>
              </a:rPr>
              <a:t>Wireless </a:t>
            </a:r>
            <a:r>
              <a:rPr lang="de-DE" b="1" dirty="0" err="1">
                <a:ea typeface="Calibri" panose="020F0502020204030204" pitchFamily="34" charset="0"/>
                <a:cs typeface="Arial"/>
              </a:rPr>
              <a:t>networking</a:t>
            </a:r>
            <a:r>
              <a:rPr lang="de-DE" b="1" dirty="0">
                <a:ea typeface="Calibri" panose="020F0502020204030204" pitchFamily="34" charset="0"/>
                <a:cs typeface="Arial"/>
              </a:rPr>
              <a:t> </a:t>
            </a:r>
            <a:r>
              <a:rPr lang="de-DE" b="1" dirty="0">
                <a:effectLst/>
                <a:ea typeface="Calibri" panose="020F0502020204030204" pitchFamily="34" charset="0"/>
                <a:cs typeface="Arial"/>
              </a:rPr>
              <a:t>– </a:t>
            </a:r>
            <a:r>
              <a:rPr lang="de-DE" b="1" dirty="0" err="1">
                <a:ea typeface="Calibri" panose="020F0502020204030204" pitchFamily="34" charset="0"/>
                <a:cs typeface="Arial"/>
              </a:rPr>
              <a:t>smartness</a:t>
            </a:r>
            <a:r>
              <a:rPr lang="de-DE" b="1" dirty="0">
                <a:ea typeface="Calibri" panose="020F0502020204030204" pitchFamily="34" charset="0"/>
                <a:cs typeface="Arial"/>
              </a:rPr>
              <a:t> </a:t>
            </a:r>
            <a:r>
              <a:rPr lang="de-DE" b="1" dirty="0" err="1">
                <a:ea typeface="Calibri" panose="020F0502020204030204" pitchFamily="34" charset="0"/>
                <a:cs typeface="Arial"/>
              </a:rPr>
              <a:t>included</a:t>
            </a:r>
            <a:r>
              <a:rPr lang="de-DE" b="1" dirty="0">
                <a:ea typeface="Calibri" panose="020F0502020204030204" pitchFamily="34" charset="0"/>
                <a:cs typeface="Arial"/>
              </a:rPr>
              <a:t>  </a:t>
            </a:r>
            <a:endParaRPr lang="de-DE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de-DE" dirty="0" err="1">
                <a:ea typeface="Calibri" panose="020F0502020204030204" pitchFamily="34" charset="0"/>
                <a:cs typeface="Arial"/>
              </a:rPr>
              <a:t>Optionally</a:t>
            </a:r>
            <a:r>
              <a:rPr lang="de-DE" dirty="0">
                <a:ea typeface="Calibri" panose="020F0502020204030204" pitchFamily="34" charset="0"/>
                <a:cs typeface="Arial"/>
              </a:rPr>
              <a:t>,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luminaires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can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be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wirelessly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networked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with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ffectLst/>
                <a:ea typeface="Calibri" panose="020F0502020204030204" pitchFamily="34" charset="0"/>
                <a:cs typeface="Arial"/>
              </a:rPr>
              <a:t>LiveLink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SwarmSens</a:t>
            </a:r>
            <a:r>
              <a:rPr lang="de-DE" dirty="0">
                <a:ea typeface="Calibri" panose="020F0502020204030204" pitchFamily="34" charset="0"/>
                <a:cs typeface="Arial"/>
              </a:rPr>
              <a:t> and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offer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functions</a:t>
            </a:r>
            <a:r>
              <a:rPr lang="de-DE" dirty="0">
                <a:ea typeface="Calibri" panose="020F0502020204030204" pitchFamily="34" charset="0"/>
                <a:cs typeface="Arial"/>
              </a:rPr>
              <a:t> such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HCL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or</a:t>
            </a:r>
            <a:r>
              <a:rPr lang="de-DE" dirty="0">
                <a:ea typeface="Calibri" panose="020F0502020204030204" pitchFamily="34" charset="0"/>
                <a:cs typeface="Arial"/>
              </a:rPr>
              <a:t> "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running</a:t>
            </a:r>
            <a:r>
              <a:rPr lang="de-DE" dirty="0">
                <a:ea typeface="Calibri" panose="020F0502020204030204" pitchFamily="34" charset="0"/>
                <a:cs typeface="Arial"/>
              </a:rPr>
              <a:t> light". Emergency light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variants</a:t>
            </a:r>
            <a:r>
              <a:rPr lang="de-DE" dirty="0">
                <a:ea typeface="Calibri" panose="020F0502020204030204" pitchFamily="34" charset="0"/>
                <a:cs typeface="Arial"/>
              </a:rPr>
              <a:t> and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other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sensor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variants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are</a:t>
            </a:r>
            <a:r>
              <a:rPr lang="de-DE" dirty="0">
                <a:ea typeface="Calibri" panose="020F0502020204030204" pitchFamily="34" charset="0"/>
                <a:cs typeface="Arial"/>
              </a:rPr>
              <a:t> also possible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.</a:t>
            </a:r>
            <a:endParaRPr lang="de-DE" dirty="0">
              <a:cs typeface="Arial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de-DE" dirty="0"/>
          </a:p>
        </p:txBody>
      </p:sp>
      <p:sp>
        <p:nvSpPr>
          <p:cNvPr id="7" name="AutoShape 2" descr="Quellbild anzeigen">
            <a:extLst>
              <a:ext uri="{FF2B5EF4-FFF2-40B4-BE49-F238E27FC236}">
                <a16:creationId xmlns:a16="http://schemas.microsoft.com/office/drawing/2014/main" id="{DF51E51C-8E15-40B8-BF01-60A887266B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BF81052-8AC6-4FA5-9B28-CC25D5109F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64"/>
          <a:stretch/>
        </p:blipFill>
        <p:spPr>
          <a:xfrm>
            <a:off x="560483" y="2224879"/>
            <a:ext cx="3129633" cy="130016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96B5744-27B5-45ED-93BB-56FE5F85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1" t="25627" r="25601" b="26039"/>
          <a:stretch/>
        </p:blipFill>
        <p:spPr bwMode="auto">
          <a:xfrm>
            <a:off x="560483" y="5205454"/>
            <a:ext cx="3129633" cy="131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Quellbild anzeigen">
            <a:extLst>
              <a:ext uri="{FF2B5EF4-FFF2-40B4-BE49-F238E27FC236}">
                <a16:creationId xmlns:a16="http://schemas.microsoft.com/office/drawing/2014/main" id="{49B0D934-2A8D-436E-8AEA-42579D5080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03" b="26555"/>
          <a:stretch/>
        </p:blipFill>
        <p:spPr bwMode="auto">
          <a:xfrm>
            <a:off x="560483" y="3729913"/>
            <a:ext cx="3129633" cy="127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149627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platzhalter 9" descr="Ein Bild, das Person, draußen, Mann enthält.&#10;&#10;Automatisch generierte Beschreibung">
            <a:extLst>
              <a:ext uri="{FF2B5EF4-FFF2-40B4-BE49-F238E27FC236}">
                <a16:creationId xmlns:a16="http://schemas.microsoft.com/office/drawing/2014/main" id="{745E8405-3BFF-4099-907F-D34E31524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3" r="18733"/>
          <a:stretch>
            <a:fillRect/>
          </a:stretch>
        </p:blipFill>
        <p:spPr>
          <a:xfrm>
            <a:off x="515938" y="1257299"/>
            <a:ext cx="5616575" cy="5143500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147DF02-0E76-4789-8AD3-227F64BE72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de-DE" b="1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Economical</a:t>
            </a:r>
            <a:r>
              <a:rPr lang="de-DE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and durable 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The high efficiency of up to 143 </a:t>
            </a:r>
            <a:r>
              <a:rPr lang="en-US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lm</a:t>
            </a:r>
            <a:r>
              <a:rPr lang="en-US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/W guarantees permanently low energy consumption, while the long service life of up to 50,000 hours (L90) keeps overall operating and maintenance costs low. </a:t>
            </a:r>
            <a:endParaRPr lang="de-DE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de-DE" b="1" dirty="0" err="1">
                <a:ea typeface="Calibri" panose="020F0502020204030204" pitchFamily="34" charset="0"/>
                <a:cs typeface="Arial"/>
              </a:rPr>
              <a:t>Sustainability</a:t>
            </a:r>
            <a:r>
              <a:rPr lang="de-DE" b="1" dirty="0">
                <a:ea typeface="Calibri" panose="020F0502020204030204" pitchFamily="34" charset="0"/>
                <a:cs typeface="Arial"/>
              </a:rPr>
              <a:t> </a:t>
            </a:r>
            <a:r>
              <a:rPr lang="de-DE" b="1" dirty="0" err="1">
                <a:ea typeface="Calibri" panose="020F0502020204030204" pitchFamily="34" charset="0"/>
                <a:cs typeface="Arial"/>
              </a:rPr>
              <a:t>from</a:t>
            </a:r>
            <a:r>
              <a:rPr lang="de-DE" b="1" dirty="0">
                <a:ea typeface="Calibri" panose="020F0502020204030204" pitchFamily="34" charset="0"/>
                <a:cs typeface="Arial"/>
              </a:rPr>
              <a:t> </a:t>
            </a:r>
            <a:r>
              <a:rPr lang="de-DE" b="1" dirty="0" err="1">
                <a:ea typeface="Calibri" panose="020F0502020204030204" pitchFamily="34" charset="0"/>
                <a:cs typeface="Arial"/>
              </a:rPr>
              <a:t>start</a:t>
            </a:r>
            <a:r>
              <a:rPr lang="de-DE" b="1" dirty="0">
                <a:ea typeface="Calibri" panose="020F0502020204030204" pitchFamily="34" charset="0"/>
                <a:cs typeface="Arial"/>
              </a:rPr>
              <a:t> </a:t>
            </a:r>
            <a:r>
              <a:rPr lang="de-DE" b="1" dirty="0" err="1">
                <a:ea typeface="Calibri" panose="020F0502020204030204" pitchFamily="34" charset="0"/>
                <a:cs typeface="Arial"/>
              </a:rPr>
              <a:t>to</a:t>
            </a:r>
            <a:r>
              <a:rPr lang="de-DE" b="1" dirty="0">
                <a:ea typeface="Calibri" panose="020F0502020204030204" pitchFamily="34" charset="0"/>
                <a:cs typeface="Arial"/>
              </a:rPr>
              <a:t> finish</a:t>
            </a:r>
            <a:endParaRPr lang="de-DE" b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de-DE" dirty="0" err="1">
                <a:ea typeface="Calibri" panose="020F0502020204030204" pitchFamily="34" charset="0"/>
                <a:cs typeface="Arial"/>
              </a:rPr>
              <a:t>It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is</a:t>
            </a:r>
            <a:r>
              <a:rPr lang="de-DE" dirty="0">
                <a:ea typeface="Calibri" panose="020F0502020204030204" pitchFamily="34" charset="0"/>
                <a:cs typeface="Arial"/>
              </a:rPr>
              <a:t> not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only</a:t>
            </a:r>
            <a:r>
              <a:rPr lang="de-DE" dirty="0">
                <a:ea typeface="Calibri" panose="020F0502020204030204" pitchFamily="34" charset="0"/>
                <a:cs typeface="Arial"/>
              </a:rPr>
              <a:t> high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efficiency</a:t>
            </a:r>
            <a:r>
              <a:rPr lang="de-DE" dirty="0">
                <a:ea typeface="Calibri" panose="020F0502020204030204" pitchFamily="34" charset="0"/>
                <a:cs typeface="Arial"/>
              </a:rPr>
              <a:t> and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long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service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life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that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make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OLISQ </a:t>
            </a:r>
            <a:r>
              <a:rPr lang="de-DE" dirty="0">
                <a:ea typeface="Calibri" panose="020F0502020204030204" pitchFamily="34" charset="0"/>
                <a:cs typeface="Arial"/>
              </a:rPr>
              <a:t>a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role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model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in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terms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of</a:t>
            </a:r>
            <a:r>
              <a:rPr lang="de-DE" dirty="0">
                <a:ea typeface="Calibri" panose="020F0502020204030204" pitchFamily="34" charset="0"/>
                <a:cs typeface="Arial"/>
              </a:rPr>
              <a:t> environmental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friendliness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.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From</a:t>
            </a:r>
            <a:r>
              <a:rPr lang="de-DE" dirty="0">
                <a:ea typeface="Calibri" panose="020F0502020204030204" pitchFamily="34" charset="0"/>
                <a:cs typeface="Arial"/>
              </a:rPr>
              <a:t> "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Made in Germany</a:t>
            </a:r>
            <a:r>
              <a:rPr lang="de-DE" dirty="0">
                <a:ea typeface="Calibri" panose="020F0502020204030204" pitchFamily="34" charset="0"/>
                <a:cs typeface="Arial"/>
              </a:rPr>
              <a:t>"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with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short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delivery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routes</a:t>
            </a:r>
            <a:r>
              <a:rPr lang="de-DE" dirty="0">
                <a:ea typeface="Calibri" panose="020F0502020204030204" pitchFamily="34" charset="0"/>
                <a:cs typeface="Arial"/>
              </a:rPr>
              <a:t>, minimal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emissions</a:t>
            </a:r>
            <a:r>
              <a:rPr lang="de-DE" dirty="0">
                <a:ea typeface="Calibri" panose="020F0502020204030204" pitchFamily="34" charset="0"/>
                <a:cs typeface="Arial"/>
              </a:rPr>
              <a:t> and post-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production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recycling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to</a:t>
            </a:r>
            <a:r>
              <a:rPr lang="de-DE" dirty="0">
                <a:ea typeface="Calibri" panose="020F0502020204030204" pitchFamily="34" charset="0"/>
                <a:cs typeface="Arial"/>
              </a:rPr>
              <a:t> easy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service</a:t>
            </a:r>
            <a:r>
              <a:rPr lang="de-DE" dirty="0">
                <a:ea typeface="Calibri" panose="020F0502020204030204" pitchFamily="34" charset="0"/>
                <a:cs typeface="Arial"/>
              </a:rPr>
              <a:t>/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maintenance</a:t>
            </a:r>
            <a:r>
              <a:rPr lang="de-DE" dirty="0">
                <a:ea typeface="Calibri" panose="020F0502020204030204" pitchFamily="34" charset="0"/>
                <a:cs typeface="Arial"/>
              </a:rPr>
              <a:t> and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optimised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packaging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concepts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for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waste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reduction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– OLISQ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sets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new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sustainability</a:t>
            </a:r>
            <a:r>
              <a:rPr lang="de-DE" dirty="0">
                <a:ea typeface="Calibri" panose="020F0502020204030204" pitchFamily="34" charset="0"/>
                <a:cs typeface="Arial"/>
              </a:rPr>
              <a:t>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standards</a:t>
            </a:r>
            <a:r>
              <a:rPr lang="de-DE" dirty="0">
                <a:ea typeface="Calibri" panose="020F0502020204030204" pitchFamily="34" charset="0"/>
                <a:cs typeface="Arial"/>
              </a:rPr>
              <a:t> at all </a:t>
            </a:r>
            <a:r>
              <a:rPr lang="de-DE" dirty="0" err="1">
                <a:ea typeface="Calibri" panose="020F0502020204030204" pitchFamily="34" charset="0"/>
                <a:cs typeface="Arial"/>
              </a:rPr>
              <a:t>levels</a:t>
            </a:r>
            <a:r>
              <a:rPr lang="de-DE" dirty="0">
                <a:effectLst/>
                <a:ea typeface="Calibri" panose="020F0502020204030204" pitchFamily="34" charset="0"/>
                <a:cs typeface="Arial"/>
              </a:rPr>
              <a:t>. </a:t>
            </a:r>
            <a:endParaRPr lang="de-DE" dirty="0">
              <a:cs typeface="Arial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de-DE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de-DE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959035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Design Kundenpräsentation">
  <a:themeElements>
    <a:clrScheme name="Benutzerdefiniert 1">
      <a:dk1>
        <a:srgbClr val="000000"/>
      </a:dk1>
      <a:lt1>
        <a:srgbClr val="FFFFFF"/>
      </a:lt1>
      <a:dk2>
        <a:srgbClr val="7A5B58"/>
      </a:dk2>
      <a:lt2>
        <a:srgbClr val="E7E6E6"/>
      </a:lt2>
      <a:accent1>
        <a:srgbClr val="CF0000"/>
      </a:accent1>
      <a:accent2>
        <a:srgbClr val="FED6D1"/>
      </a:accent2>
      <a:accent3>
        <a:srgbClr val="FEADA3"/>
      </a:accent3>
      <a:accent4>
        <a:srgbClr val="FE8576"/>
      </a:accent4>
      <a:accent5>
        <a:srgbClr val="D11700"/>
      </a:accent5>
      <a:accent6>
        <a:srgbClr val="8B0F00"/>
      </a:accent6>
      <a:hlink>
        <a:srgbClr val="48A1FA"/>
      </a:hlink>
      <a:folHlink>
        <a:srgbClr val="C490A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 Kundenpräsentation" id="{0D4F62B4-85AC-4753-AB42-64464D9ECE5F}" vid="{0016CE63-19C4-4AA1-B8EE-79CE72B97CB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D2FD7B437B2946995D32AF771939E0" ma:contentTypeVersion="3" ma:contentTypeDescription="Create a new document." ma:contentTypeScope="" ma:versionID="2ba10cb748974c95523e84d5016e805c">
  <xsd:schema xmlns:xsd="http://www.w3.org/2001/XMLSchema" xmlns:xs="http://www.w3.org/2001/XMLSchema" xmlns:p="http://schemas.microsoft.com/office/2006/metadata/properties" xmlns:ns2="29426f13-39b3-4534-b78d-82f0973179fe" targetNamespace="http://schemas.microsoft.com/office/2006/metadata/properties" ma:root="true" ma:fieldsID="906e4941badc6a946083a96beaf93b3a" ns2:_="">
    <xsd:import namespace="29426f13-39b3-4534-b78d-82f0973179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426f13-39b3-4534-b78d-82f0973179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B84943C-CBC9-41DA-8CFA-8FB78C07C92F}"/>
</file>

<file path=customXml/itemProps2.xml><?xml version="1.0" encoding="utf-8"?>
<ds:datastoreItem xmlns:ds="http://schemas.openxmlformats.org/officeDocument/2006/customXml" ds:itemID="{1BDB3DC7-C7E5-4CA2-822F-D988D8111CF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DE74C8-E4FD-42E7-9872-8F489C589580}">
  <ds:schemaRefs>
    <ds:schemaRef ds:uri="http://purl.org/dc/elements/1.1/"/>
    <ds:schemaRef ds:uri="7cf10e20-d747-470a-8280-3d446b95a1a4"/>
    <ds:schemaRef ds:uri="568a9618-048d-4125-8539-84ce1f8a06de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 Kundenpräsentation</Template>
  <TotalTime>0</TotalTime>
  <Words>1541</Words>
  <Application>Microsoft Office PowerPoint</Application>
  <PresentationFormat>Breitbild</PresentationFormat>
  <Paragraphs>59</Paragraphs>
  <Slides>18</Slides>
  <Notes>2</Notes>
  <HiddenSlides>0</HiddenSlides>
  <MMClips>5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3" baseType="lpstr">
      <vt:lpstr>Din-Bold</vt:lpstr>
      <vt:lpstr>Arial</vt:lpstr>
      <vt:lpstr>Calibri</vt:lpstr>
      <vt:lpstr>Wingdings</vt:lpstr>
      <vt:lpstr>Design Kundenpräsentation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Böhm Alexa</dc:creator>
  <cp:lastModifiedBy>Keur, Inga</cp:lastModifiedBy>
  <cp:revision>138</cp:revision>
  <dcterms:created xsi:type="dcterms:W3CDTF">2021-01-04T09:25:45Z</dcterms:created>
  <dcterms:modified xsi:type="dcterms:W3CDTF">2022-10-28T09:54:02Z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0x01010025D2FD7B437B2946995D32AF771939E0</vt:lpwstr>
  </property>
  <property fmtid="{D5CDD505-2E9C-101B-9397-08002B2CF9AE}" pid="3" name="MediaServiceImageTags">
    <vt:lpwstr/>
  </property>
</Properties>
</file>