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4"/>
  </p:sldMasterIdLst>
  <p:notesMasterIdLst>
    <p:notesMasterId r:id="rId22"/>
  </p:notesMasterIdLst>
  <p:sldIdLst>
    <p:sldId id="534" r:id="rId5"/>
    <p:sldId id="539" r:id="rId6"/>
    <p:sldId id="540" r:id="rId7"/>
    <p:sldId id="566" r:id="rId8"/>
    <p:sldId id="561" r:id="rId9"/>
    <p:sldId id="562" r:id="rId10"/>
    <p:sldId id="542" r:id="rId11"/>
    <p:sldId id="560" r:id="rId12"/>
    <p:sldId id="547" r:id="rId13"/>
    <p:sldId id="577" r:id="rId14"/>
    <p:sldId id="552" r:id="rId15"/>
    <p:sldId id="579" r:id="rId16"/>
    <p:sldId id="578" r:id="rId17"/>
    <p:sldId id="568" r:id="rId18"/>
    <p:sldId id="581" r:id="rId19"/>
    <p:sldId id="580" r:id="rId20"/>
    <p:sldId id="544" r:id="rId21"/>
  </p:sldIdLst>
  <p:sldSz cx="9144000" cy="6858000" type="screen4x3"/>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Sonnos EN" id="{AD96C87F-325B-3047-8056-A457132723C8}">
          <p14:sldIdLst>
            <p14:sldId id="534"/>
            <p14:sldId id="539"/>
            <p14:sldId id="540"/>
            <p14:sldId id="566"/>
            <p14:sldId id="561"/>
            <p14:sldId id="562"/>
            <p14:sldId id="542"/>
            <p14:sldId id="560"/>
            <p14:sldId id="547"/>
            <p14:sldId id="577"/>
            <p14:sldId id="552"/>
            <p14:sldId id="579"/>
            <p14:sldId id="578"/>
            <p14:sldId id="568"/>
            <p14:sldId id="581"/>
            <p14:sldId id="580"/>
            <p14:sldId id="544"/>
          </p14:sldIdLst>
        </p14:section>
      </p14:sectionLst>
    </p:ext>
    <p:ext uri="{EFAFB233-063F-42B5-8137-9DF3F51BA10A}">
      <p15:sldGuideLst xmlns:p15="http://schemas.microsoft.com/office/powerpoint/2012/main">
        <p15:guide id="4" pos="2880" userDrawn="1">
          <p15:clr>
            <a:srgbClr val="A4A3A4"/>
          </p15:clr>
        </p15:guide>
        <p15:guide id="5"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99B815"/>
    <a:srgbClr val="8A8A9B"/>
    <a:srgbClr val="AAB83C"/>
    <a:srgbClr val="CDCDCD"/>
    <a:srgbClr val="FF00FF"/>
    <a:srgbClr val="89E909"/>
    <a:srgbClr val="00FF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795B51-F5E9-4BA9-BBB2-DB1917DFE393}" v="4" dt="2021-01-15T13:37:48.817"/>
  </p1510:revLst>
</p1510:revInfo>
</file>

<file path=ppt/tableStyles.xml><?xml version="1.0" encoding="utf-8"?>
<a:tblStyleLst xmlns:a="http://schemas.openxmlformats.org/drawingml/2006/main" def="{5C22544A-7EE6-4342-B048-85BDC9FD1C3A}">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33" autoAdjust="0"/>
    <p:restoredTop sz="93542" autoAdjust="0"/>
  </p:normalViewPr>
  <p:slideViewPr>
    <p:cSldViewPr snapToGrid="0">
      <p:cViewPr varScale="1">
        <p:scale>
          <a:sx n="86" d="100"/>
          <a:sy n="86" d="100"/>
        </p:scale>
        <p:origin x="1378" y="58"/>
      </p:cViewPr>
      <p:guideLst>
        <p:guide pos="288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ßmann Inga" userId="60fc3a81-a2cd-42d6-b442-de5218b87b59" providerId="ADAL" clId="{DE795B51-F5E9-4BA9-BBB2-DB1917DFE393}"/>
    <pc:docChg chg="custSel modSld modMainMaster modSection">
      <pc:chgData name="Aßmann Inga" userId="60fc3a81-a2cd-42d6-b442-de5218b87b59" providerId="ADAL" clId="{DE795B51-F5E9-4BA9-BBB2-DB1917DFE393}" dt="2021-01-15T13:37:48.817" v="9"/>
      <pc:docMkLst>
        <pc:docMk/>
      </pc:docMkLst>
      <pc:sldChg chg="modSp mod">
        <pc:chgData name="Aßmann Inga" userId="60fc3a81-a2cd-42d6-b442-de5218b87b59" providerId="ADAL" clId="{DE795B51-F5E9-4BA9-BBB2-DB1917DFE393}" dt="2021-01-15T13:36:38.654" v="5" actId="20577"/>
        <pc:sldMkLst>
          <pc:docMk/>
          <pc:sldMk cId="1729881533" sldId="568"/>
        </pc:sldMkLst>
        <pc:graphicFrameChg chg="modGraphic">
          <ac:chgData name="Aßmann Inga" userId="60fc3a81-a2cd-42d6-b442-de5218b87b59" providerId="ADAL" clId="{DE795B51-F5E9-4BA9-BBB2-DB1917DFE393}" dt="2021-01-15T13:36:38.654" v="5" actId="20577"/>
          <ac:graphicFrameMkLst>
            <pc:docMk/>
            <pc:sldMk cId="1729881533" sldId="568"/>
            <ac:graphicFrameMk id="3" creationId="{00000000-0000-0000-0000-000000000000}"/>
          </ac:graphicFrameMkLst>
        </pc:graphicFrameChg>
      </pc:sldChg>
      <pc:sldChg chg="addSp delSp modSp mod modTransition">
        <pc:chgData name="Aßmann Inga" userId="60fc3a81-a2cd-42d6-b442-de5218b87b59" providerId="ADAL" clId="{DE795B51-F5E9-4BA9-BBB2-DB1917DFE393}" dt="2021-01-15T13:37:48.817" v="9"/>
        <pc:sldMkLst>
          <pc:docMk/>
          <pc:sldMk cId="3754071263" sldId="581"/>
        </pc:sldMkLst>
        <pc:picChg chg="add mod">
          <ac:chgData name="Aßmann Inga" userId="60fc3a81-a2cd-42d6-b442-de5218b87b59" providerId="ADAL" clId="{DE795B51-F5E9-4BA9-BBB2-DB1917DFE393}" dt="2021-01-15T13:37:42.842" v="8"/>
          <ac:picMkLst>
            <pc:docMk/>
            <pc:sldMk cId="3754071263" sldId="581"/>
            <ac:picMk id="2" creationId="{5087512A-1569-4E1D-9BA4-D22531A3C8E3}"/>
          </ac:picMkLst>
        </pc:picChg>
        <pc:picChg chg="del">
          <ac:chgData name="Aßmann Inga" userId="60fc3a81-a2cd-42d6-b442-de5218b87b59" providerId="ADAL" clId="{DE795B51-F5E9-4BA9-BBB2-DB1917DFE393}" dt="2021-01-15T13:37:16.816" v="6" actId="478"/>
          <ac:picMkLst>
            <pc:docMk/>
            <pc:sldMk cId="3754071263" sldId="581"/>
            <ac:picMk id="5" creationId="{23453B51-046D-4207-8505-E2C9C0730850}"/>
          </ac:picMkLst>
        </pc:picChg>
      </pc:sldChg>
      <pc:sldMasterChg chg="modSldLayout">
        <pc:chgData name="Aßmann Inga" userId="60fc3a81-a2cd-42d6-b442-de5218b87b59" providerId="ADAL" clId="{DE795B51-F5E9-4BA9-BBB2-DB1917DFE393}" dt="2021-01-15T13:36:18.786" v="1" actId="2711"/>
        <pc:sldMasterMkLst>
          <pc:docMk/>
          <pc:sldMasterMk cId="2348746496" sldId="2147483712"/>
        </pc:sldMasterMkLst>
        <pc:sldLayoutChg chg="modSp">
          <pc:chgData name="Aßmann Inga" userId="60fc3a81-a2cd-42d6-b442-de5218b87b59" providerId="ADAL" clId="{DE795B51-F5E9-4BA9-BBB2-DB1917DFE393}" dt="2021-01-15T13:36:18.786" v="1" actId="2711"/>
          <pc:sldLayoutMkLst>
            <pc:docMk/>
            <pc:sldMasterMk cId="2348746496" sldId="2147483712"/>
            <pc:sldLayoutMk cId="0" sldId="2147484026"/>
          </pc:sldLayoutMkLst>
          <pc:spChg chg="mod">
            <ac:chgData name="Aßmann Inga" userId="60fc3a81-a2cd-42d6-b442-de5218b87b59" providerId="ADAL" clId="{DE795B51-F5E9-4BA9-BBB2-DB1917DFE393}" dt="2021-01-15T13:36:18.786" v="1" actId="2711"/>
            <ac:spMkLst>
              <pc:docMk/>
              <pc:sldMasterMk cId="2348746496" sldId="2147483712"/>
              <pc:sldLayoutMk cId="0" sldId="2147484026"/>
              <ac:spMk id="11" creationId="{00000000-0000-0000-0000-000000000000}"/>
            </ac:spMkLst>
          </pc:spChg>
        </pc:sldLayoutChg>
      </pc:sldMasterChg>
    </pc:docChg>
  </pc:docChgLst>
  <pc:docChgLst>
    <pc:chgData name="Aßmann Inga" userId="60fc3a81-a2cd-42d6-b442-de5218b87b59" providerId="ADAL" clId="{3109EE56-A737-4EFC-ABB1-F6A70D90ECFD}"/>
    <pc:docChg chg="custSel modSld">
      <pc:chgData name="Aßmann Inga" userId="60fc3a81-a2cd-42d6-b442-de5218b87b59" providerId="ADAL" clId="{3109EE56-A737-4EFC-ABB1-F6A70D90ECFD}" dt="2020-12-07T15:30:44.146" v="80"/>
      <pc:docMkLst>
        <pc:docMk/>
      </pc:docMkLst>
      <pc:sldChg chg="modSp mod">
        <pc:chgData name="Aßmann Inga" userId="60fc3a81-a2cd-42d6-b442-de5218b87b59" providerId="ADAL" clId="{3109EE56-A737-4EFC-ABB1-F6A70D90ECFD}" dt="2020-12-07T15:26:41.855" v="72" actId="113"/>
        <pc:sldMkLst>
          <pc:docMk/>
          <pc:sldMk cId="425980149" sldId="534"/>
        </pc:sldMkLst>
        <pc:spChg chg="mod">
          <ac:chgData name="Aßmann Inga" userId="60fc3a81-a2cd-42d6-b442-de5218b87b59" providerId="ADAL" clId="{3109EE56-A737-4EFC-ABB1-F6A70D90ECFD}" dt="2020-12-07T15:26:41.855" v="72" actId="113"/>
          <ac:spMkLst>
            <pc:docMk/>
            <pc:sldMk cId="425980149" sldId="534"/>
            <ac:spMk id="5" creationId="{00000000-0000-0000-0000-000000000000}"/>
          </ac:spMkLst>
        </pc:spChg>
      </pc:sldChg>
      <pc:sldChg chg="modSp mod">
        <pc:chgData name="Aßmann Inga" userId="60fc3a81-a2cd-42d6-b442-de5218b87b59" providerId="ADAL" clId="{3109EE56-A737-4EFC-ABB1-F6A70D90ECFD}" dt="2020-12-07T15:26:32.619" v="71" actId="20577"/>
        <pc:sldMkLst>
          <pc:docMk/>
          <pc:sldMk cId="1729881533" sldId="568"/>
        </pc:sldMkLst>
        <pc:graphicFrameChg chg="mod modGraphic">
          <ac:chgData name="Aßmann Inga" userId="60fc3a81-a2cd-42d6-b442-de5218b87b59" providerId="ADAL" clId="{3109EE56-A737-4EFC-ABB1-F6A70D90ECFD}" dt="2020-12-07T15:26:32.619" v="71" actId="20577"/>
          <ac:graphicFrameMkLst>
            <pc:docMk/>
            <pc:sldMk cId="1729881533" sldId="568"/>
            <ac:graphicFrameMk id="3" creationId="{00000000-0000-0000-0000-000000000000}"/>
          </ac:graphicFrameMkLst>
        </pc:graphicFrameChg>
      </pc:sldChg>
      <pc:sldChg chg="addSp delSp modSp mod modTransition">
        <pc:chgData name="Aßmann Inga" userId="60fc3a81-a2cd-42d6-b442-de5218b87b59" providerId="ADAL" clId="{3109EE56-A737-4EFC-ABB1-F6A70D90ECFD}" dt="2020-12-07T15:30:44.146" v="80"/>
        <pc:sldMkLst>
          <pc:docMk/>
          <pc:sldMk cId="3754071263" sldId="581"/>
        </pc:sldMkLst>
        <pc:picChg chg="del">
          <ac:chgData name="Aßmann Inga" userId="60fc3a81-a2cd-42d6-b442-de5218b87b59" providerId="ADAL" clId="{3109EE56-A737-4EFC-ABB1-F6A70D90ECFD}" dt="2020-12-07T15:28:16.937" v="73" actId="478"/>
          <ac:picMkLst>
            <pc:docMk/>
            <pc:sldMk cId="3754071263" sldId="581"/>
            <ac:picMk id="2" creationId="{00000000-0000-0000-0000-000000000000}"/>
          </ac:picMkLst>
        </pc:picChg>
        <pc:picChg chg="add del mod">
          <ac:chgData name="Aßmann Inga" userId="60fc3a81-a2cd-42d6-b442-de5218b87b59" providerId="ADAL" clId="{3109EE56-A737-4EFC-ABB1-F6A70D90ECFD}" dt="2020-12-07T15:28:41.366" v="76" actId="478"/>
          <ac:picMkLst>
            <pc:docMk/>
            <pc:sldMk cId="3754071263" sldId="581"/>
            <ac:picMk id="3" creationId="{97688B71-E57C-42F5-B848-FAA8A11B0F36}"/>
          </ac:picMkLst>
        </pc:picChg>
        <pc:picChg chg="add mod">
          <ac:chgData name="Aßmann Inga" userId="60fc3a81-a2cd-42d6-b442-de5218b87b59" providerId="ADAL" clId="{3109EE56-A737-4EFC-ABB1-F6A70D90ECFD}" dt="2020-12-07T15:30:18.153" v="79"/>
          <ac:picMkLst>
            <pc:docMk/>
            <pc:sldMk cId="3754071263" sldId="581"/>
            <ac:picMk id="5" creationId="{23453B51-046D-4207-8505-E2C9C07308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7CBD8-C25E-4C6D-A27C-C0D7D61F3628}" type="datetimeFigureOut">
              <a:rPr lang="en-US" smtClean="0"/>
              <a:t>1/15/2021</a:t>
            </a:fld>
            <a:endParaRPr lang="en-US"/>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FD187-7D74-4BFC-B925-AD91EFADB35C}" type="slidenum">
              <a:rPr lang="en-US" smtClean="0"/>
              <a:t>‹Nr.›</a:t>
            </a:fld>
            <a:endParaRPr lang="en-US"/>
          </a:p>
        </p:txBody>
      </p:sp>
    </p:spTree>
    <p:extLst>
      <p:ext uri="{BB962C8B-B14F-4D97-AF65-F5344CB8AC3E}">
        <p14:creationId xmlns:p14="http://schemas.microsoft.com/office/powerpoint/2010/main" val="1054825121"/>
      </p:ext>
    </p:extLst>
  </p:cSld>
  <p:clrMap bg1="lt1" tx1="dk1" bg2="lt2" tx2="dk2" accent1="accent1" accent2="accent2" accent3="accent3" accent4="accent4" accent5="accent5" accent6="accent6" hlink="hlink" folHlink="folHlink"/>
  <p:notesStyle>
    <a:lvl1pPr marL="0" algn="l" defTabSz="914330" rtl="0" eaLnBrk="1" latinLnBrk="0" hangingPunct="1">
      <a:defRPr sz="1200" kern="1200">
        <a:solidFill>
          <a:schemeClr val="tx1"/>
        </a:solidFill>
        <a:latin typeface="+mn-lt"/>
        <a:ea typeface="+mn-ea"/>
        <a:cs typeface="+mn-cs"/>
      </a:defRPr>
    </a:lvl1pPr>
    <a:lvl2pPr marL="457165" algn="l" defTabSz="914330" rtl="0" eaLnBrk="1" latinLnBrk="0" hangingPunct="1">
      <a:defRPr sz="1200" kern="1200">
        <a:solidFill>
          <a:schemeClr val="tx1"/>
        </a:solidFill>
        <a:latin typeface="+mn-lt"/>
        <a:ea typeface="+mn-ea"/>
        <a:cs typeface="+mn-cs"/>
      </a:defRPr>
    </a:lvl2pPr>
    <a:lvl3pPr marL="914330" algn="l" defTabSz="914330" rtl="0" eaLnBrk="1" latinLnBrk="0" hangingPunct="1">
      <a:defRPr sz="1200" kern="1200">
        <a:solidFill>
          <a:schemeClr val="tx1"/>
        </a:solidFill>
        <a:latin typeface="+mn-lt"/>
        <a:ea typeface="+mn-ea"/>
        <a:cs typeface="+mn-cs"/>
      </a:defRPr>
    </a:lvl3pPr>
    <a:lvl4pPr marL="1371495" algn="l" defTabSz="914330" rtl="0" eaLnBrk="1" latinLnBrk="0" hangingPunct="1">
      <a:defRPr sz="1200" kern="1200">
        <a:solidFill>
          <a:schemeClr val="tx1"/>
        </a:solidFill>
        <a:latin typeface="+mn-lt"/>
        <a:ea typeface="+mn-ea"/>
        <a:cs typeface="+mn-cs"/>
      </a:defRPr>
    </a:lvl4pPr>
    <a:lvl5pPr marL="1828660" algn="l" defTabSz="914330" rtl="0" eaLnBrk="1" latinLnBrk="0" hangingPunct="1">
      <a:defRPr sz="1200" kern="1200">
        <a:solidFill>
          <a:schemeClr val="tx1"/>
        </a:solidFill>
        <a:latin typeface="+mn-lt"/>
        <a:ea typeface="+mn-ea"/>
        <a:cs typeface="+mn-cs"/>
      </a:defRPr>
    </a:lvl5pPr>
    <a:lvl6pPr marL="2285825" algn="l" defTabSz="914330" rtl="0" eaLnBrk="1" latinLnBrk="0" hangingPunct="1">
      <a:defRPr sz="1200" kern="1200">
        <a:solidFill>
          <a:schemeClr val="tx1"/>
        </a:solidFill>
        <a:latin typeface="+mn-lt"/>
        <a:ea typeface="+mn-ea"/>
        <a:cs typeface="+mn-cs"/>
      </a:defRPr>
    </a:lvl6pPr>
    <a:lvl7pPr marL="2742990" algn="l" defTabSz="914330" rtl="0" eaLnBrk="1" latinLnBrk="0" hangingPunct="1">
      <a:defRPr sz="1200" kern="1200">
        <a:solidFill>
          <a:schemeClr val="tx1"/>
        </a:solidFill>
        <a:latin typeface="+mn-lt"/>
        <a:ea typeface="+mn-ea"/>
        <a:cs typeface="+mn-cs"/>
      </a:defRPr>
    </a:lvl7pPr>
    <a:lvl8pPr marL="3200155" algn="l" defTabSz="914330" rtl="0" eaLnBrk="1" latinLnBrk="0" hangingPunct="1">
      <a:defRPr sz="1200" kern="1200">
        <a:solidFill>
          <a:schemeClr val="tx1"/>
        </a:solidFill>
        <a:latin typeface="+mn-lt"/>
        <a:ea typeface="+mn-ea"/>
        <a:cs typeface="+mn-cs"/>
      </a:defRPr>
    </a:lvl8pPr>
    <a:lvl9pPr marL="3657320" algn="l" defTabSz="9143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EFD187-7D74-4BFC-B925-AD91EFADB35C}" type="slidenum">
              <a:rPr lang="en-US" smtClean="0"/>
              <a:t>1</a:t>
            </a:fld>
            <a:endParaRPr lang="en-US"/>
          </a:p>
        </p:txBody>
      </p:sp>
    </p:spTree>
    <p:extLst>
      <p:ext uri="{BB962C8B-B14F-4D97-AF65-F5344CB8AC3E}">
        <p14:creationId xmlns:p14="http://schemas.microsoft.com/office/powerpoint/2010/main" val="639550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emf"/><Relationship Id="rId18" Type="http://schemas.openxmlformats.org/officeDocument/2006/relationships/image" Target="../media/image24.emf"/><Relationship Id="rId3" Type="http://schemas.openxmlformats.org/officeDocument/2006/relationships/image" Target="../media/image16.emf"/><Relationship Id="rId21" Type="http://schemas.openxmlformats.org/officeDocument/2006/relationships/image" Target="../media/image11.emf"/><Relationship Id="rId7" Type="http://schemas.openxmlformats.org/officeDocument/2006/relationships/image" Target="../media/image7.emf"/><Relationship Id="rId12" Type="http://schemas.openxmlformats.org/officeDocument/2006/relationships/image" Target="../media/image5.emf"/><Relationship Id="rId17" Type="http://schemas.openxmlformats.org/officeDocument/2006/relationships/image" Target="../media/image13.emf"/><Relationship Id="rId2" Type="http://schemas.openxmlformats.org/officeDocument/2006/relationships/image" Target="../media/image15.emf"/><Relationship Id="rId16" Type="http://schemas.openxmlformats.org/officeDocument/2006/relationships/image" Target="../media/image23.emf"/><Relationship Id="rId20" Type="http://schemas.openxmlformats.org/officeDocument/2006/relationships/image" Target="../media/image26.emf"/><Relationship Id="rId1" Type="http://schemas.openxmlformats.org/officeDocument/2006/relationships/slideMaster" Target="../slideMasters/slideMaster1.xml"/><Relationship Id="rId6" Type="http://schemas.openxmlformats.org/officeDocument/2006/relationships/image" Target="../media/image6.emf"/><Relationship Id="rId11" Type="http://schemas.openxmlformats.org/officeDocument/2006/relationships/image" Target="../media/image20.emf"/><Relationship Id="rId5" Type="http://schemas.openxmlformats.org/officeDocument/2006/relationships/image" Target="../media/image4.emf"/><Relationship Id="rId15" Type="http://schemas.openxmlformats.org/officeDocument/2006/relationships/image" Target="../media/image22.emf"/><Relationship Id="rId23" Type="http://schemas.openxmlformats.org/officeDocument/2006/relationships/image" Target="../media/image12.emf"/><Relationship Id="rId10" Type="http://schemas.openxmlformats.org/officeDocument/2006/relationships/image" Target="../media/image19.emf"/><Relationship Id="rId19" Type="http://schemas.openxmlformats.org/officeDocument/2006/relationships/image" Target="../media/image25.emf"/><Relationship Id="rId4" Type="http://schemas.openxmlformats.org/officeDocument/2006/relationships/image" Target="../media/image17.emf"/><Relationship Id="rId9" Type="http://schemas.openxmlformats.org/officeDocument/2006/relationships/image" Target="../media/image3.emf"/><Relationship Id="rId14" Type="http://schemas.openxmlformats.org/officeDocument/2006/relationships/image" Target="../media/image21.emf"/><Relationship Id="rId22" Type="http://schemas.openxmlformats.org/officeDocument/2006/relationships/image" Target="../media/image27.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Bildplatzhalter 4"/>
          <p:cNvSpPr>
            <a:spLocks noGrp="1"/>
          </p:cNvSpPr>
          <p:nvPr>
            <p:ph type="pic" sz="quarter" idx="11" hasCustomPrompt="1"/>
          </p:nvPr>
        </p:nvSpPr>
        <p:spPr>
          <a:xfrm>
            <a:off x="180000" y="180000"/>
            <a:ext cx="8784000" cy="6498000"/>
          </a:xfrm>
          <a:solidFill>
            <a:schemeClr val="bg1">
              <a:lumMod val="95000"/>
            </a:schemeClr>
          </a:solidFill>
        </p:spPr>
        <p:txBody>
          <a:bodyPr anchor="ctr"/>
          <a:lstStyle>
            <a:lvl1pPr algn="ctr">
              <a:defRPr/>
            </a:lvl1pPr>
          </a:lstStyle>
          <a:p>
            <a:r>
              <a:rPr lang="de-DE" dirty="0"/>
              <a:t>Bitte Bild einfügen und anschließend manuell in den Hintergrund bewegen (Rechtsklick „In den Hintergrund“)</a:t>
            </a:r>
          </a:p>
        </p:txBody>
      </p:sp>
      <p:sp>
        <p:nvSpPr>
          <p:cNvPr id="3" name="Rechteck 2"/>
          <p:cNvSpPr/>
          <p:nvPr userDrawn="1"/>
        </p:nvSpPr>
        <p:spPr>
          <a:xfrm>
            <a:off x="904483" y="1973580"/>
            <a:ext cx="2118360" cy="106493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6" name="Rechteck 5"/>
          <p:cNvSpPr/>
          <p:nvPr userDrawn="1"/>
        </p:nvSpPr>
        <p:spPr>
          <a:xfrm>
            <a:off x="904483" y="180000"/>
            <a:ext cx="2118360" cy="17935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7" name="Bild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361" y="1379220"/>
            <a:ext cx="1829827" cy="460070"/>
          </a:xfrm>
          <a:prstGeom prst="rect">
            <a:avLst/>
          </a:prstGeom>
        </p:spPr>
      </p:pic>
    </p:spTree>
    <p:extLst>
      <p:ext uri="{BB962C8B-B14F-4D97-AF65-F5344CB8AC3E}">
        <p14:creationId xmlns:p14="http://schemas.microsoft.com/office/powerpoint/2010/main" val="139800507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gebnis">
    <p:spTree>
      <p:nvGrpSpPr>
        <p:cNvPr id="1" name=""/>
        <p:cNvGrpSpPr/>
        <p:nvPr/>
      </p:nvGrpSpPr>
      <p:grpSpPr>
        <a:xfrm>
          <a:off x="0" y="0"/>
          <a:ext cx="0" cy="0"/>
          <a:chOff x="0" y="0"/>
          <a:chExt cx="0" cy="0"/>
        </a:xfrm>
      </p:grpSpPr>
      <p:sp>
        <p:nvSpPr>
          <p:cNvPr id="8" name="Textplatzhalter 20"/>
          <p:cNvSpPr>
            <a:spLocks noGrp="1"/>
          </p:cNvSpPr>
          <p:nvPr>
            <p:ph type="body" sz="quarter" idx="13"/>
          </p:nvPr>
        </p:nvSpPr>
        <p:spPr>
          <a:xfrm>
            <a:off x="5095017" y="1948534"/>
            <a:ext cx="3459163" cy="4452266"/>
          </a:xfrm>
        </p:spPr>
        <p:txBody>
          <a:bodyPr>
            <a:normAutofit/>
          </a:bodyPr>
          <a:lstStyle>
            <a:lvl1pPr>
              <a:lnSpc>
                <a:spcPct val="150000"/>
              </a:lnSpc>
              <a:defRPr sz="1200" cap="none" spc="0">
                <a:latin typeface="+mn-lt"/>
              </a:defRPr>
            </a:lvl1pPr>
          </a:lstStyle>
          <a:p>
            <a:pPr lvl="0"/>
            <a:endParaRPr lang="de-DE" dirty="0"/>
          </a:p>
        </p:txBody>
      </p:sp>
      <p:sp>
        <p:nvSpPr>
          <p:cNvPr id="9" name="Textfeld 8"/>
          <p:cNvSpPr txBox="1"/>
          <p:nvPr userDrawn="1"/>
        </p:nvSpPr>
        <p:spPr>
          <a:xfrm>
            <a:off x="5005436" y="1432854"/>
            <a:ext cx="3581578" cy="415498"/>
          </a:xfrm>
          <a:prstGeom prst="rect">
            <a:avLst/>
          </a:prstGeom>
          <a:noFill/>
        </p:spPr>
        <p:txBody>
          <a:bodyPr wrap="square" rtlCol="0">
            <a:spAutoFit/>
          </a:bodyPr>
          <a:lstStyle/>
          <a:p>
            <a:pPr marL="0" marR="0" indent="0" algn="l"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Din-Bold" charset="0"/>
                <a:ea typeface="+mn-ea"/>
                <a:cs typeface="+mn-cs"/>
              </a:rPr>
              <a:t>DAS ERGEBNIS</a:t>
            </a:r>
            <a:endParaRPr lang="de-DE" sz="2100" dirty="0"/>
          </a:p>
        </p:txBody>
      </p:sp>
      <p:sp>
        <p:nvSpPr>
          <p:cNvPr id="19" name="Bildplatzhalter 4"/>
          <p:cNvSpPr>
            <a:spLocks noGrp="1"/>
          </p:cNvSpPr>
          <p:nvPr>
            <p:ph type="pic" sz="quarter" idx="11" hasCustomPrompt="1"/>
          </p:nvPr>
        </p:nvSpPr>
        <p:spPr>
          <a:xfrm>
            <a:off x="180000" y="180000"/>
            <a:ext cx="4392000" cy="6498000"/>
          </a:xfrm>
          <a:solidFill>
            <a:schemeClr val="bg1">
              <a:lumMod val="95000"/>
            </a:schemeClr>
          </a:solidFill>
        </p:spPr>
        <p:txBody>
          <a:bodyPr anchor="ctr"/>
          <a:lstStyle>
            <a:lvl1pPr algn="ctr">
              <a:defRPr/>
            </a:lvl1pPr>
          </a:lstStyle>
          <a:p>
            <a:r>
              <a:rPr lang="de-DE" dirty="0"/>
              <a:t>BILD</a:t>
            </a:r>
          </a:p>
        </p:txBody>
      </p:sp>
      <p:grpSp>
        <p:nvGrpSpPr>
          <p:cNvPr id="3" name="Gruppierung 2"/>
          <p:cNvGrpSpPr/>
          <p:nvPr userDrawn="1"/>
        </p:nvGrpSpPr>
        <p:grpSpPr>
          <a:xfrm>
            <a:off x="5086350" y="461700"/>
            <a:ext cx="795600" cy="795600"/>
            <a:chOff x="5086350" y="461700"/>
            <a:chExt cx="795600" cy="795600"/>
          </a:xfrm>
        </p:grpSpPr>
        <p:sp>
          <p:nvSpPr>
            <p:cNvPr id="10" name="Rechteck 9"/>
            <p:cNvSpPr>
              <a:spLocks noChangeAspect="1"/>
            </p:cNvSpPr>
            <p:nvPr userDrawn="1"/>
          </p:nvSpPr>
          <p:spPr>
            <a:xfrm>
              <a:off x="5086350" y="461700"/>
              <a:ext cx="795600" cy="795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Bild 1"/>
            <p:cNvPicPr>
              <a:picLocks noChangeAspect="1"/>
            </p:cNvPicPr>
            <p:nvPr userDrawn="1"/>
          </p:nvPicPr>
          <p:blipFill>
            <a:blip r:embed="rId2"/>
            <a:stretch>
              <a:fillRect/>
            </a:stretch>
          </p:blipFill>
          <p:spPr>
            <a:xfrm>
              <a:off x="5342231" y="663394"/>
              <a:ext cx="283837" cy="392212"/>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bldP spid="1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Image links">
    <p:spTree>
      <p:nvGrpSpPr>
        <p:cNvPr id="1" name=""/>
        <p:cNvGrpSpPr/>
        <p:nvPr/>
      </p:nvGrpSpPr>
      <p:grpSpPr>
        <a:xfrm>
          <a:off x="0" y="0"/>
          <a:ext cx="0" cy="0"/>
          <a:chOff x="0" y="0"/>
          <a:chExt cx="0" cy="0"/>
        </a:xfrm>
      </p:grpSpPr>
      <p:sp>
        <p:nvSpPr>
          <p:cNvPr id="2" name="Titel 1"/>
          <p:cNvSpPr>
            <a:spLocks noGrp="1"/>
          </p:cNvSpPr>
          <p:nvPr>
            <p:ph type="title"/>
          </p:nvPr>
        </p:nvSpPr>
        <p:spPr>
          <a:xfrm>
            <a:off x="5075692" y="1679626"/>
            <a:ext cx="3492371" cy="1435787"/>
          </a:xfrm>
        </p:spPr>
        <p:txBody>
          <a:bodyPr anchor="b" anchorCtr="0"/>
          <a:lstStyle>
            <a:lvl1pPr marL="0" marR="0" indent="0" algn="l" defTabSz="685739" rtl="0" eaLnBrk="1" fontAlgn="auto" latinLnBrk="0" hangingPunct="1">
              <a:lnSpc>
                <a:spcPct val="100000"/>
              </a:lnSpc>
              <a:spcBef>
                <a:spcPts val="750"/>
              </a:spcBef>
              <a:spcAft>
                <a:spcPts val="0"/>
              </a:spcAft>
              <a:buClrTx/>
              <a:buSzTx/>
              <a:buFont typeface="Arial" panose="020B0604020202020204" pitchFamily="34" charset="0"/>
              <a:buNone/>
              <a:tabLst/>
              <a:defRPr sz="2400" cap="none" baseline="0">
                <a:latin typeface="+mj-lt"/>
              </a:defRPr>
            </a:lvl1pPr>
          </a:lstStyle>
          <a:p>
            <a:pPr marL="0" marR="0" lvl="0" indent="0" algn="l" defTabSz="685739"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2100" b="0" i="0" u="none" strike="noStrike" kern="1200" cap="all" spc="0" normalizeH="0" baseline="0" noProof="0" dirty="0">
              <a:ln>
                <a:noFill/>
              </a:ln>
              <a:solidFill>
                <a:srgbClr val="000000"/>
              </a:solidFill>
              <a:effectLst/>
              <a:uLnTx/>
              <a:uFillTx/>
              <a:latin typeface="Din-Bold" charset="0"/>
              <a:ea typeface="+mj-ea"/>
              <a:cs typeface="+mj-cs"/>
            </a:endParaRPr>
          </a:p>
        </p:txBody>
      </p:sp>
      <p:sp>
        <p:nvSpPr>
          <p:cNvPr id="5" name="Bildplatzhalter 4"/>
          <p:cNvSpPr>
            <a:spLocks noGrp="1"/>
          </p:cNvSpPr>
          <p:nvPr>
            <p:ph type="pic" sz="quarter" idx="11" hasCustomPrompt="1"/>
          </p:nvPr>
        </p:nvSpPr>
        <p:spPr>
          <a:xfrm>
            <a:off x="180000" y="180000"/>
            <a:ext cx="4392000" cy="6498000"/>
          </a:xfrm>
          <a:solidFill>
            <a:schemeClr val="bg1">
              <a:lumMod val="95000"/>
            </a:schemeClr>
          </a:solidFill>
        </p:spPr>
        <p:txBody>
          <a:bodyPr anchor="ctr"/>
          <a:lstStyle>
            <a:lvl1pPr algn="ctr">
              <a:defRPr/>
            </a:lvl1pPr>
          </a:lstStyle>
          <a:p>
            <a:r>
              <a:rPr lang="de-DE" dirty="0"/>
              <a:t>BILD</a:t>
            </a:r>
          </a:p>
        </p:txBody>
      </p:sp>
      <p:sp>
        <p:nvSpPr>
          <p:cNvPr id="21" name="Textplatzhalter 20"/>
          <p:cNvSpPr>
            <a:spLocks noGrp="1"/>
          </p:cNvSpPr>
          <p:nvPr>
            <p:ph type="body" sz="quarter" idx="12"/>
          </p:nvPr>
        </p:nvSpPr>
        <p:spPr>
          <a:xfrm>
            <a:off x="5075238" y="3259138"/>
            <a:ext cx="3491997" cy="3141662"/>
          </a:xfrm>
        </p:spPr>
        <p:txBody>
          <a:bodyPr>
            <a:normAutofit/>
          </a:bodyPr>
          <a:lstStyle>
            <a:lvl1pPr>
              <a:lnSpc>
                <a:spcPct val="150000"/>
              </a:lnSpc>
              <a:defRPr sz="1200" cap="none" spc="0">
                <a:latin typeface="+mn-lt"/>
              </a:defRPr>
            </a:lvl1pPr>
          </a:lstStyle>
          <a:p>
            <a:pPr lvl="0"/>
            <a:endParaRPr lang="de-DE" dirty="0"/>
          </a:p>
        </p:txBody>
      </p:sp>
    </p:spTree>
    <p:extLst>
      <p:ext uri="{BB962C8B-B14F-4D97-AF65-F5344CB8AC3E}">
        <p14:creationId xmlns:p14="http://schemas.microsoft.com/office/powerpoint/2010/main" val="665356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additive="base">
                                        <p:cTn id="15"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21"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Image rechts">
    <p:spTree>
      <p:nvGrpSpPr>
        <p:cNvPr id="1" name=""/>
        <p:cNvGrpSpPr/>
        <p:nvPr/>
      </p:nvGrpSpPr>
      <p:grpSpPr>
        <a:xfrm>
          <a:off x="0" y="0"/>
          <a:ext cx="0" cy="0"/>
          <a:chOff x="0" y="0"/>
          <a:chExt cx="0" cy="0"/>
        </a:xfrm>
      </p:grpSpPr>
      <p:sp>
        <p:nvSpPr>
          <p:cNvPr id="5" name="Bildplatzhalter 4"/>
          <p:cNvSpPr>
            <a:spLocks noGrp="1"/>
          </p:cNvSpPr>
          <p:nvPr>
            <p:ph type="pic" sz="quarter" idx="11" hasCustomPrompt="1"/>
          </p:nvPr>
        </p:nvSpPr>
        <p:spPr>
          <a:xfrm>
            <a:off x="4581693" y="180000"/>
            <a:ext cx="4392000" cy="6498000"/>
          </a:xfrm>
          <a:solidFill>
            <a:schemeClr val="bg1">
              <a:lumMod val="95000"/>
            </a:schemeClr>
          </a:solidFill>
        </p:spPr>
        <p:txBody>
          <a:bodyPr anchor="ctr"/>
          <a:lstStyle>
            <a:lvl1pPr algn="ctr">
              <a:defRPr/>
            </a:lvl1pPr>
          </a:lstStyle>
          <a:p>
            <a:r>
              <a:rPr lang="de-DE" dirty="0"/>
              <a:t>BILD</a:t>
            </a:r>
          </a:p>
        </p:txBody>
      </p:sp>
      <p:sp>
        <p:nvSpPr>
          <p:cNvPr id="2" name="Titel 1"/>
          <p:cNvSpPr>
            <a:spLocks noGrp="1"/>
          </p:cNvSpPr>
          <p:nvPr>
            <p:ph type="title"/>
          </p:nvPr>
        </p:nvSpPr>
        <p:spPr>
          <a:xfrm>
            <a:off x="445635" y="1679626"/>
            <a:ext cx="3492371" cy="1435787"/>
          </a:xfrm>
        </p:spPr>
        <p:txBody>
          <a:bodyPr anchor="b" anchorCtr="0"/>
          <a:lstStyle>
            <a:lvl1pPr marL="0" marR="0" indent="0" algn="l" defTabSz="685739" rtl="0" eaLnBrk="1" fontAlgn="auto" latinLnBrk="0" hangingPunct="1">
              <a:lnSpc>
                <a:spcPct val="100000"/>
              </a:lnSpc>
              <a:spcBef>
                <a:spcPts val="750"/>
              </a:spcBef>
              <a:spcAft>
                <a:spcPts val="0"/>
              </a:spcAft>
              <a:buClrTx/>
              <a:buSzTx/>
              <a:buFont typeface="Arial" panose="020B0604020202020204" pitchFamily="34" charset="0"/>
              <a:buNone/>
              <a:tabLst/>
              <a:defRPr sz="2400" cap="none" baseline="0">
                <a:latin typeface="+mj-lt"/>
              </a:defRPr>
            </a:lvl1pPr>
          </a:lstStyle>
          <a:p>
            <a:pPr marL="0" marR="0" lvl="0" indent="0" algn="l" defTabSz="685739"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2100" b="0" i="0" u="none" strike="noStrike" kern="1200" cap="all" spc="0" normalizeH="0" baseline="0" noProof="0" dirty="0">
              <a:ln>
                <a:noFill/>
              </a:ln>
              <a:solidFill>
                <a:srgbClr val="000000"/>
              </a:solidFill>
              <a:effectLst/>
              <a:uLnTx/>
              <a:uFillTx/>
              <a:latin typeface="Din-Bold" charset="0"/>
              <a:ea typeface="+mj-ea"/>
              <a:cs typeface="+mj-cs"/>
            </a:endParaRPr>
          </a:p>
        </p:txBody>
      </p:sp>
      <p:sp>
        <p:nvSpPr>
          <p:cNvPr id="21" name="Textplatzhalter 20"/>
          <p:cNvSpPr>
            <a:spLocks noGrp="1"/>
          </p:cNvSpPr>
          <p:nvPr>
            <p:ph type="body" sz="quarter" idx="12"/>
          </p:nvPr>
        </p:nvSpPr>
        <p:spPr>
          <a:xfrm>
            <a:off x="445181" y="3259138"/>
            <a:ext cx="3491997" cy="3141662"/>
          </a:xfrm>
        </p:spPr>
        <p:txBody>
          <a:bodyPr>
            <a:normAutofit/>
          </a:bodyPr>
          <a:lstStyle>
            <a:lvl1pPr>
              <a:lnSpc>
                <a:spcPct val="150000"/>
              </a:lnSpc>
              <a:defRPr sz="1200" cap="none">
                <a:latin typeface="+mn-lt"/>
              </a:defRPr>
            </a:lvl1pPr>
          </a:lstStyle>
          <a:p>
            <a:pPr lvl="0"/>
            <a:endParaRPr lang="de-DE"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nodePh="1">
                                  <p:stCondLst>
                                    <p:cond delay="0"/>
                                  </p:stCondLst>
                                  <p:endCondLst>
                                    <p:cond evt="begin" delay="0">
                                      <p:tn val="13"/>
                                    </p:cond>
                                  </p:end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additive="base">
                                        <p:cTn id="1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21"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rteile Planung">
    <p:spTree>
      <p:nvGrpSpPr>
        <p:cNvPr id="1" name=""/>
        <p:cNvGrpSpPr/>
        <p:nvPr/>
      </p:nvGrpSpPr>
      <p:grpSpPr>
        <a:xfrm>
          <a:off x="0" y="0"/>
          <a:ext cx="0" cy="0"/>
          <a:chOff x="0" y="0"/>
          <a:chExt cx="0" cy="0"/>
        </a:xfrm>
      </p:grpSpPr>
      <p:sp>
        <p:nvSpPr>
          <p:cNvPr id="5" name="Bildplatzhalter 4"/>
          <p:cNvSpPr>
            <a:spLocks noGrp="1"/>
          </p:cNvSpPr>
          <p:nvPr>
            <p:ph type="pic" sz="quarter" idx="11" hasCustomPrompt="1"/>
          </p:nvPr>
        </p:nvSpPr>
        <p:spPr>
          <a:xfrm>
            <a:off x="180000" y="180000"/>
            <a:ext cx="2200343" cy="6498000"/>
          </a:xfrm>
          <a:solidFill>
            <a:schemeClr val="bg1">
              <a:lumMod val="95000"/>
            </a:schemeClr>
          </a:solidFill>
        </p:spPr>
        <p:txBody>
          <a:bodyPr anchor="ctr"/>
          <a:lstStyle>
            <a:lvl1pPr algn="ctr">
              <a:defRPr/>
            </a:lvl1pPr>
          </a:lstStyle>
          <a:p>
            <a:r>
              <a:rPr lang="de-DE" dirty="0"/>
              <a:t>BILD</a:t>
            </a:r>
          </a:p>
        </p:txBody>
      </p:sp>
      <p:sp>
        <p:nvSpPr>
          <p:cNvPr id="10" name="Textplatzhalter 20"/>
          <p:cNvSpPr>
            <a:spLocks noGrp="1"/>
          </p:cNvSpPr>
          <p:nvPr>
            <p:ph type="body" sz="quarter" idx="13"/>
          </p:nvPr>
        </p:nvSpPr>
        <p:spPr>
          <a:xfrm>
            <a:off x="2892426" y="1948534"/>
            <a:ext cx="4965699" cy="4452266"/>
          </a:xfrm>
        </p:spPr>
        <p:txBody>
          <a:bodyPr>
            <a:normAutofit/>
          </a:bodyPr>
          <a:lstStyle>
            <a:lvl1pPr>
              <a:lnSpc>
                <a:spcPct val="150000"/>
              </a:lnSpc>
              <a:defRPr sz="1200" cap="none" spc="0">
                <a:latin typeface="+mn-lt"/>
              </a:defRPr>
            </a:lvl1pPr>
          </a:lstStyle>
          <a:p>
            <a:pPr lvl="0"/>
            <a:endParaRPr lang="de-DE" dirty="0"/>
          </a:p>
        </p:txBody>
      </p:sp>
      <p:sp>
        <p:nvSpPr>
          <p:cNvPr id="11" name="Textfeld 10"/>
          <p:cNvSpPr txBox="1"/>
          <p:nvPr userDrawn="1"/>
        </p:nvSpPr>
        <p:spPr>
          <a:xfrm>
            <a:off x="2802844" y="1432674"/>
            <a:ext cx="5556355" cy="415498"/>
          </a:xfrm>
          <a:prstGeom prst="rect">
            <a:avLst/>
          </a:prstGeom>
          <a:noFill/>
        </p:spPr>
        <p:txBody>
          <a:bodyPr wrap="square" rtlCol="0">
            <a:spAutoFit/>
          </a:bodyPr>
          <a:lstStyle/>
          <a:p>
            <a:pPr marL="0" marR="0" indent="0" algn="l"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Din-Bold" charset="0"/>
                <a:ea typeface="+mn-ea"/>
                <a:cs typeface="+mn-cs"/>
              </a:rPr>
              <a:t>ADVANTAGES WITH LIGHTING DESIGN</a:t>
            </a:r>
            <a:endParaRPr lang="de-DE" sz="2100" dirty="0"/>
          </a:p>
        </p:txBody>
      </p:sp>
      <p:grpSp>
        <p:nvGrpSpPr>
          <p:cNvPr id="2" name="Gruppierung 1"/>
          <p:cNvGrpSpPr/>
          <p:nvPr userDrawn="1"/>
        </p:nvGrpSpPr>
        <p:grpSpPr>
          <a:xfrm>
            <a:off x="2892426" y="461700"/>
            <a:ext cx="795600" cy="795600"/>
            <a:chOff x="2892426" y="461700"/>
            <a:chExt cx="795600" cy="795600"/>
          </a:xfrm>
        </p:grpSpPr>
        <p:sp>
          <p:nvSpPr>
            <p:cNvPr id="8" name="Rechteck 7"/>
            <p:cNvSpPr>
              <a:spLocks noChangeAspect="1"/>
            </p:cNvSpPr>
            <p:nvPr userDrawn="1"/>
          </p:nvSpPr>
          <p:spPr>
            <a:xfrm>
              <a:off x="2892426" y="461700"/>
              <a:ext cx="795600" cy="795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Bild 15"/>
            <p:cNvPicPr>
              <a:picLocks noChangeAspect="1"/>
            </p:cNvPicPr>
            <p:nvPr userDrawn="1"/>
          </p:nvPicPr>
          <p:blipFill>
            <a:blip r:embed="rId2"/>
            <a:stretch>
              <a:fillRect/>
            </a:stretch>
          </p:blipFill>
          <p:spPr>
            <a:xfrm>
              <a:off x="3144036" y="662144"/>
              <a:ext cx="292379" cy="394712"/>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rteile Installation">
    <p:spTree>
      <p:nvGrpSpPr>
        <p:cNvPr id="1" name=""/>
        <p:cNvGrpSpPr/>
        <p:nvPr/>
      </p:nvGrpSpPr>
      <p:grpSpPr>
        <a:xfrm>
          <a:off x="0" y="0"/>
          <a:ext cx="0" cy="0"/>
          <a:chOff x="0" y="0"/>
          <a:chExt cx="0" cy="0"/>
        </a:xfrm>
      </p:grpSpPr>
      <p:sp>
        <p:nvSpPr>
          <p:cNvPr id="5" name="Bildplatzhalter 4"/>
          <p:cNvSpPr>
            <a:spLocks noGrp="1"/>
          </p:cNvSpPr>
          <p:nvPr>
            <p:ph type="pic" sz="quarter" idx="11" hasCustomPrompt="1"/>
          </p:nvPr>
        </p:nvSpPr>
        <p:spPr>
          <a:xfrm>
            <a:off x="180000" y="180000"/>
            <a:ext cx="2200343" cy="6498000"/>
          </a:xfrm>
          <a:solidFill>
            <a:schemeClr val="bg1">
              <a:lumMod val="95000"/>
            </a:schemeClr>
          </a:solidFill>
        </p:spPr>
        <p:txBody>
          <a:bodyPr anchor="ctr"/>
          <a:lstStyle>
            <a:lvl1pPr algn="ctr">
              <a:defRPr/>
            </a:lvl1pPr>
          </a:lstStyle>
          <a:p>
            <a:r>
              <a:rPr lang="de-DE" dirty="0"/>
              <a:t>BILD</a:t>
            </a:r>
          </a:p>
        </p:txBody>
      </p:sp>
      <p:sp>
        <p:nvSpPr>
          <p:cNvPr id="10" name="Textplatzhalter 20"/>
          <p:cNvSpPr>
            <a:spLocks noGrp="1"/>
          </p:cNvSpPr>
          <p:nvPr>
            <p:ph type="body" sz="quarter" idx="13"/>
          </p:nvPr>
        </p:nvSpPr>
        <p:spPr>
          <a:xfrm>
            <a:off x="2892426" y="1948534"/>
            <a:ext cx="4965699" cy="4452266"/>
          </a:xfrm>
        </p:spPr>
        <p:txBody>
          <a:bodyPr>
            <a:normAutofit/>
          </a:bodyPr>
          <a:lstStyle>
            <a:lvl1pPr>
              <a:lnSpc>
                <a:spcPct val="150000"/>
              </a:lnSpc>
              <a:defRPr sz="1200" cap="none" spc="0">
                <a:latin typeface="+mn-lt"/>
              </a:defRPr>
            </a:lvl1pPr>
          </a:lstStyle>
          <a:p>
            <a:pPr lvl="0"/>
            <a:endParaRPr lang="de-DE" dirty="0"/>
          </a:p>
        </p:txBody>
      </p:sp>
      <p:sp>
        <p:nvSpPr>
          <p:cNvPr id="11" name="Textfeld 10"/>
          <p:cNvSpPr txBox="1"/>
          <p:nvPr userDrawn="1"/>
        </p:nvSpPr>
        <p:spPr>
          <a:xfrm>
            <a:off x="2802845" y="1432854"/>
            <a:ext cx="5055280" cy="415498"/>
          </a:xfrm>
          <a:prstGeom prst="rect">
            <a:avLst/>
          </a:prstGeom>
          <a:noFill/>
        </p:spPr>
        <p:txBody>
          <a:bodyPr wrap="square" rtlCol="0">
            <a:spAutoFit/>
          </a:bodyPr>
          <a:lstStyle/>
          <a:p>
            <a:pPr marL="0" marR="0" indent="0" algn="l"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Din-Bold" charset="0"/>
                <a:ea typeface="+mn-ea"/>
                <a:cs typeface="+mn-cs"/>
              </a:rPr>
              <a:t>ADVANTAGES WITH INSTALLATION</a:t>
            </a:r>
          </a:p>
        </p:txBody>
      </p:sp>
      <p:grpSp>
        <p:nvGrpSpPr>
          <p:cNvPr id="2" name="Gruppierung 1"/>
          <p:cNvGrpSpPr/>
          <p:nvPr userDrawn="1"/>
        </p:nvGrpSpPr>
        <p:grpSpPr>
          <a:xfrm>
            <a:off x="2892426" y="461700"/>
            <a:ext cx="795600" cy="795600"/>
            <a:chOff x="2892426" y="461700"/>
            <a:chExt cx="795600" cy="795600"/>
          </a:xfrm>
        </p:grpSpPr>
        <p:sp>
          <p:nvSpPr>
            <p:cNvPr id="9" name="Rechteck 8"/>
            <p:cNvSpPr>
              <a:spLocks noChangeAspect="1"/>
            </p:cNvSpPr>
            <p:nvPr userDrawn="1"/>
          </p:nvSpPr>
          <p:spPr>
            <a:xfrm>
              <a:off x="2892426" y="461700"/>
              <a:ext cx="795600" cy="795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Bild 12"/>
            <p:cNvPicPr>
              <a:picLocks noChangeAspect="1"/>
            </p:cNvPicPr>
            <p:nvPr userDrawn="1"/>
          </p:nvPicPr>
          <p:blipFill>
            <a:blip r:embed="rId2"/>
            <a:stretch>
              <a:fillRect/>
            </a:stretch>
          </p:blipFill>
          <p:spPr>
            <a:xfrm>
              <a:off x="3117235" y="686509"/>
              <a:ext cx="345982" cy="345982"/>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rteile Betrieb">
    <p:spTree>
      <p:nvGrpSpPr>
        <p:cNvPr id="1" name=""/>
        <p:cNvGrpSpPr/>
        <p:nvPr/>
      </p:nvGrpSpPr>
      <p:grpSpPr>
        <a:xfrm>
          <a:off x="0" y="0"/>
          <a:ext cx="0" cy="0"/>
          <a:chOff x="0" y="0"/>
          <a:chExt cx="0" cy="0"/>
        </a:xfrm>
      </p:grpSpPr>
      <p:sp>
        <p:nvSpPr>
          <p:cNvPr id="5" name="Bildplatzhalter 4"/>
          <p:cNvSpPr>
            <a:spLocks noGrp="1"/>
          </p:cNvSpPr>
          <p:nvPr>
            <p:ph type="pic" sz="quarter" idx="11" hasCustomPrompt="1"/>
          </p:nvPr>
        </p:nvSpPr>
        <p:spPr>
          <a:xfrm>
            <a:off x="180000" y="180000"/>
            <a:ext cx="2200343" cy="6498000"/>
          </a:xfrm>
          <a:solidFill>
            <a:schemeClr val="bg1">
              <a:lumMod val="95000"/>
            </a:schemeClr>
          </a:solidFill>
        </p:spPr>
        <p:txBody>
          <a:bodyPr anchor="ctr"/>
          <a:lstStyle>
            <a:lvl1pPr algn="ctr">
              <a:defRPr/>
            </a:lvl1pPr>
          </a:lstStyle>
          <a:p>
            <a:r>
              <a:rPr lang="de-DE" dirty="0"/>
              <a:t>BILD</a:t>
            </a:r>
          </a:p>
        </p:txBody>
      </p:sp>
      <p:sp>
        <p:nvSpPr>
          <p:cNvPr id="10" name="Textplatzhalter 20"/>
          <p:cNvSpPr>
            <a:spLocks noGrp="1"/>
          </p:cNvSpPr>
          <p:nvPr>
            <p:ph type="body" sz="quarter" idx="13"/>
          </p:nvPr>
        </p:nvSpPr>
        <p:spPr>
          <a:xfrm>
            <a:off x="2892426" y="1948534"/>
            <a:ext cx="4965699" cy="4452266"/>
          </a:xfrm>
        </p:spPr>
        <p:txBody>
          <a:bodyPr>
            <a:normAutofit/>
          </a:bodyPr>
          <a:lstStyle>
            <a:lvl1pPr>
              <a:lnSpc>
                <a:spcPct val="150000"/>
              </a:lnSpc>
              <a:defRPr sz="1200" cap="none" spc="0">
                <a:latin typeface="+mn-lt"/>
              </a:defRPr>
            </a:lvl1pPr>
          </a:lstStyle>
          <a:p>
            <a:pPr lvl="0"/>
            <a:endParaRPr lang="de-DE" dirty="0"/>
          </a:p>
        </p:txBody>
      </p:sp>
      <p:sp>
        <p:nvSpPr>
          <p:cNvPr id="11" name="Textfeld 10"/>
          <p:cNvSpPr txBox="1"/>
          <p:nvPr userDrawn="1"/>
        </p:nvSpPr>
        <p:spPr>
          <a:xfrm>
            <a:off x="2802845" y="1432854"/>
            <a:ext cx="5055280" cy="415498"/>
          </a:xfrm>
          <a:prstGeom prst="rect">
            <a:avLst/>
          </a:prstGeom>
          <a:noFill/>
        </p:spPr>
        <p:txBody>
          <a:bodyPr wrap="square" rtlCol="0">
            <a:spAutoFit/>
          </a:bodyPr>
          <a:lstStyle/>
          <a:p>
            <a:pPr marL="0" marR="0" indent="0" algn="l"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Din-Bold" charset="0"/>
                <a:ea typeface="+mn-ea"/>
                <a:cs typeface="+mn-cs"/>
              </a:rPr>
              <a:t>ADVANTAGES IN OPERATION</a:t>
            </a:r>
          </a:p>
        </p:txBody>
      </p:sp>
      <p:grpSp>
        <p:nvGrpSpPr>
          <p:cNvPr id="2" name="Gruppierung 1"/>
          <p:cNvGrpSpPr/>
          <p:nvPr userDrawn="1"/>
        </p:nvGrpSpPr>
        <p:grpSpPr>
          <a:xfrm>
            <a:off x="2892426" y="461700"/>
            <a:ext cx="795600" cy="795600"/>
            <a:chOff x="2892426" y="461700"/>
            <a:chExt cx="795600" cy="795600"/>
          </a:xfrm>
        </p:grpSpPr>
        <p:sp>
          <p:nvSpPr>
            <p:cNvPr id="13" name="Rechteck 12"/>
            <p:cNvSpPr>
              <a:spLocks noChangeAspect="1"/>
            </p:cNvSpPr>
            <p:nvPr userDrawn="1"/>
          </p:nvSpPr>
          <p:spPr>
            <a:xfrm>
              <a:off x="2892426" y="461700"/>
              <a:ext cx="795600" cy="795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Bild 8"/>
            <p:cNvPicPr>
              <a:picLocks noChangeAspect="1"/>
            </p:cNvPicPr>
            <p:nvPr userDrawn="1"/>
          </p:nvPicPr>
          <p:blipFill>
            <a:blip r:embed="rId2"/>
            <a:stretch>
              <a:fillRect/>
            </a:stretch>
          </p:blipFill>
          <p:spPr>
            <a:xfrm>
              <a:off x="3130394" y="679372"/>
              <a:ext cx="319663" cy="360256"/>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chnische Features 1">
    <p:spTree>
      <p:nvGrpSpPr>
        <p:cNvPr id="1" name=""/>
        <p:cNvGrpSpPr/>
        <p:nvPr/>
      </p:nvGrpSpPr>
      <p:grpSpPr>
        <a:xfrm>
          <a:off x="0" y="0"/>
          <a:ext cx="0" cy="0"/>
          <a:chOff x="0" y="0"/>
          <a:chExt cx="0" cy="0"/>
        </a:xfrm>
      </p:grpSpPr>
      <p:sp>
        <p:nvSpPr>
          <p:cNvPr id="9" name="Bildplatzhalter 4"/>
          <p:cNvSpPr>
            <a:spLocks noGrp="1"/>
          </p:cNvSpPr>
          <p:nvPr>
            <p:ph type="pic" sz="quarter" idx="11" hasCustomPrompt="1"/>
          </p:nvPr>
        </p:nvSpPr>
        <p:spPr>
          <a:xfrm>
            <a:off x="180000" y="180000"/>
            <a:ext cx="4388400" cy="4388400"/>
          </a:xfrm>
          <a:solidFill>
            <a:schemeClr val="bg1">
              <a:lumMod val="95000"/>
            </a:schemeClr>
          </a:solidFill>
        </p:spPr>
        <p:txBody>
          <a:bodyPr anchor="ctr"/>
          <a:lstStyle>
            <a:lvl1pPr algn="ctr">
              <a:defRPr/>
            </a:lvl1pPr>
          </a:lstStyle>
          <a:p>
            <a:r>
              <a:rPr lang="de-DE" dirty="0"/>
              <a:t>BILD</a:t>
            </a:r>
          </a:p>
        </p:txBody>
      </p:sp>
      <p:sp>
        <p:nvSpPr>
          <p:cNvPr id="14" name="Textplatzhalter 20"/>
          <p:cNvSpPr>
            <a:spLocks noGrp="1"/>
          </p:cNvSpPr>
          <p:nvPr>
            <p:ph type="body" sz="quarter" idx="13"/>
          </p:nvPr>
        </p:nvSpPr>
        <p:spPr>
          <a:xfrm>
            <a:off x="5095017" y="2037808"/>
            <a:ext cx="3491771" cy="4362992"/>
          </a:xfrm>
        </p:spPr>
        <p:txBody>
          <a:bodyPr>
            <a:normAutofit/>
          </a:bodyPr>
          <a:lstStyle>
            <a:lvl1pPr>
              <a:lnSpc>
                <a:spcPct val="150000"/>
              </a:lnSpc>
              <a:defRPr sz="1200" cap="none" spc="0">
                <a:latin typeface="+mn-lt"/>
              </a:defRPr>
            </a:lvl1pPr>
          </a:lstStyle>
          <a:p>
            <a:pPr lvl="0"/>
            <a:endParaRPr lang="de-DE" dirty="0"/>
          </a:p>
        </p:txBody>
      </p:sp>
      <p:sp>
        <p:nvSpPr>
          <p:cNvPr id="15" name="Textfeld 14"/>
          <p:cNvSpPr txBox="1"/>
          <p:nvPr userDrawn="1"/>
        </p:nvSpPr>
        <p:spPr>
          <a:xfrm>
            <a:off x="5005436" y="1432854"/>
            <a:ext cx="3581578" cy="415498"/>
          </a:xfrm>
          <a:prstGeom prst="rect">
            <a:avLst/>
          </a:prstGeom>
          <a:noFill/>
        </p:spPr>
        <p:txBody>
          <a:bodyPr wrap="square" rtlCol="0">
            <a:spAutoFit/>
          </a:bodyPr>
          <a:lstStyle/>
          <a:p>
            <a:pPr marL="0" marR="0" indent="0" algn="l"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Din-Bold" charset="0"/>
                <a:ea typeface="+mn-ea"/>
                <a:cs typeface="+mn-cs"/>
              </a:rPr>
              <a:t>TECHNISCHE FEATURES</a:t>
            </a:r>
            <a:endParaRPr lang="de-DE" sz="2100" dirty="0"/>
          </a:p>
        </p:txBody>
      </p:sp>
      <p:sp>
        <p:nvSpPr>
          <p:cNvPr id="16" name="Bildplatzhalter 5"/>
          <p:cNvSpPr>
            <a:spLocks noGrp="1"/>
          </p:cNvSpPr>
          <p:nvPr>
            <p:ph type="pic" sz="quarter" idx="17"/>
          </p:nvPr>
        </p:nvSpPr>
        <p:spPr>
          <a:xfrm>
            <a:off x="180000" y="4751882"/>
            <a:ext cx="2083515" cy="1926238"/>
          </a:xfrm>
          <a:solidFill>
            <a:schemeClr val="bg1">
              <a:lumMod val="95000"/>
            </a:schemeClr>
          </a:solidFill>
        </p:spPr>
        <p:txBody>
          <a:bodyPr vert="horz" anchor="ctr">
            <a:normAutofit/>
          </a:bodyPr>
          <a:lstStyle>
            <a:lvl1pPr algn="ctr">
              <a:defRPr sz="1200" baseline="0">
                <a:latin typeface="Arial" charset="0"/>
              </a:defRPr>
            </a:lvl1pPr>
          </a:lstStyle>
          <a:p>
            <a:endParaRPr lang="de-DE" dirty="0"/>
          </a:p>
        </p:txBody>
      </p:sp>
      <p:sp>
        <p:nvSpPr>
          <p:cNvPr id="22" name="Bildplatzhalter 5"/>
          <p:cNvSpPr>
            <a:spLocks noGrp="1"/>
          </p:cNvSpPr>
          <p:nvPr>
            <p:ph type="pic" sz="quarter" idx="18"/>
          </p:nvPr>
        </p:nvSpPr>
        <p:spPr>
          <a:xfrm>
            <a:off x="2488485" y="4751882"/>
            <a:ext cx="2083515" cy="1926238"/>
          </a:xfrm>
          <a:solidFill>
            <a:schemeClr val="bg1">
              <a:lumMod val="95000"/>
            </a:schemeClr>
          </a:solidFill>
        </p:spPr>
        <p:txBody>
          <a:bodyPr vert="horz" anchor="ctr">
            <a:normAutofit/>
          </a:bodyPr>
          <a:lstStyle>
            <a:lvl1pPr algn="ctr">
              <a:defRPr sz="1200" baseline="0">
                <a:latin typeface="Arial" charset="0"/>
              </a:defRPr>
            </a:lvl1pPr>
          </a:lstStyle>
          <a:p>
            <a:endParaRPr lang="de-DE" dirty="0"/>
          </a:p>
        </p:txBody>
      </p:sp>
      <p:sp>
        <p:nvSpPr>
          <p:cNvPr id="6" name="Textplatzhalter 5"/>
          <p:cNvSpPr>
            <a:spLocks noGrp="1"/>
          </p:cNvSpPr>
          <p:nvPr>
            <p:ph type="body" sz="quarter" idx="19" hasCustomPrompt="1"/>
          </p:nvPr>
        </p:nvSpPr>
        <p:spPr>
          <a:xfrm>
            <a:off x="5094288" y="1275183"/>
            <a:ext cx="3492500" cy="268803"/>
          </a:xfrm>
        </p:spPr>
        <p:txBody>
          <a:bodyPr>
            <a:normAutofit/>
          </a:bodyPr>
          <a:lstStyle>
            <a:lvl1pPr>
              <a:defRPr sz="1300">
                <a:solidFill>
                  <a:schemeClr val="tx1"/>
                </a:solidFill>
              </a:defRPr>
            </a:lvl1pPr>
          </a:lstStyle>
          <a:p>
            <a:pPr lvl="0"/>
            <a:r>
              <a:rPr lang="de-DE" dirty="0"/>
              <a:t>PRODUKTNAME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4">
                                            <p:txEl>
                                              <p:pRg st="0" end="0"/>
                                            </p:txEl>
                                          </p:spTgt>
                                        </p:tgtEl>
                                        <p:attrNameLst>
                                          <p:attrName>style.visibility</p:attrName>
                                        </p:attrNameLst>
                                      </p:cBhvr>
                                      <p:to>
                                        <p:strVal val="visible"/>
                                      </p:to>
                                    </p:set>
                                    <p:anim calcmode="lin" valueType="num">
                                      <p:cBhvr additive="base">
                                        <p:cTn id="2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bldP spid="16" grpId="0" animBg="1"/>
      <p:bldP spid="22" grpId="0" animBg="1"/>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chnische Features 2">
    <p:spTree>
      <p:nvGrpSpPr>
        <p:cNvPr id="1" name=""/>
        <p:cNvGrpSpPr/>
        <p:nvPr/>
      </p:nvGrpSpPr>
      <p:grpSpPr>
        <a:xfrm>
          <a:off x="0" y="0"/>
          <a:ext cx="0" cy="0"/>
          <a:chOff x="0" y="0"/>
          <a:chExt cx="0" cy="0"/>
        </a:xfrm>
      </p:grpSpPr>
      <p:sp>
        <p:nvSpPr>
          <p:cNvPr id="8" name="Bildplatzhalter 5"/>
          <p:cNvSpPr>
            <a:spLocks noGrp="1"/>
          </p:cNvSpPr>
          <p:nvPr>
            <p:ph type="pic" sz="quarter" idx="11"/>
          </p:nvPr>
        </p:nvSpPr>
        <p:spPr>
          <a:xfrm>
            <a:off x="180000" y="180000"/>
            <a:ext cx="4304914" cy="3158286"/>
          </a:xfrm>
          <a:solidFill>
            <a:schemeClr val="bg1">
              <a:lumMod val="95000"/>
            </a:schemeClr>
          </a:solidFill>
        </p:spPr>
        <p:txBody>
          <a:bodyPr vert="horz" anchor="ctr">
            <a:normAutofit/>
          </a:bodyPr>
          <a:lstStyle>
            <a:lvl1pPr algn="ctr">
              <a:defRPr sz="1200" baseline="0">
                <a:latin typeface="Arial" charset="0"/>
              </a:defRPr>
            </a:lvl1pPr>
          </a:lstStyle>
          <a:p>
            <a:endParaRPr lang="de-DE" dirty="0"/>
          </a:p>
        </p:txBody>
      </p:sp>
      <p:sp>
        <p:nvSpPr>
          <p:cNvPr id="10" name="Bildplatzhalter 5"/>
          <p:cNvSpPr>
            <a:spLocks noGrp="1"/>
          </p:cNvSpPr>
          <p:nvPr>
            <p:ph type="pic" sz="quarter" idx="20"/>
          </p:nvPr>
        </p:nvSpPr>
        <p:spPr>
          <a:xfrm>
            <a:off x="4659086" y="180000"/>
            <a:ext cx="4296228" cy="3158286"/>
          </a:xfrm>
          <a:solidFill>
            <a:schemeClr val="bg1">
              <a:lumMod val="95000"/>
            </a:schemeClr>
          </a:solidFill>
        </p:spPr>
        <p:txBody>
          <a:bodyPr vert="horz" anchor="ctr">
            <a:normAutofit/>
          </a:bodyPr>
          <a:lstStyle>
            <a:lvl1pPr algn="ctr">
              <a:defRPr sz="1200" baseline="0">
                <a:latin typeface="Arial" charset="0"/>
              </a:defRPr>
            </a:lvl1pPr>
          </a:lstStyle>
          <a:p>
            <a:endParaRPr lang="de-DE"/>
          </a:p>
        </p:txBody>
      </p:sp>
      <p:sp>
        <p:nvSpPr>
          <p:cNvPr id="11" name="Textplatzhalter 20"/>
          <p:cNvSpPr>
            <a:spLocks noGrp="1"/>
          </p:cNvSpPr>
          <p:nvPr>
            <p:ph type="body" sz="quarter" idx="21"/>
          </p:nvPr>
        </p:nvSpPr>
        <p:spPr>
          <a:xfrm>
            <a:off x="572229" y="4246972"/>
            <a:ext cx="3635877" cy="2153827"/>
          </a:xfrm>
        </p:spPr>
        <p:txBody>
          <a:bodyPr>
            <a:normAutofit/>
          </a:bodyPr>
          <a:lstStyle>
            <a:lvl1pPr>
              <a:lnSpc>
                <a:spcPct val="150000"/>
              </a:lnSpc>
              <a:defRPr sz="1200" cap="none" spc="0">
                <a:latin typeface="+mn-lt"/>
              </a:defRPr>
            </a:lvl1pPr>
          </a:lstStyle>
          <a:p>
            <a:pPr lvl="0"/>
            <a:endParaRPr lang="de-DE" dirty="0"/>
          </a:p>
        </p:txBody>
      </p:sp>
      <p:sp>
        <p:nvSpPr>
          <p:cNvPr id="3" name="Textplatzhalter 2"/>
          <p:cNvSpPr>
            <a:spLocks noGrp="1"/>
          </p:cNvSpPr>
          <p:nvPr>
            <p:ph type="body" sz="quarter" idx="22" hasCustomPrompt="1"/>
          </p:nvPr>
        </p:nvSpPr>
        <p:spPr>
          <a:xfrm>
            <a:off x="578647" y="3754439"/>
            <a:ext cx="3629459" cy="415925"/>
          </a:xfrm>
        </p:spPr>
        <p:txBody>
          <a:bodyPr/>
          <a:lstStyle/>
          <a:p>
            <a:pPr lvl="0"/>
            <a:r>
              <a:rPr lang="de-DE" dirty="0"/>
              <a:t>HEADLINE EINFÜGEN</a:t>
            </a:r>
          </a:p>
        </p:txBody>
      </p:sp>
      <p:sp>
        <p:nvSpPr>
          <p:cNvPr id="17" name="Textplatzhalter 20"/>
          <p:cNvSpPr>
            <a:spLocks noGrp="1"/>
          </p:cNvSpPr>
          <p:nvPr>
            <p:ph type="body" sz="quarter" idx="23"/>
          </p:nvPr>
        </p:nvSpPr>
        <p:spPr>
          <a:xfrm>
            <a:off x="5098594" y="4246972"/>
            <a:ext cx="3635877" cy="2153827"/>
          </a:xfrm>
        </p:spPr>
        <p:txBody>
          <a:bodyPr>
            <a:normAutofit/>
          </a:bodyPr>
          <a:lstStyle>
            <a:lvl1pPr>
              <a:lnSpc>
                <a:spcPct val="150000"/>
              </a:lnSpc>
              <a:defRPr sz="1200" cap="none" spc="0">
                <a:latin typeface="+mn-lt"/>
              </a:defRPr>
            </a:lvl1pPr>
          </a:lstStyle>
          <a:p>
            <a:pPr lvl="0"/>
            <a:endParaRPr lang="de-DE" dirty="0"/>
          </a:p>
        </p:txBody>
      </p:sp>
      <p:sp>
        <p:nvSpPr>
          <p:cNvPr id="18" name="Textplatzhalter 2"/>
          <p:cNvSpPr>
            <a:spLocks noGrp="1"/>
          </p:cNvSpPr>
          <p:nvPr>
            <p:ph type="body" sz="quarter" idx="24" hasCustomPrompt="1"/>
          </p:nvPr>
        </p:nvSpPr>
        <p:spPr>
          <a:xfrm>
            <a:off x="5105012" y="3754439"/>
            <a:ext cx="3629459" cy="415925"/>
          </a:xfrm>
        </p:spPr>
        <p:txBody>
          <a:bodyPr/>
          <a:lstStyle/>
          <a:p>
            <a:pPr lvl="0"/>
            <a:r>
              <a:rPr lang="de-DE" dirty="0"/>
              <a:t>HEADLINE EINFÜGEN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 calcmode="lin" valueType="num">
                                      <p:cBhvr additive="base">
                                        <p:cTn id="23"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8">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le technische Merkmale">
    <p:spTree>
      <p:nvGrpSpPr>
        <p:cNvPr id="1" name=""/>
        <p:cNvGrpSpPr/>
        <p:nvPr/>
      </p:nvGrpSpPr>
      <p:grpSpPr>
        <a:xfrm>
          <a:off x="0" y="0"/>
          <a:ext cx="0" cy="0"/>
          <a:chOff x="0" y="0"/>
          <a:chExt cx="0" cy="0"/>
        </a:xfrm>
      </p:grpSpPr>
      <p:sp>
        <p:nvSpPr>
          <p:cNvPr id="3" name="Textplatzhalter 2"/>
          <p:cNvSpPr>
            <a:spLocks noGrp="1"/>
          </p:cNvSpPr>
          <p:nvPr>
            <p:ph type="body" sz="quarter" idx="22" hasCustomPrompt="1"/>
          </p:nvPr>
        </p:nvSpPr>
        <p:spPr>
          <a:xfrm>
            <a:off x="578647" y="457200"/>
            <a:ext cx="7993853" cy="415925"/>
          </a:xfrm>
        </p:spPr>
        <p:txBody>
          <a:bodyPr/>
          <a:lstStyle/>
          <a:p>
            <a:pPr lvl="0"/>
            <a:r>
              <a:rPr lang="de-DE" dirty="0"/>
              <a:t>HEADLINE EINFÜGEN</a:t>
            </a:r>
          </a:p>
        </p:txBody>
      </p:sp>
      <p:sp>
        <p:nvSpPr>
          <p:cNvPr id="4" name="Tabellenplatzhalter 3"/>
          <p:cNvSpPr>
            <a:spLocks noGrp="1"/>
          </p:cNvSpPr>
          <p:nvPr>
            <p:ph type="tbl" sz="quarter" idx="23"/>
          </p:nvPr>
        </p:nvSpPr>
        <p:spPr>
          <a:xfrm>
            <a:off x="571500" y="1044575"/>
            <a:ext cx="8001000" cy="5356225"/>
          </a:xfrm>
        </p:spPr>
        <p:txBody>
          <a:bodyPr/>
          <a:lstStyle/>
          <a:p>
            <a:endParaRPr lang="de-DE"/>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elguppe Architekten">
    <p:spTree>
      <p:nvGrpSpPr>
        <p:cNvPr id="1" name=""/>
        <p:cNvGrpSpPr/>
        <p:nvPr/>
      </p:nvGrpSpPr>
      <p:grpSpPr>
        <a:xfrm>
          <a:off x="0" y="0"/>
          <a:ext cx="0" cy="0"/>
          <a:chOff x="0" y="0"/>
          <a:chExt cx="0" cy="0"/>
        </a:xfrm>
      </p:grpSpPr>
      <p:sp>
        <p:nvSpPr>
          <p:cNvPr id="5" name="Bildplatzhalter 4"/>
          <p:cNvSpPr>
            <a:spLocks noGrp="1"/>
          </p:cNvSpPr>
          <p:nvPr>
            <p:ph type="pic" sz="quarter" idx="11" hasCustomPrompt="1"/>
          </p:nvPr>
        </p:nvSpPr>
        <p:spPr>
          <a:xfrm>
            <a:off x="3470400" y="539003"/>
            <a:ext cx="2203200" cy="2203200"/>
          </a:xfrm>
          <a:prstGeom prst="ellipse">
            <a:avLst/>
          </a:prstGeom>
          <a:solidFill>
            <a:schemeClr val="bg1">
              <a:lumMod val="95000"/>
            </a:schemeClr>
          </a:solidFill>
        </p:spPr>
        <p:txBody>
          <a:bodyPr anchor="ctr"/>
          <a:lstStyle>
            <a:lvl1pPr algn="ctr">
              <a:defRPr/>
            </a:lvl1pPr>
          </a:lstStyle>
          <a:p>
            <a:r>
              <a:rPr lang="de-DE" dirty="0"/>
              <a:t>BILD</a:t>
            </a:r>
          </a:p>
        </p:txBody>
      </p:sp>
      <p:sp>
        <p:nvSpPr>
          <p:cNvPr id="10" name="Textplatzhalter 20"/>
          <p:cNvSpPr>
            <a:spLocks noGrp="1"/>
          </p:cNvSpPr>
          <p:nvPr>
            <p:ph type="body" sz="quarter" idx="13"/>
          </p:nvPr>
        </p:nvSpPr>
        <p:spPr>
          <a:xfrm>
            <a:off x="2089151" y="3674921"/>
            <a:ext cx="4965699" cy="2725879"/>
          </a:xfrm>
        </p:spPr>
        <p:txBody>
          <a:bodyPr>
            <a:normAutofit/>
          </a:bodyPr>
          <a:lstStyle>
            <a:lvl1pPr algn="ctr">
              <a:lnSpc>
                <a:spcPct val="150000"/>
              </a:lnSpc>
              <a:defRPr sz="1200" cap="none" spc="0">
                <a:latin typeface="+mn-lt"/>
              </a:defRPr>
            </a:lvl1pPr>
          </a:lstStyle>
          <a:p>
            <a:pPr lvl="0"/>
            <a:endParaRPr lang="de-DE" dirty="0"/>
          </a:p>
        </p:txBody>
      </p:sp>
      <p:sp>
        <p:nvSpPr>
          <p:cNvPr id="11" name="Textfeld 10"/>
          <p:cNvSpPr txBox="1"/>
          <p:nvPr userDrawn="1"/>
        </p:nvSpPr>
        <p:spPr>
          <a:xfrm>
            <a:off x="2044360" y="3159241"/>
            <a:ext cx="5055280" cy="415498"/>
          </a:xfrm>
          <a:prstGeom prst="rect">
            <a:avLst/>
          </a:prstGeom>
          <a:noFill/>
        </p:spPr>
        <p:txBody>
          <a:bodyPr wrap="square" rtlCol="0">
            <a:spAutoFit/>
          </a:bodyPr>
          <a:lstStyle/>
          <a:p>
            <a:pPr marL="0" marR="0" indent="0" algn="ctr"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Din-Bold" charset="0"/>
                <a:ea typeface="+mn-ea"/>
                <a:cs typeface="+mn-cs"/>
              </a:rPr>
              <a:t>ARCHITECTS</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p">
        <p:tmplLst>
          <p:tmpl lvl="1">
            <p:tnLst>
              <p:par>
                <p:cTn presetID="2" presetClass="entr" presetSubtype="4"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wendung Industrie">
    <p:spTree>
      <p:nvGrpSpPr>
        <p:cNvPr id="1" name=""/>
        <p:cNvGrpSpPr/>
        <p:nvPr/>
      </p:nvGrpSpPr>
      <p:grpSpPr>
        <a:xfrm>
          <a:off x="0" y="0"/>
          <a:ext cx="0" cy="0"/>
          <a:chOff x="0" y="0"/>
          <a:chExt cx="0" cy="0"/>
        </a:xfrm>
      </p:grpSpPr>
      <p:sp>
        <p:nvSpPr>
          <p:cNvPr id="8" name="Textplatzhalter 20"/>
          <p:cNvSpPr>
            <a:spLocks noGrp="1"/>
          </p:cNvSpPr>
          <p:nvPr>
            <p:ph type="body" sz="quarter" idx="13"/>
          </p:nvPr>
        </p:nvSpPr>
        <p:spPr>
          <a:xfrm>
            <a:off x="5095017" y="1948534"/>
            <a:ext cx="3459163" cy="4452266"/>
          </a:xfrm>
        </p:spPr>
        <p:txBody>
          <a:bodyPr>
            <a:normAutofit/>
          </a:bodyPr>
          <a:lstStyle>
            <a:lvl1pPr>
              <a:lnSpc>
                <a:spcPct val="150000"/>
              </a:lnSpc>
              <a:defRPr sz="1200" cap="none" spc="0">
                <a:latin typeface="+mn-lt"/>
              </a:defRPr>
            </a:lvl1pPr>
          </a:lstStyle>
          <a:p>
            <a:pPr lvl="0"/>
            <a:endParaRPr lang="de-DE" dirty="0"/>
          </a:p>
        </p:txBody>
      </p:sp>
      <p:sp>
        <p:nvSpPr>
          <p:cNvPr id="9" name="Textfeld 8"/>
          <p:cNvSpPr txBox="1"/>
          <p:nvPr userDrawn="1"/>
        </p:nvSpPr>
        <p:spPr>
          <a:xfrm>
            <a:off x="5005436" y="1432854"/>
            <a:ext cx="3581578" cy="415498"/>
          </a:xfrm>
          <a:prstGeom prst="rect">
            <a:avLst/>
          </a:prstGeom>
          <a:noFill/>
        </p:spPr>
        <p:txBody>
          <a:bodyPr wrap="square" rtlCol="0">
            <a:spAutoFit/>
          </a:bodyPr>
          <a:lstStyle/>
          <a:p>
            <a:pPr marL="0" marR="0" indent="0" algn="l"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Din-Bold" charset="0"/>
                <a:ea typeface="+mn-ea"/>
                <a:cs typeface="+mn-cs"/>
              </a:rPr>
              <a:t>ANWENDUNG INDUSTRIE</a:t>
            </a:r>
            <a:endParaRPr lang="de-DE" sz="2100" dirty="0"/>
          </a:p>
        </p:txBody>
      </p:sp>
      <p:sp>
        <p:nvSpPr>
          <p:cNvPr id="19" name="Bildplatzhalter 4"/>
          <p:cNvSpPr>
            <a:spLocks noGrp="1"/>
          </p:cNvSpPr>
          <p:nvPr>
            <p:ph type="pic" sz="quarter" idx="11" hasCustomPrompt="1"/>
          </p:nvPr>
        </p:nvSpPr>
        <p:spPr>
          <a:xfrm>
            <a:off x="180000" y="180000"/>
            <a:ext cx="4392000" cy="6498000"/>
          </a:xfrm>
          <a:solidFill>
            <a:schemeClr val="bg1">
              <a:lumMod val="95000"/>
            </a:schemeClr>
          </a:solidFill>
        </p:spPr>
        <p:txBody>
          <a:bodyPr anchor="ctr"/>
          <a:lstStyle>
            <a:lvl1pPr algn="ctr">
              <a:defRPr/>
            </a:lvl1pPr>
          </a:lstStyle>
          <a:p>
            <a:r>
              <a:rPr lang="de-DE" dirty="0"/>
              <a:t>BILD</a:t>
            </a:r>
          </a:p>
        </p:txBody>
      </p:sp>
      <p:grpSp>
        <p:nvGrpSpPr>
          <p:cNvPr id="2" name="Gruppierung 1"/>
          <p:cNvGrpSpPr/>
          <p:nvPr userDrawn="1"/>
        </p:nvGrpSpPr>
        <p:grpSpPr>
          <a:xfrm>
            <a:off x="5086350" y="458610"/>
            <a:ext cx="798690" cy="798690"/>
            <a:chOff x="5094110" y="458610"/>
            <a:chExt cx="798690" cy="798690"/>
          </a:xfrm>
        </p:grpSpPr>
        <p:sp>
          <p:nvSpPr>
            <p:cNvPr id="17" name="Rechteck 16"/>
            <p:cNvSpPr/>
            <p:nvPr userDrawn="1"/>
          </p:nvSpPr>
          <p:spPr>
            <a:xfrm>
              <a:off x="5094110" y="458610"/>
              <a:ext cx="798690" cy="79869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Bild 36"/>
            <p:cNvPicPr>
              <a:picLocks noChangeAspect="1"/>
            </p:cNvPicPr>
            <p:nvPr userDrawn="1"/>
          </p:nvPicPr>
          <p:blipFill>
            <a:blip r:embed="rId2"/>
            <a:stretch>
              <a:fillRect/>
            </a:stretch>
          </p:blipFill>
          <p:spPr>
            <a:xfrm>
              <a:off x="5317692" y="702190"/>
              <a:ext cx="340292" cy="311934"/>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bldP spid="19"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ielgruppe Planer">
    <p:spTree>
      <p:nvGrpSpPr>
        <p:cNvPr id="1" name=""/>
        <p:cNvGrpSpPr/>
        <p:nvPr/>
      </p:nvGrpSpPr>
      <p:grpSpPr>
        <a:xfrm>
          <a:off x="0" y="0"/>
          <a:ext cx="0" cy="0"/>
          <a:chOff x="0" y="0"/>
          <a:chExt cx="0" cy="0"/>
        </a:xfrm>
      </p:grpSpPr>
      <p:sp>
        <p:nvSpPr>
          <p:cNvPr id="5" name="Bildplatzhalter 4"/>
          <p:cNvSpPr>
            <a:spLocks noGrp="1"/>
          </p:cNvSpPr>
          <p:nvPr>
            <p:ph type="pic" sz="quarter" idx="11" hasCustomPrompt="1"/>
          </p:nvPr>
        </p:nvSpPr>
        <p:spPr>
          <a:xfrm>
            <a:off x="3470400" y="539003"/>
            <a:ext cx="2203200" cy="2203200"/>
          </a:xfrm>
          <a:prstGeom prst="ellipse">
            <a:avLst/>
          </a:prstGeom>
          <a:solidFill>
            <a:schemeClr val="bg1">
              <a:lumMod val="95000"/>
            </a:schemeClr>
          </a:solidFill>
        </p:spPr>
        <p:txBody>
          <a:bodyPr anchor="ctr"/>
          <a:lstStyle>
            <a:lvl1pPr algn="ctr">
              <a:defRPr/>
            </a:lvl1pPr>
          </a:lstStyle>
          <a:p>
            <a:r>
              <a:rPr lang="de-DE" dirty="0"/>
              <a:t>BILD</a:t>
            </a:r>
          </a:p>
        </p:txBody>
      </p:sp>
      <p:sp>
        <p:nvSpPr>
          <p:cNvPr id="10" name="Textplatzhalter 20"/>
          <p:cNvSpPr>
            <a:spLocks noGrp="1"/>
          </p:cNvSpPr>
          <p:nvPr>
            <p:ph type="body" sz="quarter" idx="13"/>
          </p:nvPr>
        </p:nvSpPr>
        <p:spPr>
          <a:xfrm>
            <a:off x="2089151" y="3674921"/>
            <a:ext cx="4965699" cy="2725879"/>
          </a:xfrm>
        </p:spPr>
        <p:txBody>
          <a:bodyPr>
            <a:normAutofit/>
          </a:bodyPr>
          <a:lstStyle>
            <a:lvl1pPr algn="ctr">
              <a:lnSpc>
                <a:spcPct val="150000"/>
              </a:lnSpc>
              <a:defRPr sz="1200" cap="none" spc="0">
                <a:latin typeface="+mn-lt"/>
              </a:defRPr>
            </a:lvl1pPr>
          </a:lstStyle>
          <a:p>
            <a:pPr lvl="0"/>
            <a:endParaRPr lang="de-DE" dirty="0"/>
          </a:p>
        </p:txBody>
      </p:sp>
      <p:sp>
        <p:nvSpPr>
          <p:cNvPr id="11" name="Textfeld 10"/>
          <p:cNvSpPr txBox="1"/>
          <p:nvPr userDrawn="1"/>
        </p:nvSpPr>
        <p:spPr>
          <a:xfrm>
            <a:off x="2044360" y="3159241"/>
            <a:ext cx="5055280" cy="415498"/>
          </a:xfrm>
          <a:prstGeom prst="rect">
            <a:avLst/>
          </a:prstGeom>
          <a:noFill/>
        </p:spPr>
        <p:txBody>
          <a:bodyPr wrap="square"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Din-Bold" charset="0"/>
                <a:ea typeface="+mn-ea"/>
                <a:cs typeface="+mn-cs"/>
              </a:rPr>
              <a:t>LIGHTING DESIGNERS</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p">
        <p:tmplLst>
          <p:tmpl lvl="1">
            <p:tnLst>
              <p:par>
                <p:cTn presetID="2" presetClass="entr" presetSubtype="4"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ielgruppe Installateur">
    <p:spTree>
      <p:nvGrpSpPr>
        <p:cNvPr id="1" name=""/>
        <p:cNvGrpSpPr/>
        <p:nvPr/>
      </p:nvGrpSpPr>
      <p:grpSpPr>
        <a:xfrm>
          <a:off x="0" y="0"/>
          <a:ext cx="0" cy="0"/>
          <a:chOff x="0" y="0"/>
          <a:chExt cx="0" cy="0"/>
        </a:xfrm>
      </p:grpSpPr>
      <p:sp>
        <p:nvSpPr>
          <p:cNvPr id="5" name="Bildplatzhalter 4"/>
          <p:cNvSpPr>
            <a:spLocks noGrp="1"/>
          </p:cNvSpPr>
          <p:nvPr>
            <p:ph type="pic" sz="quarter" idx="11" hasCustomPrompt="1"/>
          </p:nvPr>
        </p:nvSpPr>
        <p:spPr>
          <a:xfrm>
            <a:off x="3470400" y="539003"/>
            <a:ext cx="2203200" cy="2203200"/>
          </a:xfrm>
          <a:prstGeom prst="ellipse">
            <a:avLst/>
          </a:prstGeom>
          <a:solidFill>
            <a:schemeClr val="bg1">
              <a:lumMod val="95000"/>
            </a:schemeClr>
          </a:solidFill>
        </p:spPr>
        <p:txBody>
          <a:bodyPr anchor="ctr"/>
          <a:lstStyle>
            <a:lvl1pPr algn="ctr">
              <a:defRPr/>
            </a:lvl1pPr>
          </a:lstStyle>
          <a:p>
            <a:r>
              <a:rPr lang="de-DE" dirty="0"/>
              <a:t>BILD</a:t>
            </a:r>
          </a:p>
        </p:txBody>
      </p:sp>
      <p:sp>
        <p:nvSpPr>
          <p:cNvPr id="10" name="Textplatzhalter 20"/>
          <p:cNvSpPr>
            <a:spLocks noGrp="1"/>
          </p:cNvSpPr>
          <p:nvPr>
            <p:ph type="body" sz="quarter" idx="13"/>
          </p:nvPr>
        </p:nvSpPr>
        <p:spPr>
          <a:xfrm>
            <a:off x="2089151" y="3674921"/>
            <a:ext cx="4965699" cy="2725879"/>
          </a:xfrm>
        </p:spPr>
        <p:txBody>
          <a:bodyPr>
            <a:normAutofit/>
          </a:bodyPr>
          <a:lstStyle>
            <a:lvl1pPr algn="ctr">
              <a:lnSpc>
                <a:spcPct val="150000"/>
              </a:lnSpc>
              <a:defRPr sz="1200" cap="none" spc="0">
                <a:latin typeface="+mn-lt"/>
              </a:defRPr>
            </a:lvl1pPr>
          </a:lstStyle>
          <a:p>
            <a:pPr lvl="0"/>
            <a:endParaRPr lang="de-DE" dirty="0"/>
          </a:p>
        </p:txBody>
      </p:sp>
      <p:sp>
        <p:nvSpPr>
          <p:cNvPr id="11" name="Textfeld 10"/>
          <p:cNvSpPr txBox="1"/>
          <p:nvPr userDrawn="1"/>
        </p:nvSpPr>
        <p:spPr>
          <a:xfrm>
            <a:off x="2044360" y="3159241"/>
            <a:ext cx="5055280" cy="738664"/>
          </a:xfrm>
          <a:prstGeom prst="rect">
            <a:avLst/>
          </a:prstGeom>
          <a:noFill/>
        </p:spPr>
        <p:txBody>
          <a:bodyPr wrap="square"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Din-Bold" charset="0"/>
                <a:ea typeface="+mn-ea"/>
                <a:cs typeface="+mn-cs"/>
              </a:rPr>
              <a:t>ELECTRICAL CONTRACTORS</a:t>
            </a:r>
          </a:p>
          <a:p>
            <a:pPr marL="0" marR="0" indent="0" algn="ctr" defTabSz="91433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000000"/>
              </a:solidFill>
              <a:effectLst/>
              <a:uLnTx/>
              <a:uFillTx/>
              <a:latin typeface="Din-Bold" charset="0"/>
              <a:ea typeface="+mn-ea"/>
              <a:cs typeface="+mn-cs"/>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p">
        <p:tmplLst>
          <p:tmpl lvl="1">
            <p:tnLst>
              <p:par>
                <p:cTn presetID="2" presetClass="entr" presetSubtype="4"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ielgruppe Betreiber / Endkunde">
    <p:spTree>
      <p:nvGrpSpPr>
        <p:cNvPr id="1" name=""/>
        <p:cNvGrpSpPr/>
        <p:nvPr/>
      </p:nvGrpSpPr>
      <p:grpSpPr>
        <a:xfrm>
          <a:off x="0" y="0"/>
          <a:ext cx="0" cy="0"/>
          <a:chOff x="0" y="0"/>
          <a:chExt cx="0" cy="0"/>
        </a:xfrm>
      </p:grpSpPr>
      <p:sp>
        <p:nvSpPr>
          <p:cNvPr id="5" name="Bildplatzhalter 4"/>
          <p:cNvSpPr>
            <a:spLocks noGrp="1"/>
          </p:cNvSpPr>
          <p:nvPr>
            <p:ph type="pic" sz="quarter" idx="11" hasCustomPrompt="1"/>
          </p:nvPr>
        </p:nvSpPr>
        <p:spPr>
          <a:xfrm>
            <a:off x="3470400" y="539003"/>
            <a:ext cx="2203200" cy="2203200"/>
          </a:xfrm>
          <a:prstGeom prst="ellipse">
            <a:avLst/>
          </a:prstGeom>
          <a:solidFill>
            <a:schemeClr val="bg1">
              <a:lumMod val="95000"/>
            </a:schemeClr>
          </a:solidFill>
        </p:spPr>
        <p:txBody>
          <a:bodyPr anchor="ctr"/>
          <a:lstStyle>
            <a:lvl1pPr algn="ctr">
              <a:defRPr/>
            </a:lvl1pPr>
          </a:lstStyle>
          <a:p>
            <a:r>
              <a:rPr lang="de-DE" dirty="0"/>
              <a:t>BILD</a:t>
            </a:r>
          </a:p>
        </p:txBody>
      </p:sp>
      <p:sp>
        <p:nvSpPr>
          <p:cNvPr id="10" name="Textplatzhalter 20"/>
          <p:cNvSpPr>
            <a:spLocks noGrp="1"/>
          </p:cNvSpPr>
          <p:nvPr>
            <p:ph type="body" sz="quarter" idx="13"/>
          </p:nvPr>
        </p:nvSpPr>
        <p:spPr>
          <a:xfrm>
            <a:off x="2089151" y="3674921"/>
            <a:ext cx="4965699" cy="2725879"/>
          </a:xfrm>
        </p:spPr>
        <p:txBody>
          <a:bodyPr>
            <a:normAutofit/>
          </a:bodyPr>
          <a:lstStyle>
            <a:lvl1pPr algn="ctr">
              <a:lnSpc>
                <a:spcPct val="150000"/>
              </a:lnSpc>
              <a:defRPr sz="1200" cap="none" spc="0">
                <a:latin typeface="+mn-lt"/>
              </a:defRPr>
            </a:lvl1pPr>
          </a:lstStyle>
          <a:p>
            <a:pPr lvl="0"/>
            <a:endParaRPr lang="de-DE" dirty="0"/>
          </a:p>
        </p:txBody>
      </p:sp>
      <p:sp>
        <p:nvSpPr>
          <p:cNvPr id="11" name="Textfeld 10"/>
          <p:cNvSpPr txBox="1"/>
          <p:nvPr userDrawn="1"/>
        </p:nvSpPr>
        <p:spPr>
          <a:xfrm>
            <a:off x="2044360" y="3159241"/>
            <a:ext cx="5055280" cy="415498"/>
          </a:xfrm>
          <a:prstGeom prst="rect">
            <a:avLst/>
          </a:prstGeom>
          <a:noFill/>
        </p:spPr>
        <p:txBody>
          <a:bodyPr wrap="square" rtlCol="0">
            <a:spAutoFit/>
          </a:bodyPr>
          <a:lstStyle/>
          <a:p>
            <a:pPr marL="0" marR="0" indent="0" algn="ctr" defTabSz="914330" rtl="0" eaLnBrk="1" fontAlgn="auto" latinLnBrk="0" hangingPunct="1">
              <a:lnSpc>
                <a:spcPct val="100000"/>
              </a:lnSpc>
              <a:spcBef>
                <a:spcPts val="0"/>
              </a:spcBef>
              <a:spcAft>
                <a:spcPts val="0"/>
              </a:spcAft>
              <a:buClrTx/>
              <a:buSzTx/>
              <a:buFontTx/>
              <a:buNone/>
              <a:tabLst/>
              <a:defRPr/>
            </a:pPr>
            <a:r>
              <a:rPr lang="de-DE" sz="2100" kern="1200" dirty="0">
                <a:solidFill>
                  <a:schemeClr val="tx1"/>
                </a:solidFill>
                <a:latin typeface="+mj-lt"/>
                <a:ea typeface="+mn-ea"/>
                <a:cs typeface="+mn-cs"/>
              </a:rPr>
              <a:t>OPERATOR / END CUSTOMER</a:t>
            </a:r>
            <a:endParaRPr kumimoji="0" lang="en-US" sz="2100" b="0" i="0" u="none" strike="noStrike" kern="1200" cap="none" spc="0" normalizeH="0" baseline="0" noProof="0" dirty="0">
              <a:ln>
                <a:noFill/>
              </a:ln>
              <a:solidFill>
                <a:srgbClr val="000000"/>
              </a:solidFill>
              <a:effectLst/>
              <a:uLnTx/>
              <a:uFillTx/>
              <a:latin typeface="+mj-lt"/>
              <a:ea typeface="+mn-ea"/>
              <a:cs typeface="+mn-cs"/>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p">
        <p:tmplLst>
          <p:tmpl lvl="1">
            <p:tnLst>
              <p:par>
                <p:cTn presetID="2" presetClass="entr" presetSubtype="4" fill="hold" nodeType="with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13" name="Bild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7311" y="6489330"/>
            <a:ext cx="746150" cy="188670"/>
          </a:xfrm>
          <a:prstGeom prst="rect">
            <a:avLst/>
          </a:prstGeom>
        </p:spPr>
      </p:pic>
      <p:sp>
        <p:nvSpPr>
          <p:cNvPr id="3" name="Medienplatzhalter 2"/>
          <p:cNvSpPr>
            <a:spLocks noGrp="1"/>
          </p:cNvSpPr>
          <p:nvPr>
            <p:ph type="media" sz="quarter" idx="10" hasCustomPrompt="1"/>
          </p:nvPr>
        </p:nvSpPr>
        <p:spPr>
          <a:xfrm>
            <a:off x="180000" y="180000"/>
            <a:ext cx="8784000" cy="6498000"/>
          </a:xfrm>
          <a:solidFill>
            <a:schemeClr val="bg1">
              <a:lumMod val="95000"/>
            </a:schemeClr>
          </a:solidFill>
        </p:spPr>
        <p:txBody>
          <a:bodyPr anchor="ctr"/>
          <a:lstStyle>
            <a:lvl1pPr algn="ctr">
              <a:defRPr/>
            </a:lvl1pPr>
          </a:lstStyle>
          <a:p>
            <a:r>
              <a:rPr lang="de-DE" dirty="0"/>
              <a:t>Hier Video einfügen</a:t>
            </a:r>
          </a:p>
        </p:txBody>
      </p:sp>
    </p:spTree>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inzelbild">
    <p:spTree>
      <p:nvGrpSpPr>
        <p:cNvPr id="1" name=""/>
        <p:cNvGrpSpPr/>
        <p:nvPr/>
      </p:nvGrpSpPr>
      <p:grpSpPr>
        <a:xfrm>
          <a:off x="0" y="0"/>
          <a:ext cx="0" cy="0"/>
          <a:chOff x="0" y="0"/>
          <a:chExt cx="0" cy="0"/>
        </a:xfrm>
      </p:grpSpPr>
      <p:pic>
        <p:nvPicPr>
          <p:cNvPr id="13" name="Bild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7311" y="6489330"/>
            <a:ext cx="746150" cy="188670"/>
          </a:xfrm>
          <a:prstGeom prst="rect">
            <a:avLst/>
          </a:prstGeom>
        </p:spPr>
      </p:pic>
      <p:sp>
        <p:nvSpPr>
          <p:cNvPr id="4" name="Bildplatzhalter 3"/>
          <p:cNvSpPr>
            <a:spLocks noGrp="1"/>
          </p:cNvSpPr>
          <p:nvPr>
            <p:ph type="pic" sz="quarter" idx="11" hasCustomPrompt="1"/>
          </p:nvPr>
        </p:nvSpPr>
        <p:spPr>
          <a:xfrm>
            <a:off x="180001" y="180001"/>
            <a:ext cx="8784001" cy="6498000"/>
          </a:xfrm>
          <a:solidFill>
            <a:schemeClr val="bg1">
              <a:lumMod val="95000"/>
            </a:schemeClr>
          </a:solidFill>
        </p:spPr>
        <p:txBody>
          <a:bodyPr anchor="ctr"/>
          <a:lstStyle>
            <a:lvl1pPr algn="ctr">
              <a:defRPr/>
            </a:lvl1pPr>
          </a:lstStyle>
          <a:p>
            <a:r>
              <a:rPr lang="de-DE"/>
              <a:t>Hier Einzelbild einfügen</a:t>
            </a:r>
            <a:endParaRPr lang="de-DE" dirty="0"/>
          </a:p>
        </p:txBody>
      </p:sp>
    </p:spTree>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alerie 1">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a:xfrm>
            <a:off x="8182763" y="458636"/>
            <a:ext cx="385301" cy="227164"/>
          </a:xfrm>
          <a:prstGeom prst="rect">
            <a:avLst/>
          </a:prstGeom>
        </p:spPr>
        <p:txBody>
          <a:bodyPr vert="horz" anchor="ctr"/>
          <a:lstStyle>
            <a:lvl1pPr algn="ctr">
              <a:defRPr sz="1200" baseline="0">
                <a:latin typeface="Arial" charset="0"/>
              </a:defRPr>
            </a:lvl1pPr>
          </a:lstStyle>
          <a:p>
            <a:fld id="{D8D877B3-D348-4611-9BDB-C5374591D951}" type="slidenum">
              <a:rPr lang="en-US" smtClean="0"/>
              <a:pPr/>
              <a:t>‹Nr.›</a:t>
            </a:fld>
            <a:endParaRPr lang="en-US" dirty="0"/>
          </a:p>
        </p:txBody>
      </p:sp>
      <p:sp>
        <p:nvSpPr>
          <p:cNvPr id="6" name="Bildplatzhalter 5"/>
          <p:cNvSpPr>
            <a:spLocks noGrp="1"/>
          </p:cNvSpPr>
          <p:nvPr>
            <p:ph type="pic" sz="quarter" idx="11"/>
          </p:nvPr>
        </p:nvSpPr>
        <p:spPr>
          <a:xfrm>
            <a:off x="180000" y="180000"/>
            <a:ext cx="4304914" cy="3158286"/>
          </a:xfrm>
          <a:solidFill>
            <a:schemeClr val="bg1">
              <a:lumMod val="95000"/>
            </a:schemeClr>
          </a:solidFill>
        </p:spPr>
        <p:txBody>
          <a:bodyPr vert="horz" anchor="ctr">
            <a:normAutofit/>
          </a:bodyPr>
          <a:lstStyle>
            <a:lvl1pPr algn="ctr">
              <a:defRPr sz="1200" baseline="0">
                <a:latin typeface="Arial" charset="0"/>
              </a:defRPr>
            </a:lvl1pPr>
          </a:lstStyle>
          <a:p>
            <a:endParaRPr lang="de-DE" dirty="0"/>
          </a:p>
        </p:txBody>
      </p:sp>
      <p:sp>
        <p:nvSpPr>
          <p:cNvPr id="8" name="Bildplatzhalter 5"/>
          <p:cNvSpPr>
            <a:spLocks noGrp="1"/>
          </p:cNvSpPr>
          <p:nvPr>
            <p:ph type="pic" sz="quarter" idx="12"/>
          </p:nvPr>
        </p:nvSpPr>
        <p:spPr>
          <a:xfrm>
            <a:off x="4659086" y="3519714"/>
            <a:ext cx="4296228" cy="3158286"/>
          </a:xfrm>
          <a:solidFill>
            <a:schemeClr val="bg1">
              <a:lumMod val="95000"/>
            </a:schemeClr>
          </a:solidFill>
        </p:spPr>
        <p:txBody>
          <a:bodyPr vert="horz" anchor="ctr">
            <a:normAutofit/>
          </a:bodyPr>
          <a:lstStyle>
            <a:lvl1pPr algn="ctr">
              <a:defRPr sz="1200" baseline="0">
                <a:latin typeface="Arial" charset="0"/>
              </a:defRPr>
            </a:lvl1pPr>
          </a:lstStyle>
          <a:p>
            <a:endParaRPr lang="de-DE"/>
          </a:p>
        </p:txBody>
      </p:sp>
      <p:sp>
        <p:nvSpPr>
          <p:cNvPr id="9" name="Bildplatzhalter 5"/>
          <p:cNvSpPr>
            <a:spLocks noGrp="1"/>
          </p:cNvSpPr>
          <p:nvPr>
            <p:ph type="pic" sz="quarter" idx="13"/>
          </p:nvPr>
        </p:nvSpPr>
        <p:spPr>
          <a:xfrm>
            <a:off x="4659086" y="180000"/>
            <a:ext cx="4296228" cy="1481886"/>
          </a:xfrm>
          <a:solidFill>
            <a:schemeClr val="bg1">
              <a:lumMod val="95000"/>
            </a:schemeClr>
          </a:solidFill>
        </p:spPr>
        <p:txBody>
          <a:bodyPr vert="horz" anchor="ctr">
            <a:normAutofit/>
          </a:bodyPr>
          <a:lstStyle>
            <a:lvl1pPr algn="ctr">
              <a:defRPr sz="1200" baseline="0">
                <a:latin typeface="Arial" charset="0"/>
              </a:defRPr>
            </a:lvl1pPr>
          </a:lstStyle>
          <a:p>
            <a:endParaRPr lang="de-DE"/>
          </a:p>
        </p:txBody>
      </p:sp>
      <p:sp>
        <p:nvSpPr>
          <p:cNvPr id="11" name="Bildplatzhalter 5"/>
          <p:cNvSpPr>
            <a:spLocks noGrp="1"/>
          </p:cNvSpPr>
          <p:nvPr>
            <p:ph type="pic" sz="quarter" idx="14"/>
          </p:nvPr>
        </p:nvSpPr>
        <p:spPr>
          <a:xfrm>
            <a:off x="4659086" y="1856400"/>
            <a:ext cx="2046514" cy="1481886"/>
          </a:xfrm>
          <a:solidFill>
            <a:schemeClr val="bg1">
              <a:lumMod val="95000"/>
            </a:schemeClr>
          </a:solidFill>
        </p:spPr>
        <p:txBody>
          <a:bodyPr vert="horz" anchor="ctr">
            <a:normAutofit/>
          </a:bodyPr>
          <a:lstStyle>
            <a:lvl1pPr algn="ctr">
              <a:defRPr sz="1200" baseline="0">
                <a:latin typeface="Arial" charset="0"/>
              </a:defRPr>
            </a:lvl1pPr>
          </a:lstStyle>
          <a:p>
            <a:endParaRPr lang="de-DE"/>
          </a:p>
        </p:txBody>
      </p:sp>
      <p:sp>
        <p:nvSpPr>
          <p:cNvPr id="12" name="Bildplatzhalter 5"/>
          <p:cNvSpPr>
            <a:spLocks noGrp="1"/>
          </p:cNvSpPr>
          <p:nvPr>
            <p:ph type="pic" sz="quarter" idx="15"/>
          </p:nvPr>
        </p:nvSpPr>
        <p:spPr>
          <a:xfrm>
            <a:off x="6908800" y="1856400"/>
            <a:ext cx="2046514" cy="1481886"/>
          </a:xfrm>
          <a:solidFill>
            <a:schemeClr val="bg1">
              <a:lumMod val="95000"/>
            </a:schemeClr>
          </a:solidFill>
        </p:spPr>
        <p:txBody>
          <a:bodyPr vert="horz" anchor="ctr">
            <a:normAutofit/>
          </a:bodyPr>
          <a:lstStyle>
            <a:lvl1pPr algn="ctr">
              <a:defRPr sz="1200" baseline="0">
                <a:latin typeface="Arial" charset="0"/>
              </a:defRPr>
            </a:lvl1pPr>
          </a:lstStyle>
          <a:p>
            <a:endParaRPr lang="de-DE"/>
          </a:p>
        </p:txBody>
      </p:sp>
      <p:sp>
        <p:nvSpPr>
          <p:cNvPr id="13" name="Bildplatzhalter 5"/>
          <p:cNvSpPr>
            <a:spLocks noGrp="1"/>
          </p:cNvSpPr>
          <p:nvPr>
            <p:ph type="pic" sz="quarter" idx="16"/>
          </p:nvPr>
        </p:nvSpPr>
        <p:spPr>
          <a:xfrm>
            <a:off x="180000" y="5183028"/>
            <a:ext cx="4296228" cy="1481886"/>
          </a:xfrm>
          <a:solidFill>
            <a:schemeClr val="bg1">
              <a:lumMod val="95000"/>
            </a:schemeClr>
          </a:solidFill>
        </p:spPr>
        <p:txBody>
          <a:bodyPr vert="horz" anchor="ctr">
            <a:normAutofit/>
          </a:bodyPr>
          <a:lstStyle>
            <a:lvl1pPr algn="ctr">
              <a:defRPr sz="1200" baseline="0">
                <a:latin typeface="Arial" charset="0"/>
              </a:defRPr>
            </a:lvl1pPr>
          </a:lstStyle>
          <a:p>
            <a:endParaRPr lang="de-DE"/>
          </a:p>
        </p:txBody>
      </p:sp>
      <p:sp>
        <p:nvSpPr>
          <p:cNvPr id="14" name="Bildplatzhalter 5"/>
          <p:cNvSpPr>
            <a:spLocks noGrp="1"/>
          </p:cNvSpPr>
          <p:nvPr>
            <p:ph type="pic" sz="quarter" idx="17"/>
          </p:nvPr>
        </p:nvSpPr>
        <p:spPr>
          <a:xfrm>
            <a:off x="180000" y="3519714"/>
            <a:ext cx="2046514" cy="1481886"/>
          </a:xfrm>
          <a:solidFill>
            <a:schemeClr val="bg1">
              <a:lumMod val="95000"/>
            </a:schemeClr>
          </a:solidFill>
        </p:spPr>
        <p:txBody>
          <a:bodyPr vert="horz" anchor="ctr">
            <a:normAutofit/>
          </a:bodyPr>
          <a:lstStyle>
            <a:lvl1pPr algn="ctr">
              <a:defRPr sz="1200" baseline="0">
                <a:latin typeface="Arial" charset="0"/>
              </a:defRPr>
            </a:lvl1pPr>
          </a:lstStyle>
          <a:p>
            <a:endParaRPr lang="de-DE"/>
          </a:p>
        </p:txBody>
      </p:sp>
      <p:sp>
        <p:nvSpPr>
          <p:cNvPr id="15" name="Bildplatzhalter 5"/>
          <p:cNvSpPr>
            <a:spLocks noGrp="1"/>
          </p:cNvSpPr>
          <p:nvPr>
            <p:ph type="pic" sz="quarter" idx="18"/>
          </p:nvPr>
        </p:nvSpPr>
        <p:spPr>
          <a:xfrm>
            <a:off x="2429714" y="3519714"/>
            <a:ext cx="2046514" cy="1481886"/>
          </a:xfrm>
          <a:solidFill>
            <a:schemeClr val="bg1">
              <a:lumMod val="95000"/>
            </a:schemeClr>
          </a:solidFill>
        </p:spPr>
        <p:txBody>
          <a:bodyPr vert="horz" anchor="ctr">
            <a:normAutofit/>
          </a:bodyPr>
          <a:lstStyle>
            <a:lvl1pPr algn="ctr">
              <a:defRPr sz="1200" baseline="0">
                <a:latin typeface="Arial" charset="0"/>
              </a:defRPr>
            </a:lvl1pPr>
          </a:lstStyle>
          <a:p>
            <a:endParaRPr lang="de-DE"/>
          </a:p>
        </p:txBody>
      </p:sp>
    </p:spTree>
    <p:extLst>
      <p:ext uri="{BB962C8B-B14F-4D97-AF65-F5344CB8AC3E}">
        <p14:creationId xmlns:p14="http://schemas.microsoft.com/office/powerpoint/2010/main" val="1105279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5" autoRev="1" fill="remove"/>
                                        <p:tgtEl>
                                          <p:spTgt spid="3"/>
                                        </p:tgtEl>
                                        <p:attrNameLst>
                                          <p:attrName>style.color</p:attrName>
                                        </p:attrNameLst>
                                      </p:cBhvr>
                                      <p:to>
                                        <a:schemeClr val="bg1"/>
                                      </p:to>
                                    </p:animClr>
                                    <p:animClr clrSpc="rgb" dir="cw">
                                      <p:cBhvr>
                                        <p:cTn id="7" dur="5" autoRev="1" fill="remove"/>
                                        <p:tgtEl>
                                          <p:spTgt spid="3"/>
                                        </p:tgtEl>
                                        <p:attrNameLst>
                                          <p:attrName>fillcolor</p:attrName>
                                        </p:attrNameLst>
                                      </p:cBhvr>
                                      <p:to>
                                        <a:schemeClr val="bg1"/>
                                      </p:to>
                                    </p:animClr>
                                    <p:set>
                                      <p:cBhvr>
                                        <p:cTn id="8" dur="5" autoRev="1" fill="remove"/>
                                        <p:tgtEl>
                                          <p:spTgt spid="3"/>
                                        </p:tgtEl>
                                        <p:attrNameLst>
                                          <p:attrName>fill.type</p:attrName>
                                        </p:attrNameLst>
                                      </p:cBhvr>
                                      <p:to>
                                        <p:strVal val="solid"/>
                                      </p:to>
                                    </p:set>
                                    <p:set>
                                      <p:cBhvr>
                                        <p:cTn id="9" dur="5" autoRev="1" fill="remove"/>
                                        <p:tgtEl>
                                          <p:spTgt spid="3"/>
                                        </p:tgtEl>
                                        <p:attrNameLst>
                                          <p:attrName>fill.on</p:attrName>
                                        </p:attrNameLst>
                                      </p:cBhvr>
                                      <p:to>
                                        <p:strVal val="true"/>
                                      </p:to>
                                    </p:set>
                                  </p:childTnLst>
                                </p:cTn>
                              </p:par>
                            </p:childTnLst>
                          </p:cTn>
                        </p:par>
                        <p:par>
                          <p:cTn id="10" fill="hold">
                            <p:stCondLst>
                              <p:cond delay="10"/>
                            </p:stCondLst>
                            <p:childTnLst>
                              <p:par>
                                <p:cTn id="11" presetID="27" presetClass="emph" presetSubtype="0" fill="remove" grpId="0" nodeType="afterEffect">
                                  <p:stCondLst>
                                    <p:cond delay="0"/>
                                  </p:stCondLst>
                                  <p:childTnLst>
                                    <p:animClr clrSpc="rgb" dir="cw">
                                      <p:cBhvr override="childStyle">
                                        <p:cTn id="12" dur="5" autoRev="1" fill="remove"/>
                                        <p:tgtEl>
                                          <p:spTgt spid="8"/>
                                        </p:tgtEl>
                                        <p:attrNameLst>
                                          <p:attrName>style.color</p:attrName>
                                        </p:attrNameLst>
                                      </p:cBhvr>
                                      <p:to>
                                        <a:schemeClr val="bg1"/>
                                      </p:to>
                                    </p:animClr>
                                    <p:animClr clrSpc="rgb" dir="cw">
                                      <p:cBhvr>
                                        <p:cTn id="13" dur="5" autoRev="1" fill="remove"/>
                                        <p:tgtEl>
                                          <p:spTgt spid="8"/>
                                        </p:tgtEl>
                                        <p:attrNameLst>
                                          <p:attrName>fillcolor</p:attrName>
                                        </p:attrNameLst>
                                      </p:cBhvr>
                                      <p:to>
                                        <a:schemeClr val="bg1"/>
                                      </p:to>
                                    </p:animClr>
                                    <p:set>
                                      <p:cBhvr>
                                        <p:cTn id="14" dur="5" autoRev="1" fill="remove"/>
                                        <p:tgtEl>
                                          <p:spTgt spid="8"/>
                                        </p:tgtEl>
                                        <p:attrNameLst>
                                          <p:attrName>fill.type</p:attrName>
                                        </p:attrNameLst>
                                      </p:cBhvr>
                                      <p:to>
                                        <p:strVal val="solid"/>
                                      </p:to>
                                    </p:set>
                                    <p:set>
                                      <p:cBhvr>
                                        <p:cTn id="15" dur="5" autoRev="1" fill="remove"/>
                                        <p:tgtEl>
                                          <p:spTgt spid="8"/>
                                        </p:tgtEl>
                                        <p:attrNameLst>
                                          <p:attrName>fill.on</p:attrName>
                                        </p:attrNameLst>
                                      </p:cBhvr>
                                      <p:to>
                                        <p:strVal val="true"/>
                                      </p:to>
                                    </p:set>
                                  </p:childTnLst>
                                </p:cTn>
                              </p:par>
                            </p:childTnLst>
                          </p:cTn>
                        </p:par>
                        <p:par>
                          <p:cTn id="16" fill="hold">
                            <p:stCondLst>
                              <p:cond delay="20"/>
                            </p:stCondLst>
                            <p:childTnLst>
                              <p:par>
                                <p:cTn id="17" presetID="27" presetClass="emph" presetSubtype="0" fill="remove" grpId="0" nodeType="afterEffect">
                                  <p:stCondLst>
                                    <p:cond delay="0"/>
                                  </p:stCondLst>
                                  <p:childTnLst>
                                    <p:animClr clrSpc="rgb" dir="cw">
                                      <p:cBhvr override="childStyle">
                                        <p:cTn id="18" dur="5" autoRev="1" fill="remove"/>
                                        <p:tgtEl>
                                          <p:spTgt spid="11"/>
                                        </p:tgtEl>
                                        <p:attrNameLst>
                                          <p:attrName>style.color</p:attrName>
                                        </p:attrNameLst>
                                      </p:cBhvr>
                                      <p:to>
                                        <a:schemeClr val="bg1"/>
                                      </p:to>
                                    </p:animClr>
                                    <p:animClr clrSpc="rgb" dir="cw">
                                      <p:cBhvr>
                                        <p:cTn id="19" dur="5" autoRev="1" fill="remove"/>
                                        <p:tgtEl>
                                          <p:spTgt spid="11"/>
                                        </p:tgtEl>
                                        <p:attrNameLst>
                                          <p:attrName>fillcolor</p:attrName>
                                        </p:attrNameLst>
                                      </p:cBhvr>
                                      <p:to>
                                        <a:schemeClr val="bg1"/>
                                      </p:to>
                                    </p:animClr>
                                    <p:set>
                                      <p:cBhvr>
                                        <p:cTn id="20" dur="5" autoRev="1" fill="remove"/>
                                        <p:tgtEl>
                                          <p:spTgt spid="11"/>
                                        </p:tgtEl>
                                        <p:attrNameLst>
                                          <p:attrName>fill.type</p:attrName>
                                        </p:attrNameLst>
                                      </p:cBhvr>
                                      <p:to>
                                        <p:strVal val="solid"/>
                                      </p:to>
                                    </p:set>
                                    <p:set>
                                      <p:cBhvr>
                                        <p:cTn id="21" dur="5" autoRev="1" fill="remove"/>
                                        <p:tgtEl>
                                          <p:spTgt spid="11"/>
                                        </p:tgtEl>
                                        <p:attrNameLst>
                                          <p:attrName>fill.on</p:attrName>
                                        </p:attrNameLst>
                                      </p:cBhvr>
                                      <p:to>
                                        <p:strVal val="true"/>
                                      </p:to>
                                    </p:set>
                                  </p:childTnLst>
                                </p:cTn>
                              </p:par>
                            </p:childTnLst>
                          </p:cTn>
                        </p:par>
                        <p:par>
                          <p:cTn id="22" fill="hold">
                            <p:stCondLst>
                              <p:cond delay="30"/>
                            </p:stCondLst>
                            <p:childTnLst>
                              <p:par>
                                <p:cTn id="23" presetID="27" presetClass="emph" presetSubtype="0" fill="remove" grpId="0" nodeType="afterEffect">
                                  <p:stCondLst>
                                    <p:cond delay="0"/>
                                  </p:stCondLst>
                                  <p:childTnLst>
                                    <p:animClr clrSpc="rgb" dir="cw">
                                      <p:cBhvr override="childStyle">
                                        <p:cTn id="24" dur="5" autoRev="1" fill="remove"/>
                                        <p:tgtEl>
                                          <p:spTgt spid="12"/>
                                        </p:tgtEl>
                                        <p:attrNameLst>
                                          <p:attrName>style.color</p:attrName>
                                        </p:attrNameLst>
                                      </p:cBhvr>
                                      <p:to>
                                        <a:schemeClr val="bg1"/>
                                      </p:to>
                                    </p:animClr>
                                    <p:animClr clrSpc="rgb" dir="cw">
                                      <p:cBhvr>
                                        <p:cTn id="25" dur="5" autoRev="1" fill="remove"/>
                                        <p:tgtEl>
                                          <p:spTgt spid="12"/>
                                        </p:tgtEl>
                                        <p:attrNameLst>
                                          <p:attrName>fillcolor</p:attrName>
                                        </p:attrNameLst>
                                      </p:cBhvr>
                                      <p:to>
                                        <a:schemeClr val="bg1"/>
                                      </p:to>
                                    </p:animClr>
                                    <p:set>
                                      <p:cBhvr>
                                        <p:cTn id="26" dur="5" autoRev="1" fill="remove"/>
                                        <p:tgtEl>
                                          <p:spTgt spid="12"/>
                                        </p:tgtEl>
                                        <p:attrNameLst>
                                          <p:attrName>fill.type</p:attrName>
                                        </p:attrNameLst>
                                      </p:cBhvr>
                                      <p:to>
                                        <p:strVal val="solid"/>
                                      </p:to>
                                    </p:set>
                                    <p:set>
                                      <p:cBhvr>
                                        <p:cTn id="27" dur="5" autoRev="1" fill="remove"/>
                                        <p:tgtEl>
                                          <p:spTgt spid="12"/>
                                        </p:tgtEl>
                                        <p:attrNameLst>
                                          <p:attrName>fill.on</p:attrName>
                                        </p:attrNameLst>
                                      </p:cBhvr>
                                      <p:to>
                                        <p:strVal val="true"/>
                                      </p:to>
                                    </p:set>
                                  </p:childTnLst>
                                </p:cTn>
                              </p:par>
                            </p:childTnLst>
                          </p:cTn>
                        </p:par>
                        <p:par>
                          <p:cTn id="28" fill="hold">
                            <p:stCondLst>
                              <p:cond delay="40"/>
                            </p:stCondLst>
                            <p:childTnLst>
                              <p:par>
                                <p:cTn id="29" presetID="27" presetClass="emph" presetSubtype="0" fill="remove" grpId="0" nodeType="afterEffect">
                                  <p:stCondLst>
                                    <p:cond delay="0"/>
                                  </p:stCondLst>
                                  <p:childTnLst>
                                    <p:animClr clrSpc="rgb" dir="cw">
                                      <p:cBhvr override="childStyle">
                                        <p:cTn id="30" dur="5" autoRev="1" fill="remove"/>
                                        <p:tgtEl>
                                          <p:spTgt spid="13"/>
                                        </p:tgtEl>
                                        <p:attrNameLst>
                                          <p:attrName>style.color</p:attrName>
                                        </p:attrNameLst>
                                      </p:cBhvr>
                                      <p:to>
                                        <a:schemeClr val="bg1"/>
                                      </p:to>
                                    </p:animClr>
                                    <p:animClr clrSpc="rgb" dir="cw">
                                      <p:cBhvr>
                                        <p:cTn id="31" dur="5" autoRev="1" fill="remove"/>
                                        <p:tgtEl>
                                          <p:spTgt spid="13"/>
                                        </p:tgtEl>
                                        <p:attrNameLst>
                                          <p:attrName>fillcolor</p:attrName>
                                        </p:attrNameLst>
                                      </p:cBhvr>
                                      <p:to>
                                        <a:schemeClr val="bg1"/>
                                      </p:to>
                                    </p:animClr>
                                    <p:set>
                                      <p:cBhvr>
                                        <p:cTn id="32" dur="5" autoRev="1" fill="remove"/>
                                        <p:tgtEl>
                                          <p:spTgt spid="13"/>
                                        </p:tgtEl>
                                        <p:attrNameLst>
                                          <p:attrName>fill.type</p:attrName>
                                        </p:attrNameLst>
                                      </p:cBhvr>
                                      <p:to>
                                        <p:strVal val="solid"/>
                                      </p:to>
                                    </p:set>
                                    <p:set>
                                      <p:cBhvr>
                                        <p:cTn id="33" dur="5" autoRev="1" fill="remove"/>
                                        <p:tgtEl>
                                          <p:spTgt spid="13"/>
                                        </p:tgtEl>
                                        <p:attrNameLst>
                                          <p:attrName>fill.on</p:attrName>
                                        </p:attrNameLst>
                                      </p:cBhvr>
                                      <p:to>
                                        <p:strVal val="true"/>
                                      </p:to>
                                    </p:set>
                                  </p:childTnLst>
                                </p:cTn>
                              </p:par>
                            </p:childTnLst>
                          </p:cTn>
                        </p:par>
                        <p:par>
                          <p:cTn id="34" fill="hold">
                            <p:stCondLst>
                              <p:cond delay="50"/>
                            </p:stCondLst>
                            <p:childTnLst>
                              <p:par>
                                <p:cTn id="35" presetID="27" presetClass="emph" presetSubtype="0" fill="remove" grpId="0" nodeType="afterEffect">
                                  <p:stCondLst>
                                    <p:cond delay="0"/>
                                  </p:stCondLst>
                                  <p:childTnLst>
                                    <p:animClr clrSpc="rgb" dir="cw">
                                      <p:cBhvr override="childStyle">
                                        <p:cTn id="36" dur="5" autoRev="1" fill="remove"/>
                                        <p:tgtEl>
                                          <p:spTgt spid="14"/>
                                        </p:tgtEl>
                                        <p:attrNameLst>
                                          <p:attrName>style.color</p:attrName>
                                        </p:attrNameLst>
                                      </p:cBhvr>
                                      <p:to>
                                        <a:schemeClr val="bg1"/>
                                      </p:to>
                                    </p:animClr>
                                    <p:animClr clrSpc="rgb" dir="cw">
                                      <p:cBhvr>
                                        <p:cTn id="37" dur="5" autoRev="1" fill="remove"/>
                                        <p:tgtEl>
                                          <p:spTgt spid="14"/>
                                        </p:tgtEl>
                                        <p:attrNameLst>
                                          <p:attrName>fillcolor</p:attrName>
                                        </p:attrNameLst>
                                      </p:cBhvr>
                                      <p:to>
                                        <a:schemeClr val="bg1"/>
                                      </p:to>
                                    </p:animClr>
                                    <p:set>
                                      <p:cBhvr>
                                        <p:cTn id="38" dur="5" autoRev="1" fill="remove"/>
                                        <p:tgtEl>
                                          <p:spTgt spid="14"/>
                                        </p:tgtEl>
                                        <p:attrNameLst>
                                          <p:attrName>fill.type</p:attrName>
                                        </p:attrNameLst>
                                      </p:cBhvr>
                                      <p:to>
                                        <p:strVal val="solid"/>
                                      </p:to>
                                    </p:set>
                                    <p:set>
                                      <p:cBhvr>
                                        <p:cTn id="39" dur="5" autoRev="1" fill="remove"/>
                                        <p:tgtEl>
                                          <p:spTgt spid="14"/>
                                        </p:tgtEl>
                                        <p:attrNameLst>
                                          <p:attrName>fill.on</p:attrName>
                                        </p:attrNameLst>
                                      </p:cBhvr>
                                      <p:to>
                                        <p:strVal val="true"/>
                                      </p:to>
                                    </p:set>
                                  </p:childTnLst>
                                </p:cTn>
                              </p:par>
                            </p:childTnLst>
                          </p:cTn>
                        </p:par>
                        <p:par>
                          <p:cTn id="40" fill="hold">
                            <p:stCondLst>
                              <p:cond delay="60"/>
                            </p:stCondLst>
                            <p:childTnLst>
                              <p:par>
                                <p:cTn id="41" presetID="27" presetClass="emph" presetSubtype="0" fill="remove" grpId="0" nodeType="afterEffect">
                                  <p:stCondLst>
                                    <p:cond delay="0"/>
                                  </p:stCondLst>
                                  <p:childTnLst>
                                    <p:animClr clrSpc="rgb" dir="cw">
                                      <p:cBhvr override="childStyle">
                                        <p:cTn id="42" dur="5" autoRev="1" fill="remove"/>
                                        <p:tgtEl>
                                          <p:spTgt spid="15"/>
                                        </p:tgtEl>
                                        <p:attrNameLst>
                                          <p:attrName>style.color</p:attrName>
                                        </p:attrNameLst>
                                      </p:cBhvr>
                                      <p:to>
                                        <a:schemeClr val="bg1"/>
                                      </p:to>
                                    </p:animClr>
                                    <p:animClr clrSpc="rgb" dir="cw">
                                      <p:cBhvr>
                                        <p:cTn id="43" dur="5" autoRev="1" fill="remove"/>
                                        <p:tgtEl>
                                          <p:spTgt spid="15"/>
                                        </p:tgtEl>
                                        <p:attrNameLst>
                                          <p:attrName>fillcolor</p:attrName>
                                        </p:attrNameLst>
                                      </p:cBhvr>
                                      <p:to>
                                        <a:schemeClr val="bg1"/>
                                      </p:to>
                                    </p:animClr>
                                    <p:set>
                                      <p:cBhvr>
                                        <p:cTn id="44" dur="5" autoRev="1" fill="remove"/>
                                        <p:tgtEl>
                                          <p:spTgt spid="15"/>
                                        </p:tgtEl>
                                        <p:attrNameLst>
                                          <p:attrName>fill.type</p:attrName>
                                        </p:attrNameLst>
                                      </p:cBhvr>
                                      <p:to>
                                        <p:strVal val="solid"/>
                                      </p:to>
                                    </p:set>
                                    <p:set>
                                      <p:cBhvr>
                                        <p:cTn id="45" dur="5"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1" grpId="0" animBg="1"/>
      <p:bldP spid="12" grpId="0" animBg="1"/>
      <p:bldP spid="13" grpId="0" animBg="1"/>
      <p:bldP spid="14" grpId="0" animBg="1"/>
      <p:bldP spid="1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alerie 2">
    <p:spTree>
      <p:nvGrpSpPr>
        <p:cNvPr id="1" name=""/>
        <p:cNvGrpSpPr/>
        <p:nvPr/>
      </p:nvGrpSpPr>
      <p:grpSpPr>
        <a:xfrm>
          <a:off x="0" y="0"/>
          <a:ext cx="0" cy="0"/>
          <a:chOff x="0" y="0"/>
          <a:chExt cx="0" cy="0"/>
        </a:xfrm>
      </p:grpSpPr>
      <p:sp>
        <p:nvSpPr>
          <p:cNvPr id="8" name="Bildplatzhalter 5"/>
          <p:cNvSpPr>
            <a:spLocks noGrp="1"/>
          </p:cNvSpPr>
          <p:nvPr>
            <p:ph type="pic" sz="quarter" idx="12"/>
          </p:nvPr>
        </p:nvSpPr>
        <p:spPr>
          <a:xfrm>
            <a:off x="4659086" y="1850571"/>
            <a:ext cx="4296228" cy="4827429"/>
          </a:xfrm>
          <a:solidFill>
            <a:schemeClr val="bg1">
              <a:lumMod val="95000"/>
            </a:schemeClr>
          </a:solidFill>
        </p:spPr>
        <p:txBody>
          <a:bodyPr anchor="ctr">
            <a:normAutofit/>
          </a:bodyPr>
          <a:lstStyle>
            <a:lvl1pPr algn="ctr">
              <a:defRPr sz="1200">
                <a:latin typeface="Arial" charset="0"/>
                <a:ea typeface="Arial" charset="0"/>
                <a:cs typeface="Arial" charset="0"/>
              </a:defRPr>
            </a:lvl1pPr>
          </a:lstStyle>
          <a:p>
            <a:endParaRPr lang="de-DE"/>
          </a:p>
        </p:txBody>
      </p:sp>
      <p:sp>
        <p:nvSpPr>
          <p:cNvPr id="17" name="Bildplatzhalter 5"/>
          <p:cNvSpPr>
            <a:spLocks noGrp="1"/>
          </p:cNvSpPr>
          <p:nvPr>
            <p:ph type="pic" sz="quarter" idx="14"/>
          </p:nvPr>
        </p:nvSpPr>
        <p:spPr>
          <a:xfrm>
            <a:off x="4659086" y="180000"/>
            <a:ext cx="2046514" cy="1481886"/>
          </a:xfrm>
          <a:solidFill>
            <a:schemeClr val="bg1">
              <a:lumMod val="95000"/>
            </a:schemeClr>
          </a:solidFill>
        </p:spPr>
        <p:txBody>
          <a:bodyPr anchor="ctr">
            <a:normAutofit/>
          </a:bodyPr>
          <a:lstStyle>
            <a:lvl1pPr algn="ctr">
              <a:defRPr sz="1200">
                <a:latin typeface="Arial" charset="0"/>
                <a:ea typeface="Arial" charset="0"/>
                <a:cs typeface="Arial" charset="0"/>
              </a:defRPr>
            </a:lvl1pPr>
          </a:lstStyle>
          <a:p>
            <a:endParaRPr lang="de-DE"/>
          </a:p>
        </p:txBody>
      </p:sp>
      <p:sp>
        <p:nvSpPr>
          <p:cNvPr id="18" name="Bildplatzhalter 5"/>
          <p:cNvSpPr>
            <a:spLocks noGrp="1"/>
          </p:cNvSpPr>
          <p:nvPr>
            <p:ph type="pic" sz="quarter" idx="15"/>
          </p:nvPr>
        </p:nvSpPr>
        <p:spPr>
          <a:xfrm>
            <a:off x="6908800" y="180000"/>
            <a:ext cx="2046514" cy="1481886"/>
          </a:xfrm>
          <a:solidFill>
            <a:schemeClr val="bg1">
              <a:lumMod val="95000"/>
            </a:schemeClr>
          </a:solidFill>
        </p:spPr>
        <p:txBody>
          <a:bodyPr anchor="ctr">
            <a:normAutofit/>
          </a:bodyPr>
          <a:lstStyle>
            <a:lvl1pPr algn="ctr">
              <a:defRPr sz="1200">
                <a:latin typeface="Arial" charset="0"/>
                <a:ea typeface="Arial" charset="0"/>
                <a:cs typeface="Arial" charset="0"/>
              </a:defRPr>
            </a:lvl1pPr>
          </a:lstStyle>
          <a:p>
            <a:endParaRPr lang="de-DE"/>
          </a:p>
        </p:txBody>
      </p:sp>
      <p:sp>
        <p:nvSpPr>
          <p:cNvPr id="19" name="Bildplatzhalter 5"/>
          <p:cNvSpPr>
            <a:spLocks noGrp="1"/>
          </p:cNvSpPr>
          <p:nvPr>
            <p:ph type="pic" sz="quarter" idx="16"/>
          </p:nvPr>
        </p:nvSpPr>
        <p:spPr>
          <a:xfrm>
            <a:off x="180000" y="5196114"/>
            <a:ext cx="2046514" cy="1481886"/>
          </a:xfrm>
          <a:solidFill>
            <a:schemeClr val="bg1">
              <a:lumMod val="95000"/>
            </a:schemeClr>
          </a:solidFill>
        </p:spPr>
        <p:txBody>
          <a:bodyPr anchor="ctr">
            <a:normAutofit/>
          </a:bodyPr>
          <a:lstStyle>
            <a:lvl1pPr algn="ctr">
              <a:defRPr sz="1200">
                <a:latin typeface="Arial" charset="0"/>
                <a:ea typeface="Arial" charset="0"/>
                <a:cs typeface="Arial" charset="0"/>
              </a:defRPr>
            </a:lvl1pPr>
          </a:lstStyle>
          <a:p>
            <a:endParaRPr lang="de-DE"/>
          </a:p>
        </p:txBody>
      </p:sp>
      <p:sp>
        <p:nvSpPr>
          <p:cNvPr id="20" name="Bildplatzhalter 5"/>
          <p:cNvSpPr>
            <a:spLocks noGrp="1"/>
          </p:cNvSpPr>
          <p:nvPr>
            <p:ph type="pic" sz="quarter" idx="17"/>
          </p:nvPr>
        </p:nvSpPr>
        <p:spPr>
          <a:xfrm>
            <a:off x="2429714" y="5196114"/>
            <a:ext cx="2046514" cy="1481886"/>
          </a:xfrm>
          <a:solidFill>
            <a:schemeClr val="bg1">
              <a:lumMod val="95000"/>
            </a:schemeClr>
          </a:solidFill>
        </p:spPr>
        <p:txBody>
          <a:bodyPr anchor="ctr">
            <a:normAutofit/>
          </a:bodyPr>
          <a:lstStyle>
            <a:lvl1pPr algn="ctr">
              <a:defRPr sz="1200">
                <a:latin typeface="Arial" charset="0"/>
                <a:ea typeface="Arial" charset="0"/>
                <a:cs typeface="Arial" charset="0"/>
              </a:defRPr>
            </a:lvl1pPr>
          </a:lstStyle>
          <a:p>
            <a:endParaRPr lang="de-DE"/>
          </a:p>
        </p:txBody>
      </p:sp>
      <p:sp>
        <p:nvSpPr>
          <p:cNvPr id="21" name="Bildplatzhalter 5"/>
          <p:cNvSpPr>
            <a:spLocks noGrp="1"/>
          </p:cNvSpPr>
          <p:nvPr>
            <p:ph type="pic" sz="quarter" idx="18"/>
          </p:nvPr>
        </p:nvSpPr>
        <p:spPr>
          <a:xfrm>
            <a:off x="180000" y="180000"/>
            <a:ext cx="4296228" cy="4827429"/>
          </a:xfrm>
          <a:solidFill>
            <a:schemeClr val="bg1">
              <a:lumMod val="95000"/>
            </a:schemeClr>
          </a:solidFill>
        </p:spPr>
        <p:txBody>
          <a:bodyPr anchor="ctr">
            <a:normAutofit/>
          </a:bodyPr>
          <a:lstStyle>
            <a:lvl1pPr algn="ctr">
              <a:defRPr sz="1200">
                <a:latin typeface="Arial" charset="0"/>
                <a:ea typeface="Arial" charset="0"/>
                <a:cs typeface="Arial" charset="0"/>
              </a:defRPr>
            </a:lvl1pPr>
          </a:lstStyle>
          <a:p>
            <a:endParaRPr lang="de-DE"/>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8"/>
                                        </p:tgtEl>
                                        <p:attrNameLst>
                                          <p:attrName>style.color</p:attrName>
                                        </p:attrNameLst>
                                      </p:cBhvr>
                                      <p:to>
                                        <a:schemeClr val="bg1"/>
                                      </p:to>
                                    </p:animClr>
                                    <p:animClr clrSpc="rgb" dir="cw">
                                      <p:cBhvr>
                                        <p:cTn id="7" dur="250" autoRev="1" fill="remove"/>
                                        <p:tgtEl>
                                          <p:spTgt spid="8"/>
                                        </p:tgtEl>
                                        <p:attrNameLst>
                                          <p:attrName>fillcolor</p:attrName>
                                        </p:attrNameLst>
                                      </p:cBhvr>
                                      <p:to>
                                        <a:schemeClr val="bg1"/>
                                      </p:to>
                                    </p:animClr>
                                    <p:set>
                                      <p:cBhvr>
                                        <p:cTn id="8" dur="250" autoRev="1" fill="remove"/>
                                        <p:tgtEl>
                                          <p:spTgt spid="8"/>
                                        </p:tgtEl>
                                        <p:attrNameLst>
                                          <p:attrName>fill.type</p:attrName>
                                        </p:attrNameLst>
                                      </p:cBhvr>
                                      <p:to>
                                        <p:strVal val="solid"/>
                                      </p:to>
                                    </p:set>
                                    <p:set>
                                      <p:cBhvr>
                                        <p:cTn id="9" dur="250" autoRev="1" fill="remove"/>
                                        <p:tgtEl>
                                          <p:spTgt spid="8"/>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17"/>
                                        </p:tgtEl>
                                        <p:attrNameLst>
                                          <p:attrName>style.color</p:attrName>
                                        </p:attrNameLst>
                                      </p:cBhvr>
                                      <p:to>
                                        <a:schemeClr val="bg1"/>
                                      </p:to>
                                    </p:animClr>
                                    <p:animClr clrSpc="rgb" dir="cw">
                                      <p:cBhvr>
                                        <p:cTn id="12" dur="250" autoRev="1" fill="remove"/>
                                        <p:tgtEl>
                                          <p:spTgt spid="17"/>
                                        </p:tgtEl>
                                        <p:attrNameLst>
                                          <p:attrName>fillcolor</p:attrName>
                                        </p:attrNameLst>
                                      </p:cBhvr>
                                      <p:to>
                                        <a:schemeClr val="bg1"/>
                                      </p:to>
                                    </p:animClr>
                                    <p:set>
                                      <p:cBhvr>
                                        <p:cTn id="13" dur="250" autoRev="1" fill="remove"/>
                                        <p:tgtEl>
                                          <p:spTgt spid="17"/>
                                        </p:tgtEl>
                                        <p:attrNameLst>
                                          <p:attrName>fill.type</p:attrName>
                                        </p:attrNameLst>
                                      </p:cBhvr>
                                      <p:to>
                                        <p:strVal val="solid"/>
                                      </p:to>
                                    </p:set>
                                    <p:set>
                                      <p:cBhvr>
                                        <p:cTn id="14" dur="250" autoRev="1" fill="remove"/>
                                        <p:tgtEl>
                                          <p:spTgt spid="17"/>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250" autoRev="1" fill="remove"/>
                                        <p:tgtEl>
                                          <p:spTgt spid="18"/>
                                        </p:tgtEl>
                                        <p:attrNameLst>
                                          <p:attrName>style.color</p:attrName>
                                        </p:attrNameLst>
                                      </p:cBhvr>
                                      <p:to>
                                        <a:schemeClr val="bg1"/>
                                      </p:to>
                                    </p:animClr>
                                    <p:animClr clrSpc="rgb" dir="cw">
                                      <p:cBhvr>
                                        <p:cTn id="17" dur="250" autoRev="1" fill="remove"/>
                                        <p:tgtEl>
                                          <p:spTgt spid="18"/>
                                        </p:tgtEl>
                                        <p:attrNameLst>
                                          <p:attrName>fillcolor</p:attrName>
                                        </p:attrNameLst>
                                      </p:cBhvr>
                                      <p:to>
                                        <a:schemeClr val="bg1"/>
                                      </p:to>
                                    </p:animClr>
                                    <p:set>
                                      <p:cBhvr>
                                        <p:cTn id="18" dur="250" autoRev="1" fill="remove"/>
                                        <p:tgtEl>
                                          <p:spTgt spid="18"/>
                                        </p:tgtEl>
                                        <p:attrNameLst>
                                          <p:attrName>fill.type</p:attrName>
                                        </p:attrNameLst>
                                      </p:cBhvr>
                                      <p:to>
                                        <p:strVal val="solid"/>
                                      </p:to>
                                    </p:set>
                                    <p:set>
                                      <p:cBhvr>
                                        <p:cTn id="19" dur="250" autoRev="1" fill="remove"/>
                                        <p:tgtEl>
                                          <p:spTgt spid="18"/>
                                        </p:tgtEl>
                                        <p:attrNameLst>
                                          <p:attrName>fill.on</p:attrName>
                                        </p:attrNameLst>
                                      </p:cBhvr>
                                      <p:to>
                                        <p:strVal val="true"/>
                                      </p:to>
                                    </p:set>
                                  </p:childTnLst>
                                </p:cTn>
                              </p:par>
                              <p:par>
                                <p:cTn id="20" presetID="27" presetClass="emph" presetSubtype="0" fill="remove" grpId="0" nodeType="withEffect">
                                  <p:stCondLst>
                                    <p:cond delay="0"/>
                                  </p:stCondLst>
                                  <p:childTnLst>
                                    <p:animClr clrSpc="rgb" dir="cw">
                                      <p:cBhvr override="childStyle">
                                        <p:cTn id="21" dur="250" autoRev="1" fill="remove"/>
                                        <p:tgtEl>
                                          <p:spTgt spid="19"/>
                                        </p:tgtEl>
                                        <p:attrNameLst>
                                          <p:attrName>style.color</p:attrName>
                                        </p:attrNameLst>
                                      </p:cBhvr>
                                      <p:to>
                                        <a:schemeClr val="bg1"/>
                                      </p:to>
                                    </p:animClr>
                                    <p:animClr clrSpc="rgb" dir="cw">
                                      <p:cBhvr>
                                        <p:cTn id="22" dur="250" autoRev="1" fill="remove"/>
                                        <p:tgtEl>
                                          <p:spTgt spid="19"/>
                                        </p:tgtEl>
                                        <p:attrNameLst>
                                          <p:attrName>fillcolor</p:attrName>
                                        </p:attrNameLst>
                                      </p:cBhvr>
                                      <p:to>
                                        <a:schemeClr val="bg1"/>
                                      </p:to>
                                    </p:animClr>
                                    <p:set>
                                      <p:cBhvr>
                                        <p:cTn id="23" dur="250" autoRev="1" fill="remove"/>
                                        <p:tgtEl>
                                          <p:spTgt spid="19"/>
                                        </p:tgtEl>
                                        <p:attrNameLst>
                                          <p:attrName>fill.type</p:attrName>
                                        </p:attrNameLst>
                                      </p:cBhvr>
                                      <p:to>
                                        <p:strVal val="solid"/>
                                      </p:to>
                                    </p:set>
                                    <p:set>
                                      <p:cBhvr>
                                        <p:cTn id="24" dur="250" autoRev="1" fill="remove"/>
                                        <p:tgtEl>
                                          <p:spTgt spid="19"/>
                                        </p:tgtEl>
                                        <p:attrNameLst>
                                          <p:attrName>fill.on</p:attrName>
                                        </p:attrNameLst>
                                      </p:cBhvr>
                                      <p:to>
                                        <p:strVal val="true"/>
                                      </p:to>
                                    </p:set>
                                  </p:childTnLst>
                                </p:cTn>
                              </p:par>
                              <p:par>
                                <p:cTn id="25" presetID="27" presetClass="emph" presetSubtype="0" fill="remove" grpId="0" nodeType="withEffect">
                                  <p:stCondLst>
                                    <p:cond delay="0"/>
                                  </p:stCondLst>
                                  <p:childTnLst>
                                    <p:animClr clrSpc="rgb" dir="cw">
                                      <p:cBhvr override="childStyle">
                                        <p:cTn id="26" dur="250" autoRev="1" fill="remove"/>
                                        <p:tgtEl>
                                          <p:spTgt spid="20"/>
                                        </p:tgtEl>
                                        <p:attrNameLst>
                                          <p:attrName>style.color</p:attrName>
                                        </p:attrNameLst>
                                      </p:cBhvr>
                                      <p:to>
                                        <a:schemeClr val="bg1"/>
                                      </p:to>
                                    </p:animClr>
                                    <p:animClr clrSpc="rgb" dir="cw">
                                      <p:cBhvr>
                                        <p:cTn id="27" dur="250" autoRev="1" fill="remove"/>
                                        <p:tgtEl>
                                          <p:spTgt spid="20"/>
                                        </p:tgtEl>
                                        <p:attrNameLst>
                                          <p:attrName>fillcolor</p:attrName>
                                        </p:attrNameLst>
                                      </p:cBhvr>
                                      <p:to>
                                        <a:schemeClr val="bg1"/>
                                      </p:to>
                                    </p:animClr>
                                    <p:set>
                                      <p:cBhvr>
                                        <p:cTn id="28" dur="250" autoRev="1" fill="remove"/>
                                        <p:tgtEl>
                                          <p:spTgt spid="20"/>
                                        </p:tgtEl>
                                        <p:attrNameLst>
                                          <p:attrName>fill.type</p:attrName>
                                        </p:attrNameLst>
                                      </p:cBhvr>
                                      <p:to>
                                        <p:strVal val="solid"/>
                                      </p:to>
                                    </p:set>
                                    <p:set>
                                      <p:cBhvr>
                                        <p:cTn id="29" dur="250" autoRev="1" fill="remove"/>
                                        <p:tgtEl>
                                          <p:spTgt spid="20"/>
                                        </p:tgtEl>
                                        <p:attrNameLst>
                                          <p:attrName>fill.on</p:attrName>
                                        </p:attrNameLst>
                                      </p:cBhvr>
                                      <p:to>
                                        <p:strVal val="true"/>
                                      </p:to>
                                    </p:set>
                                  </p:childTnLst>
                                </p:cTn>
                              </p:par>
                              <p:par>
                                <p:cTn id="30" presetID="27" presetClass="emph" presetSubtype="0" fill="remove" grpId="0" nodeType="withEffect">
                                  <p:stCondLst>
                                    <p:cond delay="0"/>
                                  </p:stCondLst>
                                  <p:childTnLst>
                                    <p:animClr clrSpc="rgb" dir="cw">
                                      <p:cBhvr override="childStyle">
                                        <p:cTn id="31" dur="250" autoRev="1" fill="remove"/>
                                        <p:tgtEl>
                                          <p:spTgt spid="21"/>
                                        </p:tgtEl>
                                        <p:attrNameLst>
                                          <p:attrName>style.color</p:attrName>
                                        </p:attrNameLst>
                                      </p:cBhvr>
                                      <p:to>
                                        <a:schemeClr val="bg1"/>
                                      </p:to>
                                    </p:animClr>
                                    <p:animClr clrSpc="rgb" dir="cw">
                                      <p:cBhvr>
                                        <p:cTn id="32" dur="250" autoRev="1" fill="remove"/>
                                        <p:tgtEl>
                                          <p:spTgt spid="21"/>
                                        </p:tgtEl>
                                        <p:attrNameLst>
                                          <p:attrName>fillcolor</p:attrName>
                                        </p:attrNameLst>
                                      </p:cBhvr>
                                      <p:to>
                                        <a:schemeClr val="bg1"/>
                                      </p:to>
                                    </p:animClr>
                                    <p:set>
                                      <p:cBhvr>
                                        <p:cTn id="33" dur="250" autoRev="1" fill="remove"/>
                                        <p:tgtEl>
                                          <p:spTgt spid="21"/>
                                        </p:tgtEl>
                                        <p:attrNameLst>
                                          <p:attrName>fill.type</p:attrName>
                                        </p:attrNameLst>
                                      </p:cBhvr>
                                      <p:to>
                                        <p:strVal val="solid"/>
                                      </p:to>
                                    </p:set>
                                    <p:set>
                                      <p:cBhvr>
                                        <p:cTn id="34" dur="250" autoRev="1" fill="remove"/>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P spid="19" grpId="0" animBg="1"/>
      <p:bldP spid="20" grpId="0" animBg="1"/>
      <p:bldP spid="21"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schlussfolie TX Allgemein">
    <p:spTree>
      <p:nvGrpSpPr>
        <p:cNvPr id="1" name=""/>
        <p:cNvGrpSpPr/>
        <p:nvPr/>
      </p:nvGrpSpPr>
      <p:grpSpPr>
        <a:xfrm>
          <a:off x="0" y="0"/>
          <a:ext cx="0" cy="0"/>
          <a:chOff x="0" y="0"/>
          <a:chExt cx="0" cy="0"/>
        </a:xfrm>
      </p:grpSpPr>
      <p:sp>
        <p:nvSpPr>
          <p:cNvPr id="2" name="Rechteck 1"/>
          <p:cNvSpPr/>
          <p:nvPr userDrawn="1"/>
        </p:nvSpPr>
        <p:spPr>
          <a:xfrm>
            <a:off x="180000" y="180000"/>
            <a:ext cx="8784000" cy="649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6" name="Bil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087" y="2444221"/>
            <a:ext cx="1829827" cy="460070"/>
          </a:xfrm>
          <a:prstGeom prst="rect">
            <a:avLst/>
          </a:prstGeom>
        </p:spPr>
      </p:pic>
      <p:sp>
        <p:nvSpPr>
          <p:cNvPr id="4" name="Textfeld 3"/>
          <p:cNvSpPr txBox="1"/>
          <p:nvPr userDrawn="1"/>
        </p:nvSpPr>
        <p:spPr>
          <a:xfrm>
            <a:off x="3102429" y="3240314"/>
            <a:ext cx="2939143" cy="1569660"/>
          </a:xfrm>
          <a:prstGeom prst="rect">
            <a:avLst/>
          </a:prstGeom>
          <a:noFill/>
        </p:spPr>
        <p:txBody>
          <a:bodyPr wrap="square" rtlCol="0">
            <a:spAutoFit/>
          </a:bodyPr>
          <a:lstStyle/>
          <a:p>
            <a:pPr algn="ctr"/>
            <a:r>
              <a:rPr lang="de-DE" sz="1200" kern="1200" dirty="0">
                <a:solidFill>
                  <a:schemeClr val="bg1"/>
                </a:solidFill>
                <a:effectLst/>
                <a:latin typeface="DIN-Bold" charset="0"/>
                <a:ea typeface="DIN-Bold" charset="0"/>
                <a:cs typeface="DIN-Bold" charset="0"/>
              </a:rPr>
              <a:t>TRILUX GmbH &amp; Co. KG</a:t>
            </a:r>
          </a:p>
          <a:p>
            <a:pPr algn="ctr"/>
            <a:endParaRPr lang="de-DE" sz="1200" kern="1200" dirty="0">
              <a:solidFill>
                <a:schemeClr val="bg1"/>
              </a:solidFill>
              <a:effectLst/>
              <a:latin typeface="DIN-Regular" charset="0"/>
              <a:ea typeface="DIN-Regular" charset="0"/>
              <a:cs typeface="DIN-Regular" charset="0"/>
            </a:endParaRPr>
          </a:p>
          <a:p>
            <a:pPr algn="ctr"/>
            <a:r>
              <a:rPr lang="de-DE" sz="1200" kern="1200" dirty="0">
                <a:solidFill>
                  <a:schemeClr val="bg1"/>
                </a:solidFill>
                <a:effectLst/>
                <a:latin typeface="DIN-Regular" charset="0"/>
                <a:ea typeface="DIN-Regular" charset="0"/>
                <a:cs typeface="DIN-Regular" charset="0"/>
              </a:rPr>
              <a:t>Heidestraße </a:t>
            </a:r>
          </a:p>
          <a:p>
            <a:pPr algn="ctr"/>
            <a:r>
              <a:rPr lang="de-DE" sz="1200" kern="1200" dirty="0">
                <a:solidFill>
                  <a:schemeClr val="bg1"/>
                </a:solidFill>
                <a:effectLst/>
                <a:latin typeface="DIN-Regular" charset="0"/>
                <a:ea typeface="DIN-Regular" charset="0"/>
                <a:cs typeface="DIN-Regular" charset="0"/>
              </a:rPr>
              <a:t>59759 Arnsberg</a:t>
            </a:r>
            <a:br>
              <a:rPr lang="de-DE" sz="1200" kern="1200" dirty="0">
                <a:solidFill>
                  <a:schemeClr val="bg1"/>
                </a:solidFill>
                <a:effectLst/>
                <a:latin typeface="DIN-Regular" charset="0"/>
                <a:ea typeface="DIN-Regular" charset="0"/>
                <a:cs typeface="DIN-Regular" charset="0"/>
              </a:rPr>
            </a:br>
            <a:endParaRPr lang="de-DE" sz="1200" kern="1200" dirty="0">
              <a:solidFill>
                <a:schemeClr val="bg1"/>
              </a:solidFill>
              <a:effectLst/>
              <a:latin typeface="DIN-Regular" charset="0"/>
              <a:ea typeface="DIN-Regular" charset="0"/>
              <a:cs typeface="DIN-Regular" charset="0"/>
            </a:endParaRPr>
          </a:p>
          <a:p>
            <a:pPr algn="ctr"/>
            <a:r>
              <a:rPr lang="de-DE" sz="1200" kern="1200" dirty="0">
                <a:solidFill>
                  <a:schemeClr val="bg1"/>
                </a:solidFill>
                <a:effectLst/>
                <a:latin typeface="DIN-Regular" charset="0"/>
                <a:ea typeface="DIN-Regular" charset="0"/>
                <a:cs typeface="DIN-Regular" charset="0"/>
              </a:rPr>
              <a:t>Tel.: +49 29 32 301 0</a:t>
            </a:r>
          </a:p>
          <a:p>
            <a:pPr algn="ctr"/>
            <a:r>
              <a:rPr lang="de-DE" sz="1200" kern="1200" dirty="0">
                <a:solidFill>
                  <a:schemeClr val="bg1"/>
                </a:solidFill>
                <a:effectLst/>
                <a:latin typeface="DIN-Regular" charset="0"/>
                <a:ea typeface="DIN-Regular" charset="0"/>
                <a:cs typeface="DIN-Regular" charset="0"/>
              </a:rPr>
              <a:t>Fax: +49 29 32 301 375</a:t>
            </a:r>
          </a:p>
          <a:p>
            <a:pPr algn="ctr"/>
            <a:r>
              <a:rPr lang="de-DE" sz="1200" kern="1200" dirty="0">
                <a:solidFill>
                  <a:schemeClr val="bg1"/>
                </a:solidFill>
                <a:effectLst/>
                <a:latin typeface="DIN-Regular" charset="0"/>
                <a:ea typeface="DIN-Regular" charset="0"/>
                <a:cs typeface="DIN-Regular" charset="0"/>
              </a:rPr>
              <a:t>E-Mail: </a:t>
            </a:r>
            <a:r>
              <a:rPr lang="de-DE" sz="1200" kern="1200" dirty="0" err="1">
                <a:solidFill>
                  <a:schemeClr val="bg1"/>
                </a:solidFill>
                <a:effectLst/>
                <a:latin typeface="DIN-Regular" charset="0"/>
                <a:ea typeface="DIN-Regular" charset="0"/>
                <a:cs typeface="DIN-Regular" charset="0"/>
              </a:rPr>
              <a:t>info@trilux.de</a:t>
            </a:r>
            <a:endParaRPr lang="de-DE" sz="1200" kern="1200" dirty="0">
              <a:solidFill>
                <a:schemeClr val="bg1"/>
              </a:solidFill>
              <a:effectLst/>
              <a:latin typeface="DIN-Regular" charset="0"/>
              <a:ea typeface="DIN-Regular" charset="0"/>
              <a:cs typeface="DIN-Regular" charset="0"/>
            </a:endParaRPr>
          </a:p>
        </p:txBody>
      </p:sp>
    </p:spTree>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S Sammlung">
    <p:spTree>
      <p:nvGrpSpPr>
        <p:cNvPr id="1" name=""/>
        <p:cNvGrpSpPr/>
        <p:nvPr/>
      </p:nvGrpSpPr>
      <p:grpSpPr>
        <a:xfrm>
          <a:off x="0" y="0"/>
          <a:ext cx="0" cy="0"/>
          <a:chOff x="0" y="0"/>
          <a:chExt cx="0" cy="0"/>
        </a:xfrm>
      </p:grpSpPr>
      <p:sp>
        <p:nvSpPr>
          <p:cNvPr id="19" name="Rechteck 18"/>
          <p:cNvSpPr/>
          <p:nvPr userDrawn="1"/>
        </p:nvSpPr>
        <p:spPr>
          <a:xfrm>
            <a:off x="343814" y="4388231"/>
            <a:ext cx="8224250" cy="10815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userDrawn="1"/>
        </p:nvSpPr>
        <p:spPr>
          <a:xfrm>
            <a:off x="343814" y="2347441"/>
            <a:ext cx="8224250" cy="10815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71500" y="454711"/>
            <a:ext cx="8001000" cy="1028700"/>
          </a:xfrm>
        </p:spPr>
        <p:txBody>
          <a:bodyPr/>
          <a:lstStyle/>
          <a:p>
            <a:r>
              <a:rPr lang="de-DE" dirty="0"/>
              <a:t>ICONS</a:t>
            </a:r>
          </a:p>
        </p:txBody>
      </p:sp>
      <p:sp>
        <p:nvSpPr>
          <p:cNvPr id="3" name="Fußzeilenplatzhalter 2"/>
          <p:cNvSpPr>
            <a:spLocks noGrp="1"/>
          </p:cNvSpPr>
          <p:nvPr>
            <p:ph type="ftr" sz="quarter" idx="10"/>
          </p:nvPr>
        </p:nvSpPr>
        <p:spPr/>
        <p:txBody>
          <a:bodyPr/>
          <a:lstStyle/>
          <a:p>
            <a:endParaRPr lang="de-DE"/>
          </a:p>
        </p:txBody>
      </p:sp>
      <p:pic>
        <p:nvPicPr>
          <p:cNvPr id="4" name="Bild 3"/>
          <p:cNvPicPr>
            <a:picLocks noChangeAspect="1"/>
          </p:cNvPicPr>
          <p:nvPr userDrawn="1"/>
        </p:nvPicPr>
        <p:blipFill>
          <a:blip r:embed="rId2"/>
          <a:stretch>
            <a:fillRect/>
          </a:stretch>
        </p:blipFill>
        <p:spPr>
          <a:xfrm>
            <a:off x="4172204" y="1817342"/>
            <a:ext cx="319024" cy="319024"/>
          </a:xfrm>
          <a:prstGeom prst="rect">
            <a:avLst/>
          </a:prstGeom>
        </p:spPr>
      </p:pic>
      <p:pic>
        <p:nvPicPr>
          <p:cNvPr id="5" name="Bild 4"/>
          <p:cNvPicPr>
            <a:picLocks noChangeAspect="1"/>
          </p:cNvPicPr>
          <p:nvPr userDrawn="1"/>
        </p:nvPicPr>
        <p:blipFill>
          <a:blip r:embed="rId3"/>
          <a:stretch>
            <a:fillRect/>
          </a:stretch>
        </p:blipFill>
        <p:spPr>
          <a:xfrm>
            <a:off x="3506458" y="1855442"/>
            <a:ext cx="308390" cy="287122"/>
          </a:xfrm>
          <a:prstGeom prst="rect">
            <a:avLst/>
          </a:prstGeom>
        </p:spPr>
      </p:pic>
      <p:pic>
        <p:nvPicPr>
          <p:cNvPr id="6" name="Bild 5"/>
          <p:cNvPicPr>
            <a:picLocks noChangeAspect="1"/>
          </p:cNvPicPr>
          <p:nvPr userDrawn="1"/>
        </p:nvPicPr>
        <p:blipFill>
          <a:blip r:embed="rId4"/>
          <a:stretch>
            <a:fillRect/>
          </a:stretch>
        </p:blipFill>
        <p:spPr>
          <a:xfrm>
            <a:off x="1946370" y="1703042"/>
            <a:ext cx="435999" cy="414731"/>
          </a:xfrm>
          <a:prstGeom prst="rect">
            <a:avLst/>
          </a:prstGeom>
        </p:spPr>
      </p:pic>
      <p:pic>
        <p:nvPicPr>
          <p:cNvPr id="7" name="Bild 6"/>
          <p:cNvPicPr>
            <a:picLocks noChangeAspect="1"/>
          </p:cNvPicPr>
          <p:nvPr userDrawn="1"/>
        </p:nvPicPr>
        <p:blipFill>
          <a:blip r:embed="rId5"/>
          <a:stretch>
            <a:fillRect/>
          </a:stretch>
        </p:blipFill>
        <p:spPr>
          <a:xfrm>
            <a:off x="1946370" y="2640151"/>
            <a:ext cx="435999" cy="414731"/>
          </a:xfrm>
          <a:prstGeom prst="rect">
            <a:avLst/>
          </a:prstGeom>
        </p:spPr>
      </p:pic>
      <p:pic>
        <p:nvPicPr>
          <p:cNvPr id="8" name="Bild 7"/>
          <p:cNvPicPr>
            <a:picLocks noChangeAspect="1"/>
          </p:cNvPicPr>
          <p:nvPr userDrawn="1"/>
        </p:nvPicPr>
        <p:blipFill>
          <a:blip r:embed="rId6"/>
          <a:stretch>
            <a:fillRect/>
          </a:stretch>
        </p:blipFill>
        <p:spPr>
          <a:xfrm>
            <a:off x="3506458" y="2792551"/>
            <a:ext cx="308390" cy="287122"/>
          </a:xfrm>
          <a:prstGeom prst="rect">
            <a:avLst/>
          </a:prstGeom>
        </p:spPr>
      </p:pic>
      <p:pic>
        <p:nvPicPr>
          <p:cNvPr id="9" name="Bild 8"/>
          <p:cNvPicPr>
            <a:picLocks noChangeAspect="1"/>
          </p:cNvPicPr>
          <p:nvPr userDrawn="1"/>
        </p:nvPicPr>
        <p:blipFill>
          <a:blip r:embed="rId7"/>
          <a:stretch>
            <a:fillRect/>
          </a:stretch>
        </p:blipFill>
        <p:spPr>
          <a:xfrm>
            <a:off x="4172204" y="2754451"/>
            <a:ext cx="319024" cy="319024"/>
          </a:xfrm>
          <a:prstGeom prst="rect">
            <a:avLst/>
          </a:prstGeom>
        </p:spPr>
      </p:pic>
      <p:pic>
        <p:nvPicPr>
          <p:cNvPr id="10" name="Bild 9"/>
          <p:cNvPicPr>
            <a:picLocks noChangeAspect="1"/>
          </p:cNvPicPr>
          <p:nvPr userDrawn="1"/>
        </p:nvPicPr>
        <p:blipFill>
          <a:blip r:embed="rId8"/>
          <a:stretch>
            <a:fillRect/>
          </a:stretch>
        </p:blipFill>
        <p:spPr>
          <a:xfrm>
            <a:off x="1280626" y="1808572"/>
            <a:ext cx="308390" cy="321798"/>
          </a:xfrm>
          <a:prstGeom prst="rect">
            <a:avLst/>
          </a:prstGeom>
          <a:noFill/>
        </p:spPr>
      </p:pic>
      <p:pic>
        <p:nvPicPr>
          <p:cNvPr id="11" name="Bild 10"/>
          <p:cNvPicPr>
            <a:picLocks noChangeAspect="1"/>
          </p:cNvPicPr>
          <p:nvPr userDrawn="1"/>
        </p:nvPicPr>
        <p:blipFill>
          <a:blip r:embed="rId9"/>
          <a:stretch>
            <a:fillRect/>
          </a:stretch>
        </p:blipFill>
        <p:spPr>
          <a:xfrm>
            <a:off x="1280626" y="2738298"/>
            <a:ext cx="308390" cy="321798"/>
          </a:xfrm>
          <a:prstGeom prst="rect">
            <a:avLst/>
          </a:prstGeom>
        </p:spPr>
      </p:pic>
      <p:pic>
        <p:nvPicPr>
          <p:cNvPr id="12" name="Bild 11"/>
          <p:cNvPicPr>
            <a:picLocks noChangeAspect="1"/>
          </p:cNvPicPr>
          <p:nvPr userDrawn="1"/>
        </p:nvPicPr>
        <p:blipFill>
          <a:blip r:embed="rId10"/>
          <a:stretch>
            <a:fillRect/>
          </a:stretch>
        </p:blipFill>
        <p:spPr>
          <a:xfrm>
            <a:off x="576782" y="1820887"/>
            <a:ext cx="340292" cy="311934"/>
          </a:xfrm>
          <a:prstGeom prst="rect">
            <a:avLst/>
          </a:prstGeom>
        </p:spPr>
      </p:pic>
      <p:pic>
        <p:nvPicPr>
          <p:cNvPr id="13" name="Bild 12"/>
          <p:cNvPicPr>
            <a:picLocks noChangeAspect="1"/>
          </p:cNvPicPr>
          <p:nvPr userDrawn="1"/>
        </p:nvPicPr>
        <p:blipFill>
          <a:blip r:embed="rId11"/>
          <a:stretch>
            <a:fillRect/>
          </a:stretch>
        </p:blipFill>
        <p:spPr>
          <a:xfrm>
            <a:off x="2764514" y="1785212"/>
            <a:ext cx="371119" cy="332561"/>
          </a:xfrm>
          <a:prstGeom prst="rect">
            <a:avLst/>
          </a:prstGeom>
        </p:spPr>
      </p:pic>
      <p:pic>
        <p:nvPicPr>
          <p:cNvPr id="14" name="Bild 13"/>
          <p:cNvPicPr>
            <a:picLocks noChangeAspect="1"/>
          </p:cNvPicPr>
          <p:nvPr userDrawn="1"/>
        </p:nvPicPr>
        <p:blipFill>
          <a:blip r:embed="rId12"/>
          <a:stretch>
            <a:fillRect/>
          </a:stretch>
        </p:blipFill>
        <p:spPr>
          <a:xfrm>
            <a:off x="2766507" y="2722321"/>
            <a:ext cx="371119" cy="332561"/>
          </a:xfrm>
          <a:prstGeom prst="rect">
            <a:avLst/>
          </a:prstGeom>
        </p:spPr>
      </p:pic>
      <p:pic>
        <p:nvPicPr>
          <p:cNvPr id="15" name="Bild 14"/>
          <p:cNvPicPr>
            <a:picLocks noChangeAspect="1"/>
          </p:cNvPicPr>
          <p:nvPr userDrawn="1"/>
        </p:nvPicPr>
        <p:blipFill>
          <a:blip r:embed="rId13"/>
          <a:stretch>
            <a:fillRect/>
          </a:stretch>
        </p:blipFill>
        <p:spPr>
          <a:xfrm>
            <a:off x="571500" y="2738298"/>
            <a:ext cx="340292" cy="311934"/>
          </a:xfrm>
          <a:prstGeom prst="rect">
            <a:avLst/>
          </a:prstGeom>
        </p:spPr>
      </p:pic>
      <p:pic>
        <p:nvPicPr>
          <p:cNvPr id="18" name="Bild 17"/>
          <p:cNvPicPr>
            <a:picLocks noChangeAspect="1"/>
          </p:cNvPicPr>
          <p:nvPr userDrawn="1"/>
        </p:nvPicPr>
        <p:blipFill>
          <a:blip r:embed="rId14"/>
          <a:stretch>
            <a:fillRect/>
          </a:stretch>
        </p:blipFill>
        <p:spPr>
          <a:xfrm>
            <a:off x="571500" y="4783260"/>
            <a:ext cx="375311" cy="300249"/>
          </a:xfrm>
          <a:prstGeom prst="rect">
            <a:avLst/>
          </a:prstGeom>
        </p:spPr>
      </p:pic>
      <p:pic>
        <p:nvPicPr>
          <p:cNvPr id="20" name="Bild 19"/>
          <p:cNvPicPr>
            <a:picLocks noChangeAspect="1"/>
          </p:cNvPicPr>
          <p:nvPr userDrawn="1"/>
        </p:nvPicPr>
        <p:blipFill>
          <a:blip r:embed="rId15"/>
          <a:stretch>
            <a:fillRect/>
          </a:stretch>
        </p:blipFill>
        <p:spPr>
          <a:xfrm>
            <a:off x="1315511" y="4740243"/>
            <a:ext cx="473353" cy="335070"/>
          </a:xfrm>
          <a:prstGeom prst="rect">
            <a:avLst/>
          </a:prstGeom>
        </p:spPr>
      </p:pic>
      <p:pic>
        <p:nvPicPr>
          <p:cNvPr id="21" name="Bild 20"/>
          <p:cNvPicPr>
            <a:picLocks noChangeAspect="1"/>
          </p:cNvPicPr>
          <p:nvPr userDrawn="1"/>
        </p:nvPicPr>
        <p:blipFill>
          <a:blip r:embed="rId16"/>
          <a:stretch>
            <a:fillRect/>
          </a:stretch>
        </p:blipFill>
        <p:spPr>
          <a:xfrm>
            <a:off x="2169080" y="3780770"/>
            <a:ext cx="319663" cy="360256"/>
          </a:xfrm>
          <a:prstGeom prst="rect">
            <a:avLst/>
          </a:prstGeom>
        </p:spPr>
      </p:pic>
      <p:pic>
        <p:nvPicPr>
          <p:cNvPr id="22" name="Bild 21"/>
          <p:cNvPicPr>
            <a:picLocks noChangeAspect="1"/>
          </p:cNvPicPr>
          <p:nvPr userDrawn="1"/>
        </p:nvPicPr>
        <p:blipFill>
          <a:blip r:embed="rId17"/>
          <a:stretch>
            <a:fillRect/>
          </a:stretch>
        </p:blipFill>
        <p:spPr>
          <a:xfrm>
            <a:off x="2169082" y="4718893"/>
            <a:ext cx="319663" cy="360256"/>
          </a:xfrm>
          <a:prstGeom prst="rect">
            <a:avLst/>
          </a:prstGeom>
        </p:spPr>
      </p:pic>
      <p:pic>
        <p:nvPicPr>
          <p:cNvPr id="24" name="Bild 23"/>
          <p:cNvPicPr>
            <a:picLocks noChangeAspect="1"/>
          </p:cNvPicPr>
          <p:nvPr userDrawn="1"/>
        </p:nvPicPr>
        <p:blipFill>
          <a:blip r:embed="rId18"/>
          <a:stretch>
            <a:fillRect/>
          </a:stretch>
        </p:blipFill>
        <p:spPr>
          <a:xfrm>
            <a:off x="571500" y="3835633"/>
            <a:ext cx="375311" cy="300249"/>
          </a:xfrm>
          <a:prstGeom prst="rect">
            <a:avLst/>
          </a:prstGeom>
        </p:spPr>
      </p:pic>
      <p:pic>
        <p:nvPicPr>
          <p:cNvPr id="25" name="Bild 24"/>
          <p:cNvPicPr>
            <a:picLocks noChangeAspect="1"/>
          </p:cNvPicPr>
          <p:nvPr userDrawn="1"/>
        </p:nvPicPr>
        <p:blipFill>
          <a:blip r:embed="rId19"/>
          <a:stretch>
            <a:fillRect/>
          </a:stretch>
        </p:blipFill>
        <p:spPr>
          <a:xfrm>
            <a:off x="1315510" y="3796722"/>
            <a:ext cx="473353" cy="335070"/>
          </a:xfrm>
          <a:prstGeom prst="rect">
            <a:avLst/>
          </a:prstGeom>
        </p:spPr>
      </p:pic>
      <p:pic>
        <p:nvPicPr>
          <p:cNvPr id="26" name="Bild 25"/>
          <p:cNvPicPr>
            <a:picLocks noChangeAspect="1"/>
          </p:cNvPicPr>
          <p:nvPr userDrawn="1"/>
        </p:nvPicPr>
        <p:blipFill>
          <a:blip r:embed="rId20"/>
          <a:stretch>
            <a:fillRect/>
          </a:stretch>
        </p:blipFill>
        <p:spPr>
          <a:xfrm>
            <a:off x="2850904" y="3747978"/>
            <a:ext cx="292379" cy="394712"/>
          </a:xfrm>
          <a:prstGeom prst="rect">
            <a:avLst/>
          </a:prstGeom>
        </p:spPr>
      </p:pic>
      <p:pic>
        <p:nvPicPr>
          <p:cNvPr id="27" name="Bild 26"/>
          <p:cNvPicPr>
            <a:picLocks noChangeAspect="1"/>
          </p:cNvPicPr>
          <p:nvPr userDrawn="1"/>
        </p:nvPicPr>
        <p:blipFill>
          <a:blip r:embed="rId21"/>
          <a:stretch>
            <a:fillRect/>
          </a:stretch>
        </p:blipFill>
        <p:spPr>
          <a:xfrm>
            <a:off x="2850906" y="4673593"/>
            <a:ext cx="292379" cy="394712"/>
          </a:xfrm>
          <a:prstGeom prst="rect">
            <a:avLst/>
          </a:prstGeom>
        </p:spPr>
      </p:pic>
      <p:pic>
        <p:nvPicPr>
          <p:cNvPr id="28" name="Bild 27"/>
          <p:cNvPicPr>
            <a:picLocks noChangeAspect="1"/>
          </p:cNvPicPr>
          <p:nvPr userDrawn="1"/>
        </p:nvPicPr>
        <p:blipFill>
          <a:blip r:embed="rId22"/>
          <a:stretch>
            <a:fillRect/>
          </a:stretch>
        </p:blipFill>
        <p:spPr>
          <a:xfrm>
            <a:off x="3502239" y="3796722"/>
            <a:ext cx="345982" cy="345982"/>
          </a:xfrm>
          <a:prstGeom prst="rect">
            <a:avLst/>
          </a:prstGeom>
        </p:spPr>
      </p:pic>
      <p:pic>
        <p:nvPicPr>
          <p:cNvPr id="29" name="Bild 28"/>
          <p:cNvPicPr>
            <a:picLocks noChangeAspect="1"/>
          </p:cNvPicPr>
          <p:nvPr userDrawn="1"/>
        </p:nvPicPr>
        <p:blipFill>
          <a:blip r:embed="rId23"/>
          <a:stretch>
            <a:fillRect/>
          </a:stretch>
        </p:blipFill>
        <p:spPr>
          <a:xfrm>
            <a:off x="3502240" y="4735685"/>
            <a:ext cx="345982" cy="345982"/>
          </a:xfrm>
          <a:prstGeom prst="rect">
            <a:avLst/>
          </a:prstGeom>
        </p:spPr>
      </p:pic>
    </p:spTree>
    <p:extLst>
      <p:ext uri="{BB962C8B-B14F-4D97-AF65-F5344CB8AC3E}">
        <p14:creationId xmlns:p14="http://schemas.microsoft.com/office/powerpoint/2010/main" val="1429999584"/>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wendung Office">
    <p:spTree>
      <p:nvGrpSpPr>
        <p:cNvPr id="1" name=""/>
        <p:cNvGrpSpPr/>
        <p:nvPr/>
      </p:nvGrpSpPr>
      <p:grpSpPr>
        <a:xfrm>
          <a:off x="0" y="0"/>
          <a:ext cx="0" cy="0"/>
          <a:chOff x="0" y="0"/>
          <a:chExt cx="0" cy="0"/>
        </a:xfrm>
      </p:grpSpPr>
      <p:sp>
        <p:nvSpPr>
          <p:cNvPr id="8" name="Textplatzhalter 20"/>
          <p:cNvSpPr>
            <a:spLocks noGrp="1"/>
          </p:cNvSpPr>
          <p:nvPr>
            <p:ph type="body" sz="quarter" idx="13"/>
          </p:nvPr>
        </p:nvSpPr>
        <p:spPr>
          <a:xfrm>
            <a:off x="5095017" y="1948534"/>
            <a:ext cx="3459163" cy="4452266"/>
          </a:xfrm>
        </p:spPr>
        <p:txBody>
          <a:bodyPr>
            <a:normAutofit/>
          </a:bodyPr>
          <a:lstStyle>
            <a:lvl1pPr>
              <a:lnSpc>
                <a:spcPct val="150000"/>
              </a:lnSpc>
              <a:defRPr sz="1200" cap="none" spc="0">
                <a:latin typeface="+mn-lt"/>
              </a:defRPr>
            </a:lvl1pPr>
          </a:lstStyle>
          <a:p>
            <a:pPr lvl="0"/>
            <a:endParaRPr lang="de-DE" dirty="0"/>
          </a:p>
        </p:txBody>
      </p:sp>
      <p:sp>
        <p:nvSpPr>
          <p:cNvPr id="9" name="Textfeld 8"/>
          <p:cNvSpPr txBox="1"/>
          <p:nvPr userDrawn="1"/>
        </p:nvSpPr>
        <p:spPr>
          <a:xfrm>
            <a:off x="5005436" y="1432854"/>
            <a:ext cx="3581578" cy="415498"/>
          </a:xfrm>
          <a:prstGeom prst="rect">
            <a:avLst/>
          </a:prstGeom>
          <a:noFill/>
        </p:spPr>
        <p:txBody>
          <a:bodyPr wrap="square" rtlCol="0">
            <a:spAutoFit/>
          </a:bodyPr>
          <a:lstStyle/>
          <a:p>
            <a:pPr marL="0" marR="0" indent="0" algn="l"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Din-Bold" charset="0"/>
                <a:ea typeface="+mn-ea"/>
                <a:cs typeface="+mn-cs"/>
              </a:rPr>
              <a:t>APPLICATION OFFICE</a:t>
            </a:r>
            <a:endParaRPr lang="de-DE" sz="2100" dirty="0"/>
          </a:p>
        </p:txBody>
      </p:sp>
      <p:sp>
        <p:nvSpPr>
          <p:cNvPr id="19" name="Bildplatzhalter 4"/>
          <p:cNvSpPr>
            <a:spLocks noGrp="1"/>
          </p:cNvSpPr>
          <p:nvPr>
            <p:ph type="pic" sz="quarter" idx="11" hasCustomPrompt="1"/>
          </p:nvPr>
        </p:nvSpPr>
        <p:spPr>
          <a:xfrm>
            <a:off x="180000" y="180000"/>
            <a:ext cx="4392000" cy="6498000"/>
          </a:xfrm>
          <a:solidFill>
            <a:schemeClr val="bg1">
              <a:lumMod val="95000"/>
            </a:schemeClr>
          </a:solidFill>
        </p:spPr>
        <p:txBody>
          <a:bodyPr anchor="ctr"/>
          <a:lstStyle>
            <a:lvl1pPr algn="ctr">
              <a:defRPr/>
            </a:lvl1pPr>
          </a:lstStyle>
          <a:p>
            <a:r>
              <a:rPr lang="de-DE" dirty="0"/>
              <a:t>BILD</a:t>
            </a:r>
          </a:p>
        </p:txBody>
      </p:sp>
      <p:grpSp>
        <p:nvGrpSpPr>
          <p:cNvPr id="2" name="Gruppierung 1"/>
          <p:cNvGrpSpPr/>
          <p:nvPr userDrawn="1"/>
        </p:nvGrpSpPr>
        <p:grpSpPr>
          <a:xfrm>
            <a:off x="5086350" y="458100"/>
            <a:ext cx="799200" cy="799200"/>
            <a:chOff x="5094110" y="457200"/>
            <a:chExt cx="799200" cy="799200"/>
          </a:xfrm>
        </p:grpSpPr>
        <p:sp>
          <p:nvSpPr>
            <p:cNvPr id="17" name="Rechteck 16"/>
            <p:cNvSpPr>
              <a:spLocks noChangeAspect="1"/>
            </p:cNvSpPr>
            <p:nvPr userDrawn="1"/>
          </p:nvSpPr>
          <p:spPr>
            <a:xfrm>
              <a:off x="5094110" y="457200"/>
              <a:ext cx="799200" cy="7992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Bild 34"/>
            <p:cNvPicPr>
              <a:picLocks noChangeAspect="1"/>
            </p:cNvPicPr>
            <p:nvPr userDrawn="1"/>
          </p:nvPicPr>
          <p:blipFill>
            <a:blip r:embed="rId2"/>
            <a:stretch>
              <a:fillRect/>
            </a:stretch>
          </p:blipFill>
          <p:spPr>
            <a:xfrm>
              <a:off x="5339515" y="695901"/>
              <a:ext cx="308390" cy="321798"/>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bldP spid="1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wendung Outdoor">
    <p:spTree>
      <p:nvGrpSpPr>
        <p:cNvPr id="1" name=""/>
        <p:cNvGrpSpPr/>
        <p:nvPr/>
      </p:nvGrpSpPr>
      <p:grpSpPr>
        <a:xfrm>
          <a:off x="0" y="0"/>
          <a:ext cx="0" cy="0"/>
          <a:chOff x="0" y="0"/>
          <a:chExt cx="0" cy="0"/>
        </a:xfrm>
      </p:grpSpPr>
      <p:sp>
        <p:nvSpPr>
          <p:cNvPr id="8" name="Textplatzhalter 20"/>
          <p:cNvSpPr>
            <a:spLocks noGrp="1"/>
          </p:cNvSpPr>
          <p:nvPr>
            <p:ph type="body" sz="quarter" idx="13"/>
          </p:nvPr>
        </p:nvSpPr>
        <p:spPr>
          <a:xfrm>
            <a:off x="5095017" y="1948534"/>
            <a:ext cx="3459163" cy="4452266"/>
          </a:xfrm>
        </p:spPr>
        <p:txBody>
          <a:bodyPr>
            <a:normAutofit/>
          </a:bodyPr>
          <a:lstStyle>
            <a:lvl1pPr>
              <a:lnSpc>
                <a:spcPct val="150000"/>
              </a:lnSpc>
              <a:defRPr sz="1200" cap="none" spc="0">
                <a:latin typeface="+mn-lt"/>
              </a:defRPr>
            </a:lvl1pPr>
          </a:lstStyle>
          <a:p>
            <a:pPr lvl="0"/>
            <a:endParaRPr lang="de-DE" dirty="0"/>
          </a:p>
        </p:txBody>
      </p:sp>
      <p:sp>
        <p:nvSpPr>
          <p:cNvPr id="9" name="Textfeld 8"/>
          <p:cNvSpPr txBox="1"/>
          <p:nvPr userDrawn="1"/>
        </p:nvSpPr>
        <p:spPr>
          <a:xfrm>
            <a:off x="5005436" y="1432854"/>
            <a:ext cx="3581578" cy="415498"/>
          </a:xfrm>
          <a:prstGeom prst="rect">
            <a:avLst/>
          </a:prstGeom>
          <a:noFill/>
        </p:spPr>
        <p:txBody>
          <a:bodyPr wrap="square" rtlCol="0">
            <a:spAutoFit/>
          </a:bodyPr>
          <a:lstStyle/>
          <a:p>
            <a:pPr marL="0" marR="0" indent="0" algn="l"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Din-Bold" charset="0"/>
                <a:ea typeface="+mn-ea"/>
                <a:cs typeface="+mn-cs"/>
              </a:rPr>
              <a:t>ANWENDUNG OUTDOOR</a:t>
            </a:r>
            <a:endParaRPr lang="de-DE" sz="2100" dirty="0"/>
          </a:p>
        </p:txBody>
      </p:sp>
      <p:sp>
        <p:nvSpPr>
          <p:cNvPr id="19" name="Bildplatzhalter 4"/>
          <p:cNvSpPr>
            <a:spLocks noGrp="1"/>
          </p:cNvSpPr>
          <p:nvPr>
            <p:ph type="pic" sz="quarter" idx="11" hasCustomPrompt="1"/>
          </p:nvPr>
        </p:nvSpPr>
        <p:spPr>
          <a:xfrm>
            <a:off x="180000" y="180000"/>
            <a:ext cx="4392000" cy="6498000"/>
          </a:xfrm>
          <a:solidFill>
            <a:schemeClr val="bg1">
              <a:lumMod val="95000"/>
            </a:schemeClr>
          </a:solidFill>
        </p:spPr>
        <p:txBody>
          <a:bodyPr anchor="ctr"/>
          <a:lstStyle>
            <a:lvl1pPr algn="ctr">
              <a:defRPr/>
            </a:lvl1pPr>
          </a:lstStyle>
          <a:p>
            <a:r>
              <a:rPr lang="de-DE" dirty="0"/>
              <a:t>BILD</a:t>
            </a:r>
          </a:p>
        </p:txBody>
      </p:sp>
      <p:grpSp>
        <p:nvGrpSpPr>
          <p:cNvPr id="2" name="Gruppierung 1"/>
          <p:cNvGrpSpPr/>
          <p:nvPr userDrawn="1"/>
        </p:nvGrpSpPr>
        <p:grpSpPr>
          <a:xfrm>
            <a:off x="5086350" y="461700"/>
            <a:ext cx="795600" cy="795600"/>
            <a:chOff x="5086350" y="461700"/>
            <a:chExt cx="795600" cy="795600"/>
          </a:xfrm>
        </p:grpSpPr>
        <p:sp>
          <p:nvSpPr>
            <p:cNvPr id="17" name="Rechteck 16"/>
            <p:cNvSpPr>
              <a:spLocks noChangeAspect="1"/>
            </p:cNvSpPr>
            <p:nvPr userDrawn="1"/>
          </p:nvSpPr>
          <p:spPr>
            <a:xfrm>
              <a:off x="5086350" y="461700"/>
              <a:ext cx="795600" cy="795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Bild 29"/>
            <p:cNvPicPr>
              <a:picLocks noChangeAspect="1"/>
            </p:cNvPicPr>
            <p:nvPr userDrawn="1"/>
          </p:nvPicPr>
          <p:blipFill>
            <a:blip r:embed="rId2"/>
            <a:stretch>
              <a:fillRect/>
            </a:stretch>
          </p:blipFill>
          <p:spPr>
            <a:xfrm>
              <a:off x="5266301" y="652134"/>
              <a:ext cx="435999" cy="414731"/>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bldP spid="1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wendung Shop">
    <p:spTree>
      <p:nvGrpSpPr>
        <p:cNvPr id="1" name=""/>
        <p:cNvGrpSpPr/>
        <p:nvPr/>
      </p:nvGrpSpPr>
      <p:grpSpPr>
        <a:xfrm>
          <a:off x="0" y="0"/>
          <a:ext cx="0" cy="0"/>
          <a:chOff x="0" y="0"/>
          <a:chExt cx="0" cy="0"/>
        </a:xfrm>
      </p:grpSpPr>
      <p:sp>
        <p:nvSpPr>
          <p:cNvPr id="8" name="Textplatzhalter 20"/>
          <p:cNvSpPr>
            <a:spLocks noGrp="1"/>
          </p:cNvSpPr>
          <p:nvPr>
            <p:ph type="body" sz="quarter" idx="13"/>
          </p:nvPr>
        </p:nvSpPr>
        <p:spPr>
          <a:xfrm>
            <a:off x="5095017" y="1948534"/>
            <a:ext cx="3459163" cy="4452266"/>
          </a:xfrm>
        </p:spPr>
        <p:txBody>
          <a:bodyPr>
            <a:normAutofit/>
          </a:bodyPr>
          <a:lstStyle>
            <a:lvl1pPr>
              <a:lnSpc>
                <a:spcPct val="150000"/>
              </a:lnSpc>
              <a:defRPr sz="1200" cap="none" spc="0">
                <a:latin typeface="+mn-lt"/>
              </a:defRPr>
            </a:lvl1pPr>
          </a:lstStyle>
          <a:p>
            <a:pPr lvl="0"/>
            <a:endParaRPr lang="de-DE" dirty="0"/>
          </a:p>
        </p:txBody>
      </p:sp>
      <p:sp>
        <p:nvSpPr>
          <p:cNvPr id="9" name="Textfeld 8"/>
          <p:cNvSpPr txBox="1"/>
          <p:nvPr userDrawn="1"/>
        </p:nvSpPr>
        <p:spPr>
          <a:xfrm>
            <a:off x="5005435" y="1432854"/>
            <a:ext cx="3802065" cy="415498"/>
          </a:xfrm>
          <a:prstGeom prst="rect">
            <a:avLst/>
          </a:prstGeom>
          <a:noFill/>
        </p:spPr>
        <p:txBody>
          <a:bodyPr wrap="square" rtlCol="0">
            <a:spAutoFit/>
          </a:bodyPr>
          <a:lstStyle/>
          <a:p>
            <a:pPr marL="0" marR="0" indent="0" algn="l"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Din-Bold" charset="0"/>
                <a:ea typeface="+mn-ea"/>
                <a:cs typeface="+mn-cs"/>
              </a:rPr>
              <a:t>ANWENDUNG SHOP &amp; RETAIL</a:t>
            </a:r>
            <a:endParaRPr lang="de-DE" sz="2100" dirty="0"/>
          </a:p>
        </p:txBody>
      </p:sp>
      <p:sp>
        <p:nvSpPr>
          <p:cNvPr id="19" name="Bildplatzhalter 4"/>
          <p:cNvSpPr>
            <a:spLocks noGrp="1"/>
          </p:cNvSpPr>
          <p:nvPr>
            <p:ph type="pic" sz="quarter" idx="11" hasCustomPrompt="1"/>
          </p:nvPr>
        </p:nvSpPr>
        <p:spPr>
          <a:xfrm>
            <a:off x="180000" y="180000"/>
            <a:ext cx="4392000" cy="6498000"/>
          </a:xfrm>
          <a:solidFill>
            <a:schemeClr val="bg1">
              <a:lumMod val="95000"/>
            </a:schemeClr>
          </a:solidFill>
        </p:spPr>
        <p:txBody>
          <a:bodyPr anchor="ctr"/>
          <a:lstStyle>
            <a:lvl1pPr algn="ctr">
              <a:defRPr/>
            </a:lvl1pPr>
          </a:lstStyle>
          <a:p>
            <a:r>
              <a:rPr lang="de-DE" dirty="0"/>
              <a:t>BILD</a:t>
            </a:r>
          </a:p>
        </p:txBody>
      </p:sp>
      <p:grpSp>
        <p:nvGrpSpPr>
          <p:cNvPr id="2" name="Gruppierung 1"/>
          <p:cNvGrpSpPr/>
          <p:nvPr userDrawn="1"/>
        </p:nvGrpSpPr>
        <p:grpSpPr>
          <a:xfrm>
            <a:off x="5086350" y="461700"/>
            <a:ext cx="795600" cy="795600"/>
            <a:chOff x="5086350" y="461700"/>
            <a:chExt cx="795600" cy="795600"/>
          </a:xfrm>
        </p:grpSpPr>
        <p:sp>
          <p:nvSpPr>
            <p:cNvPr id="10" name="Rechteck 9"/>
            <p:cNvSpPr>
              <a:spLocks noChangeAspect="1"/>
            </p:cNvSpPr>
            <p:nvPr userDrawn="1"/>
          </p:nvSpPr>
          <p:spPr>
            <a:xfrm>
              <a:off x="5086350" y="461700"/>
              <a:ext cx="795600" cy="795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9" name="Bild 38"/>
            <p:cNvPicPr>
              <a:picLocks noChangeAspect="1"/>
            </p:cNvPicPr>
            <p:nvPr userDrawn="1"/>
          </p:nvPicPr>
          <p:blipFill>
            <a:blip r:embed="rId2"/>
            <a:stretch>
              <a:fillRect/>
            </a:stretch>
          </p:blipFill>
          <p:spPr>
            <a:xfrm>
              <a:off x="5298590" y="693219"/>
              <a:ext cx="371119" cy="332561"/>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bldP spid="1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wendung Education">
    <p:spTree>
      <p:nvGrpSpPr>
        <p:cNvPr id="1" name=""/>
        <p:cNvGrpSpPr/>
        <p:nvPr/>
      </p:nvGrpSpPr>
      <p:grpSpPr>
        <a:xfrm>
          <a:off x="0" y="0"/>
          <a:ext cx="0" cy="0"/>
          <a:chOff x="0" y="0"/>
          <a:chExt cx="0" cy="0"/>
        </a:xfrm>
      </p:grpSpPr>
      <p:sp>
        <p:nvSpPr>
          <p:cNvPr id="8" name="Textplatzhalter 20"/>
          <p:cNvSpPr>
            <a:spLocks noGrp="1"/>
          </p:cNvSpPr>
          <p:nvPr>
            <p:ph type="body" sz="quarter" idx="13"/>
          </p:nvPr>
        </p:nvSpPr>
        <p:spPr>
          <a:xfrm>
            <a:off x="5095017" y="1948534"/>
            <a:ext cx="3459163" cy="4452266"/>
          </a:xfrm>
        </p:spPr>
        <p:txBody>
          <a:bodyPr>
            <a:normAutofit/>
          </a:bodyPr>
          <a:lstStyle>
            <a:lvl1pPr>
              <a:lnSpc>
                <a:spcPct val="150000"/>
              </a:lnSpc>
              <a:defRPr sz="1200" cap="none" spc="0">
                <a:latin typeface="+mn-lt"/>
              </a:defRPr>
            </a:lvl1pPr>
          </a:lstStyle>
          <a:p>
            <a:pPr lvl="0"/>
            <a:endParaRPr lang="de-DE" dirty="0"/>
          </a:p>
        </p:txBody>
      </p:sp>
      <p:sp>
        <p:nvSpPr>
          <p:cNvPr id="9" name="Textfeld 8"/>
          <p:cNvSpPr txBox="1"/>
          <p:nvPr userDrawn="1"/>
        </p:nvSpPr>
        <p:spPr>
          <a:xfrm>
            <a:off x="5005435" y="1432854"/>
            <a:ext cx="3802065" cy="415498"/>
          </a:xfrm>
          <a:prstGeom prst="rect">
            <a:avLst/>
          </a:prstGeom>
          <a:noFill/>
        </p:spPr>
        <p:txBody>
          <a:bodyPr wrap="square" rtlCol="0">
            <a:spAutoFit/>
          </a:bodyPr>
          <a:lstStyle/>
          <a:p>
            <a:pPr marL="0" marR="0" indent="0" algn="l"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Din-Bold" charset="0"/>
                <a:ea typeface="+mn-ea"/>
                <a:cs typeface="+mn-cs"/>
              </a:rPr>
              <a:t>ANWENDUNG EDUCATION</a:t>
            </a:r>
            <a:endParaRPr lang="de-DE" sz="2100" dirty="0"/>
          </a:p>
        </p:txBody>
      </p:sp>
      <p:sp>
        <p:nvSpPr>
          <p:cNvPr id="19" name="Bildplatzhalter 4"/>
          <p:cNvSpPr>
            <a:spLocks noGrp="1"/>
          </p:cNvSpPr>
          <p:nvPr>
            <p:ph type="pic" sz="quarter" idx="11" hasCustomPrompt="1"/>
          </p:nvPr>
        </p:nvSpPr>
        <p:spPr>
          <a:xfrm>
            <a:off x="180000" y="180000"/>
            <a:ext cx="4392000" cy="6498000"/>
          </a:xfrm>
          <a:solidFill>
            <a:schemeClr val="bg1">
              <a:lumMod val="95000"/>
            </a:schemeClr>
          </a:solidFill>
        </p:spPr>
        <p:txBody>
          <a:bodyPr anchor="ctr"/>
          <a:lstStyle>
            <a:lvl1pPr algn="ctr">
              <a:defRPr/>
            </a:lvl1pPr>
          </a:lstStyle>
          <a:p>
            <a:r>
              <a:rPr lang="de-DE" dirty="0"/>
              <a:t>BILD</a:t>
            </a:r>
          </a:p>
        </p:txBody>
      </p:sp>
      <p:grpSp>
        <p:nvGrpSpPr>
          <p:cNvPr id="2" name="Gruppierung 1"/>
          <p:cNvGrpSpPr/>
          <p:nvPr userDrawn="1"/>
        </p:nvGrpSpPr>
        <p:grpSpPr>
          <a:xfrm>
            <a:off x="5086350" y="461700"/>
            <a:ext cx="795600" cy="795600"/>
            <a:chOff x="5086350" y="461700"/>
            <a:chExt cx="795600" cy="795600"/>
          </a:xfrm>
        </p:grpSpPr>
        <p:sp>
          <p:nvSpPr>
            <p:cNvPr id="10" name="Rechteck 9"/>
            <p:cNvSpPr>
              <a:spLocks noChangeAspect="1"/>
            </p:cNvSpPr>
            <p:nvPr userDrawn="1"/>
          </p:nvSpPr>
          <p:spPr>
            <a:xfrm>
              <a:off x="5086350" y="461700"/>
              <a:ext cx="795600" cy="795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 name="Bild 31"/>
            <p:cNvPicPr>
              <a:picLocks noChangeAspect="1"/>
            </p:cNvPicPr>
            <p:nvPr userDrawn="1"/>
          </p:nvPicPr>
          <p:blipFill>
            <a:blip r:embed="rId2"/>
            <a:stretch>
              <a:fillRect/>
            </a:stretch>
          </p:blipFill>
          <p:spPr>
            <a:xfrm>
              <a:off x="5329955" y="715939"/>
              <a:ext cx="308390" cy="287122"/>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bldP spid="19"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wendung Health &amp; Care">
    <p:spTree>
      <p:nvGrpSpPr>
        <p:cNvPr id="1" name=""/>
        <p:cNvGrpSpPr/>
        <p:nvPr/>
      </p:nvGrpSpPr>
      <p:grpSpPr>
        <a:xfrm>
          <a:off x="0" y="0"/>
          <a:ext cx="0" cy="0"/>
          <a:chOff x="0" y="0"/>
          <a:chExt cx="0" cy="0"/>
        </a:xfrm>
      </p:grpSpPr>
      <p:sp>
        <p:nvSpPr>
          <p:cNvPr id="8" name="Textplatzhalter 20"/>
          <p:cNvSpPr>
            <a:spLocks noGrp="1"/>
          </p:cNvSpPr>
          <p:nvPr>
            <p:ph type="body" sz="quarter" idx="13"/>
          </p:nvPr>
        </p:nvSpPr>
        <p:spPr>
          <a:xfrm>
            <a:off x="5095017" y="1948534"/>
            <a:ext cx="3459163" cy="4452266"/>
          </a:xfrm>
        </p:spPr>
        <p:txBody>
          <a:bodyPr>
            <a:normAutofit/>
          </a:bodyPr>
          <a:lstStyle>
            <a:lvl1pPr>
              <a:lnSpc>
                <a:spcPct val="150000"/>
              </a:lnSpc>
              <a:defRPr sz="1200" cap="none" spc="0">
                <a:latin typeface="+mn-lt"/>
              </a:defRPr>
            </a:lvl1pPr>
          </a:lstStyle>
          <a:p>
            <a:pPr lvl="0"/>
            <a:endParaRPr lang="de-DE" dirty="0"/>
          </a:p>
        </p:txBody>
      </p:sp>
      <p:sp>
        <p:nvSpPr>
          <p:cNvPr id="9" name="Textfeld 8"/>
          <p:cNvSpPr txBox="1"/>
          <p:nvPr userDrawn="1"/>
        </p:nvSpPr>
        <p:spPr>
          <a:xfrm>
            <a:off x="5005435" y="1432854"/>
            <a:ext cx="3882533" cy="415498"/>
          </a:xfrm>
          <a:prstGeom prst="rect">
            <a:avLst/>
          </a:prstGeom>
          <a:noFill/>
        </p:spPr>
        <p:txBody>
          <a:bodyPr wrap="square" rtlCol="0">
            <a:spAutoFit/>
          </a:bodyPr>
          <a:lstStyle/>
          <a:p>
            <a:pPr marL="0" marR="0" indent="0" algn="l"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srgbClr val="000000"/>
                </a:solidFill>
                <a:effectLst/>
                <a:uLnTx/>
                <a:uFillTx/>
                <a:latin typeface="Din-Bold" charset="0"/>
                <a:ea typeface="+mn-ea"/>
                <a:cs typeface="+mn-cs"/>
              </a:rPr>
              <a:t>ANWENDUNG HEALTH &amp; CARE</a:t>
            </a:r>
            <a:endParaRPr lang="de-DE" sz="2100" dirty="0"/>
          </a:p>
        </p:txBody>
      </p:sp>
      <p:sp>
        <p:nvSpPr>
          <p:cNvPr id="19" name="Bildplatzhalter 4"/>
          <p:cNvSpPr>
            <a:spLocks noGrp="1"/>
          </p:cNvSpPr>
          <p:nvPr>
            <p:ph type="pic" sz="quarter" idx="11" hasCustomPrompt="1"/>
          </p:nvPr>
        </p:nvSpPr>
        <p:spPr>
          <a:xfrm>
            <a:off x="180000" y="180000"/>
            <a:ext cx="4392000" cy="6498000"/>
          </a:xfrm>
          <a:solidFill>
            <a:schemeClr val="bg1">
              <a:lumMod val="95000"/>
            </a:schemeClr>
          </a:solidFill>
        </p:spPr>
        <p:txBody>
          <a:bodyPr anchor="ctr"/>
          <a:lstStyle>
            <a:lvl1pPr algn="ctr">
              <a:defRPr/>
            </a:lvl1pPr>
          </a:lstStyle>
          <a:p>
            <a:r>
              <a:rPr lang="de-DE" dirty="0"/>
              <a:t>BILD</a:t>
            </a:r>
          </a:p>
        </p:txBody>
      </p:sp>
      <p:grpSp>
        <p:nvGrpSpPr>
          <p:cNvPr id="2" name="Gruppierung 1"/>
          <p:cNvGrpSpPr/>
          <p:nvPr userDrawn="1"/>
        </p:nvGrpSpPr>
        <p:grpSpPr>
          <a:xfrm>
            <a:off x="5086350" y="461700"/>
            <a:ext cx="795600" cy="795600"/>
            <a:chOff x="5086350" y="461700"/>
            <a:chExt cx="795600" cy="795600"/>
          </a:xfrm>
        </p:grpSpPr>
        <p:sp>
          <p:nvSpPr>
            <p:cNvPr id="10" name="Rechteck 9"/>
            <p:cNvSpPr>
              <a:spLocks noChangeAspect="1"/>
            </p:cNvSpPr>
            <p:nvPr userDrawn="1"/>
          </p:nvSpPr>
          <p:spPr>
            <a:xfrm>
              <a:off x="5086350" y="461700"/>
              <a:ext cx="795600" cy="795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Bild 32"/>
            <p:cNvPicPr>
              <a:picLocks noChangeAspect="1"/>
            </p:cNvPicPr>
            <p:nvPr userDrawn="1"/>
          </p:nvPicPr>
          <p:blipFill>
            <a:blip r:embed="rId2"/>
            <a:stretch>
              <a:fillRect/>
            </a:stretch>
          </p:blipFill>
          <p:spPr>
            <a:xfrm>
              <a:off x="5324638" y="699988"/>
              <a:ext cx="319024" cy="319024"/>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bldP spid="19"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rausforderung">
    <p:spTree>
      <p:nvGrpSpPr>
        <p:cNvPr id="1" name=""/>
        <p:cNvGrpSpPr/>
        <p:nvPr/>
      </p:nvGrpSpPr>
      <p:grpSpPr>
        <a:xfrm>
          <a:off x="0" y="0"/>
          <a:ext cx="0" cy="0"/>
          <a:chOff x="0" y="0"/>
          <a:chExt cx="0" cy="0"/>
        </a:xfrm>
      </p:grpSpPr>
      <p:sp>
        <p:nvSpPr>
          <p:cNvPr id="8" name="Textplatzhalter 20"/>
          <p:cNvSpPr>
            <a:spLocks noGrp="1"/>
          </p:cNvSpPr>
          <p:nvPr>
            <p:ph type="body" sz="quarter" idx="13"/>
          </p:nvPr>
        </p:nvSpPr>
        <p:spPr>
          <a:xfrm>
            <a:off x="5095017" y="1948534"/>
            <a:ext cx="3459163" cy="4452266"/>
          </a:xfrm>
        </p:spPr>
        <p:txBody>
          <a:bodyPr>
            <a:normAutofit/>
          </a:bodyPr>
          <a:lstStyle>
            <a:lvl1pPr>
              <a:lnSpc>
                <a:spcPct val="150000"/>
              </a:lnSpc>
              <a:defRPr sz="1200" cap="none" spc="0">
                <a:latin typeface="+mn-lt"/>
              </a:defRPr>
            </a:lvl1pPr>
          </a:lstStyle>
          <a:p>
            <a:pPr lvl="0"/>
            <a:endParaRPr lang="de-DE" dirty="0"/>
          </a:p>
        </p:txBody>
      </p:sp>
      <p:sp>
        <p:nvSpPr>
          <p:cNvPr id="9" name="Textfeld 8"/>
          <p:cNvSpPr txBox="1"/>
          <p:nvPr userDrawn="1"/>
        </p:nvSpPr>
        <p:spPr>
          <a:xfrm>
            <a:off x="5005436" y="1432854"/>
            <a:ext cx="3581578" cy="415498"/>
          </a:xfrm>
          <a:prstGeom prst="rect">
            <a:avLst/>
          </a:prstGeom>
          <a:noFill/>
        </p:spPr>
        <p:txBody>
          <a:bodyPr wrap="square" rtlCol="0">
            <a:spAutoFit/>
          </a:bodyPr>
          <a:lstStyle/>
          <a:p>
            <a:pPr marL="0" marR="0" indent="0" algn="l"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Din-Bold" charset="0"/>
                <a:ea typeface="+mn-ea"/>
                <a:cs typeface="+mn-cs"/>
              </a:rPr>
              <a:t>THE CHALLENGE</a:t>
            </a:r>
            <a:endParaRPr lang="de-DE" sz="2100" dirty="0"/>
          </a:p>
        </p:txBody>
      </p:sp>
      <p:sp>
        <p:nvSpPr>
          <p:cNvPr id="19" name="Bildplatzhalter 4"/>
          <p:cNvSpPr>
            <a:spLocks noGrp="1"/>
          </p:cNvSpPr>
          <p:nvPr>
            <p:ph type="pic" sz="quarter" idx="11" hasCustomPrompt="1"/>
          </p:nvPr>
        </p:nvSpPr>
        <p:spPr>
          <a:xfrm>
            <a:off x="180000" y="180000"/>
            <a:ext cx="4392000" cy="6498000"/>
          </a:xfrm>
          <a:solidFill>
            <a:schemeClr val="bg1">
              <a:lumMod val="95000"/>
            </a:schemeClr>
          </a:solidFill>
        </p:spPr>
        <p:txBody>
          <a:bodyPr anchor="ctr"/>
          <a:lstStyle>
            <a:lvl1pPr algn="ctr">
              <a:defRPr/>
            </a:lvl1pPr>
          </a:lstStyle>
          <a:p>
            <a:r>
              <a:rPr lang="de-DE" dirty="0"/>
              <a:t>BILD</a:t>
            </a:r>
          </a:p>
        </p:txBody>
      </p:sp>
      <p:grpSp>
        <p:nvGrpSpPr>
          <p:cNvPr id="2" name="Gruppierung 1"/>
          <p:cNvGrpSpPr/>
          <p:nvPr userDrawn="1"/>
        </p:nvGrpSpPr>
        <p:grpSpPr>
          <a:xfrm>
            <a:off x="5086350" y="461700"/>
            <a:ext cx="795600" cy="795600"/>
            <a:chOff x="5086350" y="461700"/>
            <a:chExt cx="795600" cy="795600"/>
          </a:xfrm>
        </p:grpSpPr>
        <p:sp>
          <p:nvSpPr>
            <p:cNvPr id="10" name="Rechteck 9"/>
            <p:cNvSpPr>
              <a:spLocks noChangeAspect="1"/>
            </p:cNvSpPr>
            <p:nvPr userDrawn="1"/>
          </p:nvSpPr>
          <p:spPr>
            <a:xfrm>
              <a:off x="5086350" y="461700"/>
              <a:ext cx="795600" cy="795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Bild 11"/>
            <p:cNvPicPr>
              <a:picLocks noChangeAspect="1"/>
            </p:cNvPicPr>
            <p:nvPr userDrawn="1"/>
          </p:nvPicPr>
          <p:blipFill>
            <a:blip r:embed="rId2"/>
            <a:stretch>
              <a:fillRect/>
            </a:stretch>
          </p:blipFill>
          <p:spPr>
            <a:xfrm>
              <a:off x="5281342" y="715939"/>
              <a:ext cx="405616" cy="287121"/>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bldP spid="19"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ösung">
    <p:spTree>
      <p:nvGrpSpPr>
        <p:cNvPr id="1" name=""/>
        <p:cNvGrpSpPr/>
        <p:nvPr/>
      </p:nvGrpSpPr>
      <p:grpSpPr>
        <a:xfrm>
          <a:off x="0" y="0"/>
          <a:ext cx="0" cy="0"/>
          <a:chOff x="0" y="0"/>
          <a:chExt cx="0" cy="0"/>
        </a:xfrm>
      </p:grpSpPr>
      <p:sp>
        <p:nvSpPr>
          <p:cNvPr id="8" name="Textplatzhalter 20"/>
          <p:cNvSpPr>
            <a:spLocks noGrp="1"/>
          </p:cNvSpPr>
          <p:nvPr>
            <p:ph type="body" sz="quarter" idx="13"/>
          </p:nvPr>
        </p:nvSpPr>
        <p:spPr>
          <a:xfrm>
            <a:off x="5095017" y="1948534"/>
            <a:ext cx="3459163" cy="4452266"/>
          </a:xfrm>
        </p:spPr>
        <p:txBody>
          <a:bodyPr>
            <a:normAutofit/>
          </a:bodyPr>
          <a:lstStyle>
            <a:lvl1pPr>
              <a:lnSpc>
                <a:spcPct val="150000"/>
              </a:lnSpc>
              <a:defRPr sz="1200" cap="none" spc="0">
                <a:latin typeface="+mn-lt"/>
              </a:defRPr>
            </a:lvl1pPr>
          </a:lstStyle>
          <a:p>
            <a:pPr lvl="0"/>
            <a:endParaRPr lang="de-DE" dirty="0"/>
          </a:p>
        </p:txBody>
      </p:sp>
      <p:sp>
        <p:nvSpPr>
          <p:cNvPr id="9" name="Textfeld 8"/>
          <p:cNvSpPr txBox="1"/>
          <p:nvPr userDrawn="1"/>
        </p:nvSpPr>
        <p:spPr>
          <a:xfrm>
            <a:off x="5005436" y="1432854"/>
            <a:ext cx="3581578" cy="415498"/>
          </a:xfrm>
          <a:prstGeom prst="rect">
            <a:avLst/>
          </a:prstGeom>
          <a:noFill/>
        </p:spPr>
        <p:txBody>
          <a:bodyPr wrap="square" rtlCol="0">
            <a:spAutoFit/>
          </a:bodyPr>
          <a:lstStyle/>
          <a:p>
            <a:pPr marL="0" marR="0" indent="0" algn="l" defTabSz="91433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Din-Bold" charset="0"/>
                <a:ea typeface="+mn-ea"/>
                <a:cs typeface="+mn-cs"/>
              </a:rPr>
              <a:t>THE SOLUTION</a:t>
            </a:r>
            <a:endParaRPr lang="de-DE" sz="2100" dirty="0"/>
          </a:p>
        </p:txBody>
      </p:sp>
      <p:sp>
        <p:nvSpPr>
          <p:cNvPr id="19" name="Bildplatzhalter 4"/>
          <p:cNvSpPr>
            <a:spLocks noGrp="1"/>
          </p:cNvSpPr>
          <p:nvPr>
            <p:ph type="pic" sz="quarter" idx="11" hasCustomPrompt="1"/>
          </p:nvPr>
        </p:nvSpPr>
        <p:spPr>
          <a:xfrm>
            <a:off x="180000" y="180000"/>
            <a:ext cx="4392000" cy="6498000"/>
          </a:xfrm>
          <a:solidFill>
            <a:schemeClr val="bg1">
              <a:lumMod val="95000"/>
            </a:schemeClr>
          </a:solidFill>
        </p:spPr>
        <p:txBody>
          <a:bodyPr anchor="ctr"/>
          <a:lstStyle>
            <a:lvl1pPr algn="ctr">
              <a:defRPr/>
            </a:lvl1pPr>
          </a:lstStyle>
          <a:p>
            <a:r>
              <a:rPr lang="de-DE" dirty="0"/>
              <a:t>BILD</a:t>
            </a:r>
          </a:p>
        </p:txBody>
      </p:sp>
      <p:grpSp>
        <p:nvGrpSpPr>
          <p:cNvPr id="2" name="Gruppierung 1"/>
          <p:cNvGrpSpPr/>
          <p:nvPr userDrawn="1"/>
        </p:nvGrpSpPr>
        <p:grpSpPr>
          <a:xfrm>
            <a:off x="5086350" y="461700"/>
            <a:ext cx="795600" cy="795600"/>
            <a:chOff x="5086350" y="461700"/>
            <a:chExt cx="795600" cy="795600"/>
          </a:xfrm>
        </p:grpSpPr>
        <p:sp>
          <p:nvSpPr>
            <p:cNvPr id="10" name="Rechteck 9"/>
            <p:cNvSpPr>
              <a:spLocks noChangeAspect="1"/>
            </p:cNvSpPr>
            <p:nvPr userDrawn="1"/>
          </p:nvSpPr>
          <p:spPr>
            <a:xfrm>
              <a:off x="5086350" y="461700"/>
              <a:ext cx="795600" cy="795600"/>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Bild 6"/>
            <p:cNvPicPr>
              <a:picLocks noChangeAspect="1"/>
            </p:cNvPicPr>
            <p:nvPr userDrawn="1"/>
          </p:nvPicPr>
          <p:blipFill>
            <a:blip r:embed="rId2"/>
            <a:stretch>
              <a:fillRect/>
            </a:stretch>
          </p:blipFill>
          <p:spPr>
            <a:xfrm>
              <a:off x="5324638" y="731890"/>
              <a:ext cx="319024" cy="255219"/>
            </a:xfrm>
            <a:prstGeom prst="rect">
              <a:avLst/>
            </a:prstGeom>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bldP spid="1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1257300"/>
            <a:ext cx="8001000" cy="1028700"/>
          </a:xfrm>
          <a:prstGeom prst="rect">
            <a:avLst/>
          </a:prstGeom>
          <a:effectLst/>
        </p:spPr>
        <p:txBody>
          <a:bodyPr vert="horz" lIns="0" tIns="192024" rIns="0" bIns="0" rtlCol="0" anchor="t" anchorCtr="0">
            <a:noAutofit/>
          </a:bodyPr>
          <a:lstStyle/>
          <a:p>
            <a:r>
              <a:rPr lang="en-US" dirty="0"/>
              <a:t>Your title here</a:t>
            </a:r>
          </a:p>
        </p:txBody>
      </p:sp>
      <p:sp>
        <p:nvSpPr>
          <p:cNvPr id="3" name="Текст 2"/>
          <p:cNvSpPr>
            <a:spLocks noGrp="1"/>
          </p:cNvSpPr>
          <p:nvPr>
            <p:ph type="body" idx="1"/>
          </p:nvPr>
        </p:nvSpPr>
        <p:spPr>
          <a:xfrm>
            <a:off x="571500" y="2514600"/>
            <a:ext cx="8001000"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4" name="Fußzeilenplatzhalter 3"/>
          <p:cNvSpPr>
            <a:spLocks noGrp="1"/>
          </p:cNvSpPr>
          <p:nvPr>
            <p:ph type="ftr" sz="quarter" idx="3"/>
          </p:nvPr>
        </p:nvSpPr>
        <p:spPr>
          <a:xfrm>
            <a:off x="575936" y="6356350"/>
            <a:ext cx="79921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5" name="Textfeld 4"/>
          <p:cNvSpPr txBox="1"/>
          <p:nvPr userDrawn="1"/>
        </p:nvSpPr>
        <p:spPr>
          <a:xfrm>
            <a:off x="8374250" y="6557473"/>
            <a:ext cx="645763" cy="184666"/>
          </a:xfrm>
          <a:prstGeom prst="rect">
            <a:avLst/>
          </a:prstGeom>
          <a:noFill/>
        </p:spPr>
        <p:txBody>
          <a:bodyPr wrap="square" rtlCol="0">
            <a:spAutoFit/>
          </a:bodyPr>
          <a:lstStyle/>
          <a:p>
            <a:pPr algn="r">
              <a:lnSpc>
                <a:spcPct val="100000"/>
              </a:lnSpc>
            </a:pPr>
            <a:fld id="{47B20475-6179-8146-9C10-9B873301F124}" type="slidenum">
              <a:rPr lang="de-DE" sz="600" smtClean="0">
                <a:latin typeface="+mj-lt"/>
              </a:rPr>
              <a:pPr algn="r">
                <a:lnSpc>
                  <a:spcPct val="100000"/>
                </a:lnSpc>
              </a:pPr>
              <a:t>‹Nr.›</a:t>
            </a:fld>
            <a:endParaRPr lang="de-DE" dirty="0">
              <a:latin typeface="+mj-lt"/>
            </a:endParaRPr>
          </a:p>
        </p:txBody>
      </p:sp>
    </p:spTree>
    <p:extLst>
      <p:ext uri="{BB962C8B-B14F-4D97-AF65-F5344CB8AC3E}">
        <p14:creationId xmlns:p14="http://schemas.microsoft.com/office/powerpoint/2010/main" val="2348746496"/>
      </p:ext>
    </p:extLst>
  </p:cSld>
  <p:clrMap bg1="lt1" tx1="dk1" bg2="lt2" tx2="dk2" accent1="accent1" accent2="accent2" accent3="accent3" accent4="accent4" accent5="accent5" accent6="accent6" hlink="hlink" folHlink="folHlink"/>
  <p:sldLayoutIdLst>
    <p:sldLayoutId id="2147484007" r:id="rId1"/>
    <p:sldLayoutId id="2147484016" r:id="rId2"/>
    <p:sldLayoutId id="2147484018" r:id="rId3"/>
    <p:sldLayoutId id="2147484019" r:id="rId4"/>
    <p:sldLayoutId id="2147484020" r:id="rId5"/>
    <p:sldLayoutId id="2147484021" r:id="rId6"/>
    <p:sldLayoutId id="2147484022" r:id="rId7"/>
    <p:sldLayoutId id="2147484012" r:id="rId8"/>
    <p:sldLayoutId id="2147484013" r:id="rId9"/>
    <p:sldLayoutId id="2147484030" r:id="rId10"/>
    <p:sldLayoutId id="2147484005" r:id="rId11"/>
    <p:sldLayoutId id="2147484006" r:id="rId12"/>
    <p:sldLayoutId id="2147484009" r:id="rId13"/>
    <p:sldLayoutId id="2147484014" r:id="rId14"/>
    <p:sldLayoutId id="2147484015" r:id="rId15"/>
    <p:sldLayoutId id="2147484029" r:id="rId16"/>
    <p:sldLayoutId id="2147484031" r:id="rId17"/>
    <p:sldLayoutId id="2147484032" r:id="rId18"/>
    <p:sldLayoutId id="2147484024" r:id="rId19"/>
    <p:sldLayoutId id="2147484023" r:id="rId20"/>
    <p:sldLayoutId id="2147484025" r:id="rId21"/>
    <p:sldLayoutId id="2147484026" r:id="rId22"/>
    <p:sldLayoutId id="2147484027" r:id="rId23"/>
    <p:sldLayoutId id="2147484028" r:id="rId24"/>
    <p:sldLayoutId id="2147484008" r:id="rId25"/>
    <p:sldLayoutId id="2147484010" r:id="rId26"/>
    <p:sldLayoutId id="2147484011" r:id="rId27"/>
    <p:sldLayoutId id="2147484017" r:id="rId28"/>
  </p:sldLayoutIdLst>
  <p:transition spd="med">
    <p:pull/>
  </p:transition>
  <p:hf hdr="0" ftr="0" dt="0"/>
  <p:txStyles>
    <p:titleStyle>
      <a:lvl1pPr algn="l" defTabSz="685739" rtl="0" eaLnBrk="1" latinLnBrk="0" hangingPunct="1">
        <a:lnSpc>
          <a:spcPct val="100000"/>
        </a:lnSpc>
        <a:spcBef>
          <a:spcPct val="0"/>
        </a:spcBef>
        <a:buNone/>
        <a:defRPr sz="3300" kern="1200" cap="all" spc="0" baseline="0">
          <a:solidFill>
            <a:schemeClr val="tx1"/>
          </a:solidFill>
          <a:latin typeface="Din-Bold" charset="0"/>
          <a:ea typeface="+mj-ea"/>
          <a:cs typeface="+mj-cs"/>
        </a:defRPr>
      </a:lvl1pPr>
    </p:titleStyle>
    <p:bodyStyle>
      <a:lvl1pPr marL="0" indent="0" algn="l" defTabSz="685739" rtl="0" eaLnBrk="1" latinLnBrk="0" hangingPunct="1">
        <a:lnSpc>
          <a:spcPct val="100000"/>
        </a:lnSpc>
        <a:spcBef>
          <a:spcPts val="750"/>
        </a:spcBef>
        <a:buFont typeface="Arial" panose="020B0604020202020204" pitchFamily="34" charset="0"/>
        <a:buNone/>
        <a:defRPr sz="2200" kern="1200" cap="none" spc="0" baseline="0">
          <a:solidFill>
            <a:schemeClr val="tx1"/>
          </a:solidFill>
          <a:latin typeface="Din-Bold" charset="0"/>
          <a:ea typeface="+mn-ea"/>
          <a:cs typeface="+mn-cs"/>
        </a:defRPr>
      </a:lvl1pPr>
      <a:lvl2pPr marL="0" indent="0" algn="l" defTabSz="685739" rtl="0" eaLnBrk="1" latinLnBrk="0" hangingPunct="1">
        <a:lnSpc>
          <a:spcPct val="150000"/>
        </a:lnSpc>
        <a:spcBef>
          <a:spcPts val="374"/>
        </a:spcBef>
        <a:buFont typeface="Arial" panose="020B0604020202020204" pitchFamily="34" charset="0"/>
        <a:buNone/>
        <a:defRPr sz="1600" kern="1200">
          <a:solidFill>
            <a:schemeClr val="tx1"/>
          </a:solidFill>
          <a:latin typeface="Arial" charset="0"/>
          <a:ea typeface="+mn-ea"/>
          <a:cs typeface="+mn-cs"/>
        </a:defRPr>
      </a:lvl2pPr>
      <a:lvl3pPr marL="0" indent="0" algn="l" defTabSz="685739" rtl="0" eaLnBrk="1" latinLnBrk="0" hangingPunct="1">
        <a:lnSpc>
          <a:spcPct val="150000"/>
        </a:lnSpc>
        <a:spcBef>
          <a:spcPts val="374"/>
        </a:spcBef>
        <a:buFont typeface="Arial" panose="020B0604020202020204" pitchFamily="34" charset="0"/>
        <a:buNone/>
        <a:defRPr sz="1200" kern="1200">
          <a:solidFill>
            <a:schemeClr val="tx1"/>
          </a:solidFill>
          <a:latin typeface="+mn-lt"/>
          <a:ea typeface="+mn-ea"/>
          <a:cs typeface="+mn-cs"/>
        </a:defRPr>
      </a:lvl3pPr>
      <a:lvl4pPr marL="0" indent="0" algn="l" defTabSz="685739" rtl="0" eaLnBrk="1" latinLnBrk="0" hangingPunct="1">
        <a:lnSpc>
          <a:spcPct val="150000"/>
        </a:lnSpc>
        <a:spcBef>
          <a:spcPts val="374"/>
        </a:spcBef>
        <a:buFont typeface="Arial" panose="020B0604020202020204" pitchFamily="34" charset="0"/>
        <a:buNone/>
        <a:defRPr sz="750" kern="1200">
          <a:solidFill>
            <a:schemeClr val="tx1">
              <a:alpha val="70000"/>
            </a:schemeClr>
          </a:solidFill>
          <a:latin typeface="+mn-lt"/>
          <a:ea typeface="+mn-ea"/>
          <a:cs typeface="+mn-cs"/>
        </a:defRPr>
      </a:lvl4pPr>
      <a:lvl5pPr marL="0" indent="0" algn="l" defTabSz="685739" rtl="0" eaLnBrk="1" latinLnBrk="0" hangingPunct="1">
        <a:lnSpc>
          <a:spcPct val="150000"/>
        </a:lnSpc>
        <a:spcBef>
          <a:spcPts val="374"/>
        </a:spcBef>
        <a:buFont typeface="Arial" panose="020B0604020202020204" pitchFamily="34" charset="0"/>
        <a:buNone/>
        <a:defRPr sz="750" kern="1200" baseline="0">
          <a:solidFill>
            <a:schemeClr val="tx1">
              <a:alpha val="50000"/>
            </a:schemeClr>
          </a:solidFill>
          <a:latin typeface="+mn-lt"/>
          <a:ea typeface="+mn-ea"/>
          <a:cs typeface="+mn-cs"/>
        </a:defRPr>
      </a:lvl5pPr>
      <a:lvl6pPr marL="1885781"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651"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519"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388"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9" rtl="0" eaLnBrk="1" latinLnBrk="0" hangingPunct="1">
        <a:defRPr sz="1350" kern="1200">
          <a:solidFill>
            <a:schemeClr val="tx1"/>
          </a:solidFill>
          <a:latin typeface="+mn-lt"/>
          <a:ea typeface="+mn-ea"/>
          <a:cs typeface="+mn-cs"/>
        </a:defRPr>
      </a:lvl1pPr>
      <a:lvl2pPr marL="342869" algn="l" defTabSz="685739" rtl="0" eaLnBrk="1" latinLnBrk="0" hangingPunct="1">
        <a:defRPr sz="1350" kern="1200">
          <a:solidFill>
            <a:schemeClr val="tx1"/>
          </a:solidFill>
          <a:latin typeface="+mn-lt"/>
          <a:ea typeface="+mn-ea"/>
          <a:cs typeface="+mn-cs"/>
        </a:defRPr>
      </a:lvl2pPr>
      <a:lvl3pPr marL="685739" algn="l" defTabSz="685739" rtl="0" eaLnBrk="1" latinLnBrk="0" hangingPunct="1">
        <a:defRPr sz="1350" kern="1200">
          <a:solidFill>
            <a:schemeClr val="tx1"/>
          </a:solidFill>
          <a:latin typeface="+mn-lt"/>
          <a:ea typeface="+mn-ea"/>
          <a:cs typeface="+mn-cs"/>
        </a:defRPr>
      </a:lvl3pPr>
      <a:lvl4pPr marL="1028609" algn="l" defTabSz="685739" rtl="0" eaLnBrk="1" latinLnBrk="0" hangingPunct="1">
        <a:defRPr sz="1350" kern="1200">
          <a:solidFill>
            <a:schemeClr val="tx1"/>
          </a:solidFill>
          <a:latin typeface="+mn-lt"/>
          <a:ea typeface="+mn-ea"/>
          <a:cs typeface="+mn-cs"/>
        </a:defRPr>
      </a:lvl4pPr>
      <a:lvl5pPr marL="1371477" algn="l" defTabSz="685739" rtl="0" eaLnBrk="1" latinLnBrk="0" hangingPunct="1">
        <a:defRPr sz="1350" kern="1200">
          <a:solidFill>
            <a:schemeClr val="tx1"/>
          </a:solidFill>
          <a:latin typeface="+mn-lt"/>
          <a:ea typeface="+mn-ea"/>
          <a:cs typeface="+mn-cs"/>
        </a:defRPr>
      </a:lvl5pPr>
      <a:lvl6pPr marL="1714346" algn="l" defTabSz="685739" rtl="0" eaLnBrk="1" latinLnBrk="0" hangingPunct="1">
        <a:defRPr sz="1350" kern="1200">
          <a:solidFill>
            <a:schemeClr val="tx1"/>
          </a:solidFill>
          <a:latin typeface="+mn-lt"/>
          <a:ea typeface="+mn-ea"/>
          <a:cs typeface="+mn-cs"/>
        </a:defRPr>
      </a:lvl6pPr>
      <a:lvl7pPr marL="2057215" algn="l" defTabSz="685739" rtl="0" eaLnBrk="1" latinLnBrk="0" hangingPunct="1">
        <a:defRPr sz="1350" kern="1200">
          <a:solidFill>
            <a:schemeClr val="tx1"/>
          </a:solidFill>
          <a:latin typeface="+mn-lt"/>
          <a:ea typeface="+mn-ea"/>
          <a:cs typeface="+mn-cs"/>
        </a:defRPr>
      </a:lvl7pPr>
      <a:lvl8pPr marL="2400084" algn="l" defTabSz="685739" rtl="0" eaLnBrk="1" latinLnBrk="0" hangingPunct="1">
        <a:defRPr sz="1350" kern="1200">
          <a:solidFill>
            <a:schemeClr val="tx1"/>
          </a:solidFill>
          <a:latin typeface="+mn-lt"/>
          <a:ea typeface="+mn-ea"/>
          <a:cs typeface="+mn-cs"/>
        </a:defRPr>
      </a:lvl8pPr>
      <a:lvl9pPr marL="2742953" algn="l" defTabSz="68573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880" userDrawn="1">
          <p15:clr>
            <a:srgbClr val="F26B43"/>
          </p15:clr>
        </p15:guide>
        <p15:guide id="1" orient="horz" pos="2160" userDrawn="1">
          <p15:clr>
            <a:srgbClr val="F26B43"/>
          </p15:clr>
        </p15:guide>
        <p15:guide id="14" orient="horz" pos="288" userDrawn="1">
          <p15:clr>
            <a:srgbClr val="F26B43"/>
          </p15:clr>
        </p15:guide>
        <p15:guide id="27" orient="horz" pos="4032" userDrawn="1">
          <p15:clr>
            <a:srgbClr val="F26B43"/>
          </p15:clr>
        </p15:guide>
        <p15:guide id="28" pos="360" userDrawn="1">
          <p15:clr>
            <a:srgbClr val="F26B43"/>
          </p15:clr>
        </p15:guide>
        <p15:guide id="29" pos="5400" userDrawn="1">
          <p15:clr>
            <a:srgbClr val="F26B43"/>
          </p15:clr>
        </p15:guide>
        <p15:guide id="39" pos="2539" userDrawn="1">
          <p15:clr>
            <a:srgbClr val="F26B43"/>
          </p15:clr>
        </p15:guide>
        <p15:guide id="40" pos="3204" userDrawn="1">
          <p15:clr>
            <a:srgbClr val="F26B43"/>
          </p15:clr>
        </p15:guide>
        <p15:guide id="44" userDrawn="1">
          <p15:clr>
            <a:srgbClr val="F26B43"/>
          </p15:clr>
        </p15:guide>
        <p15:guide id="45" pos="5760" userDrawn="1">
          <p15:clr>
            <a:srgbClr val="F26B43"/>
          </p15:clr>
        </p15:guide>
        <p15:guide id="46" orient="horz" userDrawn="1">
          <p15:clr>
            <a:srgbClr val="F26B43"/>
          </p15:clr>
        </p15:guide>
        <p15:guide id="47" orient="horz" pos="4320" userDrawn="1">
          <p15:clr>
            <a:srgbClr val="F26B43"/>
          </p15:clr>
        </p15:guide>
        <p15:guide id="48" pos="810" userDrawn="1">
          <p15:clr>
            <a:srgbClr val="F26B43"/>
          </p15:clr>
        </p15:guide>
        <p15:guide id="49" pos="4950" userDrawn="1">
          <p15:clr>
            <a:srgbClr val="F26B43"/>
          </p15:clr>
        </p15:guide>
        <p15:guide id="50" orient="horz" pos="3528" userDrawn="1">
          <p15:clr>
            <a:srgbClr val="F26B43"/>
          </p15:clr>
        </p15:guide>
        <p15:guide id="51" orient="horz" pos="7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5.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5.xml"/><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4942" r="4942"/>
          <a:stretch>
            <a:fillRect/>
          </a:stretch>
        </p:blipFill>
        <p:spPr/>
      </p:pic>
      <p:sp>
        <p:nvSpPr>
          <p:cNvPr id="4" name="Rechteck 3"/>
          <p:cNvSpPr/>
          <p:nvPr/>
        </p:nvSpPr>
        <p:spPr>
          <a:xfrm>
            <a:off x="904483" y="1973580"/>
            <a:ext cx="2118360" cy="106493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5" name="Textplatzhalter 10"/>
          <p:cNvSpPr txBox="1">
            <a:spLocks/>
          </p:cNvSpPr>
          <p:nvPr/>
        </p:nvSpPr>
        <p:spPr>
          <a:xfrm>
            <a:off x="1021595" y="2098037"/>
            <a:ext cx="1957706" cy="779170"/>
          </a:xfrm>
          <a:prstGeom prst="rect">
            <a:avLst/>
          </a:prstGeom>
        </p:spPr>
        <p:txBody>
          <a:bodyPr vert="horz" lIns="0" tIns="0" rIns="0" bIns="0" rtlCol="0">
            <a:noAutofit/>
          </a:bodyPr>
          <a:lstStyle>
            <a:lvl1pPr marL="0" indent="0" algn="l" defTabSz="685739" rtl="0" eaLnBrk="1" latinLnBrk="0" hangingPunct="1">
              <a:lnSpc>
                <a:spcPct val="100000"/>
              </a:lnSpc>
              <a:spcBef>
                <a:spcPts val="750"/>
              </a:spcBef>
              <a:buFont typeface="Arial" panose="020B0604020202020204" pitchFamily="34" charset="0"/>
              <a:buNone/>
              <a:defRPr sz="2200" kern="1200" cap="none" spc="0" baseline="0">
                <a:solidFill>
                  <a:schemeClr val="tx1"/>
                </a:solidFill>
                <a:latin typeface="Din-Bold" charset="0"/>
                <a:ea typeface="+mn-ea"/>
                <a:cs typeface="+mn-cs"/>
              </a:defRPr>
            </a:lvl1pPr>
            <a:lvl2pPr marL="0" indent="0" algn="l" defTabSz="685739" rtl="0" eaLnBrk="1" latinLnBrk="0" hangingPunct="1">
              <a:lnSpc>
                <a:spcPct val="150000"/>
              </a:lnSpc>
              <a:spcBef>
                <a:spcPts val="374"/>
              </a:spcBef>
              <a:buFont typeface="Arial" panose="020B0604020202020204" pitchFamily="34" charset="0"/>
              <a:buNone/>
              <a:defRPr sz="1200" kern="1200" cap="all" baseline="0">
                <a:solidFill>
                  <a:schemeClr val="tx1"/>
                </a:solidFill>
                <a:latin typeface="Din-Bold" charset="0"/>
                <a:ea typeface="+mn-ea"/>
                <a:cs typeface="+mn-cs"/>
              </a:defRPr>
            </a:lvl2pPr>
            <a:lvl3pPr marL="0" indent="0" algn="l" defTabSz="685739" rtl="0" eaLnBrk="1" latinLnBrk="0" hangingPunct="1">
              <a:lnSpc>
                <a:spcPct val="150000"/>
              </a:lnSpc>
              <a:spcBef>
                <a:spcPts val="374"/>
              </a:spcBef>
              <a:buFont typeface="Arial" panose="020B0604020202020204" pitchFamily="34" charset="0"/>
              <a:buNone/>
              <a:defRPr sz="1000" kern="1200">
                <a:solidFill>
                  <a:schemeClr val="tx1"/>
                </a:solidFill>
                <a:latin typeface="+mn-lt"/>
                <a:ea typeface="+mn-ea"/>
                <a:cs typeface="+mn-cs"/>
              </a:defRPr>
            </a:lvl3pPr>
            <a:lvl4pPr marL="0" indent="0" algn="l" defTabSz="685739" rtl="0" eaLnBrk="1" latinLnBrk="0" hangingPunct="1">
              <a:lnSpc>
                <a:spcPct val="150000"/>
              </a:lnSpc>
              <a:spcBef>
                <a:spcPts val="374"/>
              </a:spcBef>
              <a:buFont typeface="Arial" panose="020B0604020202020204" pitchFamily="34" charset="0"/>
              <a:buNone/>
              <a:defRPr sz="750" kern="1200">
                <a:solidFill>
                  <a:schemeClr val="tx1">
                    <a:alpha val="70000"/>
                  </a:schemeClr>
                </a:solidFill>
                <a:latin typeface="+mn-lt"/>
                <a:ea typeface="+mn-ea"/>
                <a:cs typeface="+mn-cs"/>
              </a:defRPr>
            </a:lvl4pPr>
            <a:lvl5pPr marL="0" indent="0" algn="l" defTabSz="685739" rtl="0" eaLnBrk="1" latinLnBrk="0" hangingPunct="1">
              <a:lnSpc>
                <a:spcPct val="150000"/>
              </a:lnSpc>
              <a:spcBef>
                <a:spcPts val="374"/>
              </a:spcBef>
              <a:buFont typeface="Arial" panose="020B0604020202020204" pitchFamily="34" charset="0"/>
              <a:buNone/>
              <a:defRPr sz="750" kern="1200" baseline="0">
                <a:solidFill>
                  <a:schemeClr val="tx1">
                    <a:alpha val="50000"/>
                  </a:schemeClr>
                </a:solidFill>
                <a:latin typeface="+mn-lt"/>
                <a:ea typeface="+mn-ea"/>
                <a:cs typeface="+mn-cs"/>
              </a:defRPr>
            </a:lvl5pPr>
            <a:lvl6pPr marL="1885781"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651"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519"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388" indent="-171435" algn="l" defTabSz="685739"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a:lstStyle>
          <a:p>
            <a:r>
              <a:rPr lang="de-DE" sz="1200" b="1" dirty="0"/>
              <a:t>SONNOS LED</a:t>
            </a:r>
          </a:p>
          <a:p>
            <a:pPr>
              <a:spcBef>
                <a:spcPts val="0"/>
              </a:spcBef>
            </a:pPr>
            <a:r>
              <a:rPr lang="en-GB" sz="1200" dirty="0"/>
              <a:t>ONE RANGE. </a:t>
            </a:r>
          </a:p>
          <a:p>
            <a:pPr>
              <a:spcBef>
                <a:spcPts val="0"/>
              </a:spcBef>
            </a:pPr>
            <a:r>
              <a:rPr lang="en-GB" sz="1200" dirty="0"/>
              <a:t>ONE WORLD OF DESIGN. COMPLETE FLEXIBILITY. </a:t>
            </a:r>
            <a:endParaRPr lang="de-DE" sz="1200" dirty="0">
              <a:latin typeface="DIN-Regular" charset="0"/>
              <a:ea typeface="DIN-Regular" charset="0"/>
              <a:cs typeface="DIN-Regular" charset="0"/>
            </a:endParaRPr>
          </a:p>
        </p:txBody>
      </p:sp>
      <p:sp>
        <p:nvSpPr>
          <p:cNvPr id="6" name="Rechteck 5"/>
          <p:cNvSpPr/>
          <p:nvPr/>
        </p:nvSpPr>
        <p:spPr>
          <a:xfrm>
            <a:off x="904483" y="180000"/>
            <a:ext cx="2118360" cy="17935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7" name="Bild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361" y="1379220"/>
            <a:ext cx="1829827" cy="460070"/>
          </a:xfrm>
          <a:prstGeom prst="rect">
            <a:avLst/>
          </a:prstGeom>
        </p:spPr>
      </p:pic>
    </p:spTree>
    <p:extLst>
      <p:ext uri="{BB962C8B-B14F-4D97-AF65-F5344CB8AC3E}">
        <p14:creationId xmlns:p14="http://schemas.microsoft.com/office/powerpoint/2010/main" val="425980149"/>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6" b="36"/>
          <a:stretch>
            <a:fillRect/>
          </a:stretch>
        </p:blipFill>
        <p:spPr/>
      </p:pic>
      <p:sp>
        <p:nvSpPr>
          <p:cNvPr id="3" name="Textplatzhalter 2"/>
          <p:cNvSpPr>
            <a:spLocks noGrp="1"/>
          </p:cNvSpPr>
          <p:nvPr>
            <p:ph type="body" sz="quarter" idx="13"/>
          </p:nvPr>
        </p:nvSpPr>
        <p:spPr/>
        <p:txBody>
          <a:bodyPr/>
          <a:lstStyle/>
          <a:p>
            <a:r>
              <a:rPr lang="en-GB" dirty="0"/>
              <a:t>Many functions and one world of design: the modular </a:t>
            </a:r>
            <a:r>
              <a:rPr lang="en-GB" dirty="0" err="1"/>
              <a:t>Sonnos</a:t>
            </a:r>
            <a:r>
              <a:rPr lang="en-GB" dirty="0"/>
              <a:t> LED range of downlights enables offices, corridors and stairways to be qualitatively and energy-efficiently illuminated while prestigious areas can be attractively presented. Range-specific design elements achieve a harmonious overall impression.</a:t>
            </a:r>
            <a:endParaRPr lang="de-DE" dirty="0"/>
          </a:p>
          <a:p>
            <a:endParaRPr lang="de-DE" dirty="0"/>
          </a:p>
        </p:txBody>
      </p:sp>
    </p:spTree>
    <p:extLst>
      <p:ext uri="{BB962C8B-B14F-4D97-AF65-F5344CB8AC3E}">
        <p14:creationId xmlns:p14="http://schemas.microsoft.com/office/powerpoint/2010/main" val="172414924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r>
              <a:rPr lang="en-GB" dirty="0" err="1"/>
              <a:t>Sonnos</a:t>
            </a:r>
            <a:r>
              <a:rPr lang="en-GB" dirty="0"/>
              <a:t> LED is based on a modular kit system with many options regarding construction form, beam characteristic and mounting method. This enables the lighting solution to be planned in detail, and also in a short amount of time thanks to the pre-configured standard types and the online configurator.</a:t>
            </a:r>
            <a:endParaRPr lang="de-DE" dirty="0"/>
          </a:p>
        </p:txBody>
      </p:sp>
      <p:pic>
        <p:nvPicPr>
          <p:cNvPr id="2" name="Bildplatzhalter 1"/>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36" b="36"/>
          <a:stretch>
            <a:fillRect/>
          </a:stretch>
        </p:blipFill>
        <p:spPr/>
      </p:pic>
    </p:spTree>
    <p:extLst>
      <p:ext uri="{BB962C8B-B14F-4D97-AF65-F5344CB8AC3E}">
        <p14:creationId xmlns:p14="http://schemas.microsoft.com/office/powerpoint/2010/main" val="1713715320"/>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6" b="36"/>
          <a:stretch>
            <a:fillRect/>
          </a:stretch>
        </p:blipFill>
        <p:spPr/>
      </p:pic>
      <p:sp>
        <p:nvSpPr>
          <p:cNvPr id="3" name="Textplatzhalter 2"/>
          <p:cNvSpPr>
            <a:spLocks noGrp="1"/>
          </p:cNvSpPr>
          <p:nvPr>
            <p:ph type="body" sz="quarter" idx="13"/>
          </p:nvPr>
        </p:nvSpPr>
        <p:spPr/>
        <p:txBody>
          <a:bodyPr/>
          <a:lstStyle/>
          <a:p>
            <a:r>
              <a:rPr lang="en-GB" dirty="0"/>
              <a:t>It could hardly be simpler: with </a:t>
            </a:r>
            <a:r>
              <a:rPr lang="en-GB" dirty="0" err="1"/>
              <a:t>Sonnos</a:t>
            </a:r>
            <a:r>
              <a:rPr lang="en-GB" dirty="0"/>
              <a:t> LED, all parts are laid out in the right sequence for tool-free installation and the driver can be separately removed. According to the construction form selected, luminaires are mounted using a quick-release spring or rapid ratchets.</a:t>
            </a:r>
            <a:endParaRPr lang="de-DE" dirty="0"/>
          </a:p>
          <a:p>
            <a:r>
              <a:rPr lang="en-GB" dirty="0"/>
              <a:t> </a:t>
            </a:r>
            <a:endParaRPr lang="de-DE" dirty="0"/>
          </a:p>
          <a:p>
            <a:r>
              <a:rPr lang="de-DE" dirty="0"/>
              <a:t> </a:t>
            </a:r>
          </a:p>
          <a:p>
            <a:endParaRPr lang="de-DE" dirty="0"/>
          </a:p>
        </p:txBody>
      </p:sp>
    </p:spTree>
    <p:extLst>
      <p:ext uri="{BB962C8B-B14F-4D97-AF65-F5344CB8AC3E}">
        <p14:creationId xmlns:p14="http://schemas.microsoft.com/office/powerpoint/2010/main" val="208288313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6" b="36"/>
          <a:stretch>
            <a:fillRect/>
          </a:stretch>
        </p:blipFill>
        <p:spPr/>
      </p:pic>
      <p:sp>
        <p:nvSpPr>
          <p:cNvPr id="3" name="Textplatzhalter 2"/>
          <p:cNvSpPr>
            <a:spLocks noGrp="1"/>
          </p:cNvSpPr>
          <p:nvPr>
            <p:ph type="body" sz="quarter" idx="13"/>
          </p:nvPr>
        </p:nvSpPr>
        <p:spPr/>
        <p:txBody>
          <a:bodyPr/>
          <a:lstStyle/>
          <a:p>
            <a:r>
              <a:rPr lang="en-GB" dirty="0"/>
              <a:t>The right light in any situation: the downlights of the </a:t>
            </a:r>
            <a:r>
              <a:rPr lang="en-GB" dirty="0" err="1"/>
              <a:t>Sonnos</a:t>
            </a:r>
            <a:r>
              <a:rPr lang="en-GB" dirty="0"/>
              <a:t> LED range feature a continuously high colour rendering index of Ra&gt;90 and sophisticated light distribution curves for ideal visual conditions. In addition, they can also be integrated into digital building management systems.</a:t>
            </a:r>
            <a:endParaRPr lang="de-DE" dirty="0"/>
          </a:p>
        </p:txBody>
      </p:sp>
    </p:spTree>
    <p:extLst>
      <p:ext uri="{BB962C8B-B14F-4D97-AF65-F5344CB8AC3E}">
        <p14:creationId xmlns:p14="http://schemas.microsoft.com/office/powerpoint/2010/main" val="155477047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22"/>
          </p:nvPr>
        </p:nvSpPr>
        <p:spPr>
          <a:xfrm>
            <a:off x="180000" y="2399835"/>
            <a:ext cx="8376667" cy="415925"/>
          </a:xfrm>
        </p:spPr>
        <p:txBody>
          <a:bodyPr/>
          <a:lstStyle/>
          <a:p>
            <a:r>
              <a:rPr lang="de-DE" dirty="0"/>
              <a:t>TECHNICAL DATA</a:t>
            </a:r>
          </a:p>
        </p:txBody>
      </p:sp>
      <p:graphicFrame>
        <p:nvGraphicFramePr>
          <p:cNvPr id="3" name="Tabelle 2"/>
          <p:cNvGraphicFramePr>
            <a:graphicFrameLocks noGrp="1"/>
          </p:cNvGraphicFramePr>
          <p:nvPr>
            <p:extLst>
              <p:ext uri="{D42A27DB-BD31-4B8C-83A1-F6EECF244321}">
                <p14:modId xmlns:p14="http://schemas.microsoft.com/office/powerpoint/2010/main" val="4011098801"/>
              </p:ext>
            </p:extLst>
          </p:nvPr>
        </p:nvGraphicFramePr>
        <p:xfrm>
          <a:off x="180000" y="2945246"/>
          <a:ext cx="8775088" cy="3742229"/>
        </p:xfrm>
        <a:graphic>
          <a:graphicData uri="http://schemas.openxmlformats.org/drawingml/2006/table">
            <a:tbl>
              <a:tblPr firstRow="1" bandRow="1">
                <a:tableStyleId>{9D7B26C5-4107-4FEC-AEDC-1716B250A1EF}</a:tableStyleId>
              </a:tblPr>
              <a:tblGrid>
                <a:gridCol w="2172124">
                  <a:extLst>
                    <a:ext uri="{9D8B030D-6E8A-4147-A177-3AD203B41FA5}">
                      <a16:colId xmlns:a16="http://schemas.microsoft.com/office/drawing/2014/main" val="20000"/>
                    </a:ext>
                  </a:extLst>
                </a:gridCol>
                <a:gridCol w="6602964">
                  <a:extLst>
                    <a:ext uri="{9D8B030D-6E8A-4147-A177-3AD203B41FA5}">
                      <a16:colId xmlns:a16="http://schemas.microsoft.com/office/drawing/2014/main" val="20001"/>
                    </a:ext>
                  </a:extLst>
                </a:gridCol>
              </a:tblGrid>
              <a:tr h="350576">
                <a:tc>
                  <a:txBody>
                    <a:bodyPr/>
                    <a:lstStyle/>
                    <a:p>
                      <a:r>
                        <a:rPr lang="fr-FR" sz="1050" b="1" kern="1200" dirty="0">
                          <a:solidFill>
                            <a:schemeClr val="tx1"/>
                          </a:solidFill>
                          <a:effectLst/>
                          <a:latin typeface="+mn-lt"/>
                          <a:ea typeface="+mn-ea"/>
                          <a:cs typeface="+mn-cs"/>
                        </a:rPr>
                        <a:t>Luminaire </a:t>
                      </a:r>
                      <a:r>
                        <a:rPr lang="fr-FR" sz="1050" b="1" kern="1200" dirty="0" err="1">
                          <a:solidFill>
                            <a:schemeClr val="tx1"/>
                          </a:solidFill>
                          <a:effectLst/>
                          <a:latin typeface="+mn-lt"/>
                          <a:ea typeface="+mn-ea"/>
                          <a:cs typeface="+mn-cs"/>
                        </a:rPr>
                        <a:t>luminous</a:t>
                      </a:r>
                      <a:r>
                        <a:rPr lang="fr-FR" sz="1050" b="1" kern="1200" dirty="0">
                          <a:solidFill>
                            <a:schemeClr val="tx1"/>
                          </a:solidFill>
                          <a:effectLst/>
                          <a:latin typeface="+mn-lt"/>
                          <a:ea typeface="+mn-ea"/>
                          <a:cs typeface="+mn-cs"/>
                        </a:rPr>
                        <a:t> flux</a:t>
                      </a:r>
                      <a:endParaRPr lang="de-DE" sz="1050" b="1" dirty="0">
                        <a:latin typeface="+mn-lt"/>
                      </a:endParaRP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r>
                        <a:rPr lang="de-DE" sz="1050" b="0" kern="1200" dirty="0">
                          <a:solidFill>
                            <a:schemeClr val="tx1"/>
                          </a:solidFill>
                          <a:effectLst/>
                          <a:latin typeface="+mn-lt"/>
                          <a:ea typeface="+mn-ea"/>
                          <a:cs typeface="+mn-cs"/>
                        </a:rPr>
                        <a:t>9000 lm, 1400 lm, 2000 lm, 2600 lm </a:t>
                      </a:r>
                      <a:r>
                        <a:rPr lang="de-DE" sz="1050" b="0" kern="1200" dirty="0" err="1">
                          <a:solidFill>
                            <a:schemeClr val="tx1"/>
                          </a:solidFill>
                          <a:effectLst/>
                          <a:latin typeface="+mn-lt"/>
                          <a:ea typeface="+mn-ea"/>
                          <a:cs typeface="+mn-cs"/>
                        </a:rPr>
                        <a:t>or</a:t>
                      </a:r>
                      <a:r>
                        <a:rPr lang="de-DE" sz="1050" b="0" kern="1200" dirty="0">
                          <a:solidFill>
                            <a:schemeClr val="tx1"/>
                          </a:solidFill>
                          <a:effectLst/>
                          <a:latin typeface="+mn-lt"/>
                          <a:ea typeface="+mn-ea"/>
                          <a:cs typeface="+mn-cs"/>
                        </a:rPr>
                        <a:t> 3800 lm </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91419">
                <a:tc>
                  <a:txBody>
                    <a:bodyPr/>
                    <a:lstStyle/>
                    <a:p>
                      <a:r>
                        <a:rPr lang="en-GB" sz="1050" b="1" kern="1200" dirty="0">
                          <a:solidFill>
                            <a:schemeClr val="tx1"/>
                          </a:solidFill>
                          <a:effectLst/>
                          <a:latin typeface="+mn-lt"/>
                          <a:ea typeface="+mn-ea"/>
                          <a:cs typeface="+mn-cs"/>
                        </a:rPr>
                        <a:t>Energy efficiency </a:t>
                      </a:r>
                      <a:endParaRPr lang="de-DE" sz="1050" b="1"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739"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mn-lt"/>
                          <a:ea typeface="+mn-ea"/>
                          <a:cs typeface="+mn-cs"/>
                        </a:rPr>
                        <a:t>110 lm/W (Ra90), &gt;130 lm/W (Ra80)</a:t>
                      </a:r>
                      <a:endParaRPr lang="de-DE" sz="105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8624">
                <a:tc>
                  <a:txBody>
                    <a:bodyPr/>
                    <a:lstStyle/>
                    <a:p>
                      <a:r>
                        <a:rPr lang="de-DE" sz="1050" b="1" dirty="0"/>
                        <a:t>Sizes</a:t>
                      </a:r>
                      <a:endParaRPr lang="de-DE" sz="105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US" sz="1050" dirty="0"/>
                        <a:t>Round, square in four sizes: 68 mm, 100 mm, 150 mm, 210 mm diameter</a:t>
                      </a:r>
                      <a:endParaRPr lang="de-DE" sz="105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0576">
                <a:tc>
                  <a:txBody>
                    <a:bodyPr/>
                    <a:lstStyle/>
                    <a:p>
                      <a:r>
                        <a:rPr lang="de-DE" sz="1050" b="1" dirty="0"/>
                        <a:t>Light </a:t>
                      </a:r>
                      <a:r>
                        <a:rPr lang="de-DE" sz="1050" b="1" dirty="0" err="1"/>
                        <a:t>distribution</a:t>
                      </a:r>
                      <a:endParaRPr lang="de-DE" sz="105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739" rtl="0" eaLnBrk="1" fontAlgn="auto" latinLnBrk="0" hangingPunct="1">
                        <a:lnSpc>
                          <a:spcPct val="100000"/>
                        </a:lnSpc>
                        <a:spcBef>
                          <a:spcPts val="0"/>
                        </a:spcBef>
                        <a:spcAft>
                          <a:spcPts val="0"/>
                        </a:spcAft>
                        <a:buClrTx/>
                        <a:buSzTx/>
                        <a:buFontTx/>
                        <a:buNone/>
                        <a:tabLst/>
                        <a:defRPr/>
                      </a:pPr>
                      <a:r>
                        <a:rPr lang="en-US" sz="1050" dirty="0"/>
                        <a:t>medium flood (24°), flood (36°), very wide flood (60°), extreme wide flood (80°), </a:t>
                      </a:r>
                      <a:r>
                        <a:rPr lang="en-US" sz="1050" dirty="0" err="1"/>
                        <a:t>wallwasher</a:t>
                      </a:r>
                      <a:r>
                        <a:rPr lang="en-US" sz="1050" dirty="0"/>
                        <a:t> </a:t>
                      </a:r>
                      <a:endParaRPr lang="de-DE" sz="105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2379">
                <a:tc>
                  <a:txBody>
                    <a:bodyPr/>
                    <a:lstStyle/>
                    <a:p>
                      <a:r>
                        <a:rPr lang="de-DE" sz="1050" b="1" dirty="0"/>
                        <a:t>Service </a:t>
                      </a:r>
                      <a:r>
                        <a:rPr lang="de-DE" sz="1050" b="1" dirty="0" err="1"/>
                        <a:t>life</a:t>
                      </a:r>
                      <a:endParaRPr lang="de-DE" sz="105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de-DE" sz="1050" kern="1200" dirty="0">
                          <a:solidFill>
                            <a:schemeClr val="tx1"/>
                          </a:solidFill>
                          <a:effectLst/>
                          <a:latin typeface="+mn-lt"/>
                          <a:ea typeface="+mn-ea"/>
                          <a:cs typeface="+mn-cs"/>
                        </a:rPr>
                        <a:t>50.000 h L90, </a:t>
                      </a:r>
                      <a:r>
                        <a:rPr lang="de-DE" sz="1050" kern="1200" dirty="0" err="1">
                          <a:solidFill>
                            <a:schemeClr val="tx1"/>
                          </a:solidFill>
                          <a:effectLst/>
                          <a:latin typeface="+mn-lt"/>
                          <a:ea typeface="+mn-ea"/>
                          <a:cs typeface="+mn-cs"/>
                        </a:rPr>
                        <a:t>ta</a:t>
                      </a:r>
                      <a:r>
                        <a:rPr lang="de-DE" sz="1050" kern="1200" dirty="0">
                          <a:solidFill>
                            <a:schemeClr val="tx1"/>
                          </a:solidFill>
                          <a:effectLst/>
                          <a:latin typeface="+mn-lt"/>
                          <a:ea typeface="+mn-ea"/>
                          <a:cs typeface="+mn-cs"/>
                        </a:rPr>
                        <a:t> 25°C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0576">
                <a:tc>
                  <a:txBody>
                    <a:bodyPr/>
                    <a:lstStyle/>
                    <a:p>
                      <a:pPr marL="0" marR="0" lvl="0" indent="0" algn="l" defTabSz="685739"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Light colour</a:t>
                      </a:r>
                    </a:p>
                    <a:p>
                      <a:pPr marL="342869" marR="0" lvl="1" indent="0" algn="l" defTabSz="685739"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Active</a:t>
                      </a:r>
                    </a:p>
                    <a:p>
                      <a:pPr marL="342869" marR="0" lvl="1" indent="0" algn="l" defTabSz="685739"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Dim2Warm</a:t>
                      </a:r>
                      <a:endParaRPr lang="de-DE" sz="1050" b="1"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739"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mn-lt"/>
                          <a:ea typeface="+mn-ea"/>
                          <a:cs typeface="+mn-cs"/>
                        </a:rPr>
                        <a:t>2.700 K, 3.000 K, 4.000 K </a:t>
                      </a:r>
                    </a:p>
                    <a:p>
                      <a:pPr marL="0" marR="0" lvl="0" indent="0" algn="l" defTabSz="685739"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mn-lt"/>
                          <a:ea typeface="+mn-ea"/>
                          <a:cs typeface="+mn-cs"/>
                        </a:rPr>
                        <a:t>2.700 K </a:t>
                      </a:r>
                      <a:r>
                        <a:rPr lang="de-DE" sz="1050" kern="1200" dirty="0" err="1">
                          <a:solidFill>
                            <a:schemeClr val="tx1"/>
                          </a:solidFill>
                          <a:effectLst/>
                          <a:latin typeface="+mn-lt"/>
                          <a:ea typeface="+mn-ea"/>
                          <a:cs typeface="+mn-cs"/>
                        </a:rPr>
                        <a:t>to</a:t>
                      </a:r>
                      <a:r>
                        <a:rPr lang="de-DE" sz="1050" kern="1200" dirty="0">
                          <a:solidFill>
                            <a:schemeClr val="tx1"/>
                          </a:solidFill>
                          <a:effectLst/>
                          <a:latin typeface="+mn-lt"/>
                          <a:ea typeface="+mn-ea"/>
                          <a:cs typeface="+mn-cs"/>
                        </a:rPr>
                        <a:t> 6.500 K</a:t>
                      </a:r>
                    </a:p>
                    <a:p>
                      <a:pPr marL="0" marR="0" lvl="0" indent="0" algn="l" defTabSz="685739" rtl="0" eaLnBrk="1" fontAlgn="auto" latinLnBrk="0" hangingPunct="1">
                        <a:lnSpc>
                          <a:spcPct val="100000"/>
                        </a:lnSpc>
                        <a:spcBef>
                          <a:spcPts val="0"/>
                        </a:spcBef>
                        <a:spcAft>
                          <a:spcPts val="0"/>
                        </a:spcAft>
                        <a:buClrTx/>
                        <a:buSzTx/>
                        <a:buFontTx/>
                        <a:buNone/>
                        <a:tabLst/>
                        <a:defRPr/>
                      </a:pPr>
                      <a:r>
                        <a:rPr lang="de-DE" sz="1050" kern="1200" dirty="0">
                          <a:solidFill>
                            <a:schemeClr val="tx1"/>
                          </a:solidFill>
                          <a:effectLst/>
                          <a:latin typeface="+mn-lt"/>
                          <a:ea typeface="+mn-ea"/>
                          <a:cs typeface="+mn-cs"/>
                        </a:rPr>
                        <a:t>ca. 2,700 K at 100%, ca. 1,800 K at 1%</a:t>
                      </a:r>
                      <a:endParaRPr lang="de-DE" sz="105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0630">
                <a:tc>
                  <a:txBody>
                    <a:bodyPr/>
                    <a:lstStyle/>
                    <a:p>
                      <a:r>
                        <a:rPr lang="de-DE" sz="1050" b="1" dirty="0" err="1"/>
                        <a:t>Colour</a:t>
                      </a:r>
                      <a:endParaRPr lang="de-DE" sz="105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a:r>
                        <a:rPr lang="en-US" sz="1050" dirty="0">
                          <a:effectLst/>
                        </a:rPr>
                        <a:t>Cover rings and add-on housing optional in silver, black or white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7386">
                <a:tc>
                  <a:txBody>
                    <a:bodyPr/>
                    <a:lstStyle/>
                    <a:p>
                      <a:r>
                        <a:rPr lang="de-DE" sz="1050" b="1" dirty="0" err="1"/>
                        <a:t>Mounting</a:t>
                      </a:r>
                      <a:r>
                        <a:rPr lang="de-DE" sz="1050" b="1" dirty="0"/>
                        <a:t> </a:t>
                      </a:r>
                      <a:r>
                        <a:rPr lang="de-DE" sz="1050" b="1" dirty="0" err="1"/>
                        <a:t>options</a:t>
                      </a:r>
                      <a:endParaRPr lang="de-DE" sz="105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739" rtl="0" eaLnBrk="1" fontAlgn="auto" latinLnBrk="0" hangingPunct="1">
                        <a:lnSpc>
                          <a:spcPct val="100000"/>
                        </a:lnSpc>
                        <a:spcBef>
                          <a:spcPts val="0"/>
                        </a:spcBef>
                        <a:spcAft>
                          <a:spcPts val="0"/>
                        </a:spcAft>
                        <a:buClrTx/>
                        <a:buSzTx/>
                        <a:buFontTx/>
                        <a:buNone/>
                        <a:tabLst/>
                        <a:defRPr/>
                      </a:pPr>
                      <a:r>
                        <a:rPr lang="en-US" sz="1050" dirty="0"/>
                        <a:t>Four mounting options: borderless, overarching, ceiling-mounted, suspended</a:t>
                      </a:r>
                      <a:endParaRPr lang="de-DE" sz="105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4229">
                <a:tc>
                  <a:txBody>
                    <a:bodyPr/>
                    <a:lstStyle/>
                    <a:p>
                      <a:r>
                        <a:rPr lang="de-DE" sz="1050" b="1" dirty="0" err="1"/>
                        <a:t>Reflectors</a:t>
                      </a:r>
                      <a:endParaRPr lang="de-DE" sz="105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US" sz="1050" dirty="0"/>
                        <a:t>Four reflectors, optionally high gloss, </a:t>
                      </a:r>
                      <a:r>
                        <a:rPr lang="en-US" sz="1050" dirty="0" err="1"/>
                        <a:t>satined</a:t>
                      </a:r>
                      <a:r>
                        <a:rPr lang="en-US" sz="1050" dirty="0"/>
                        <a:t>, white, black</a:t>
                      </a:r>
                      <a:endParaRPr lang="de-DE" sz="105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74910">
                <a:tc>
                  <a:txBody>
                    <a:bodyPr/>
                    <a:lstStyle/>
                    <a:p>
                      <a:r>
                        <a:rPr lang="de-DE" sz="1050" b="1" dirty="0"/>
                        <a:t>Further Features </a:t>
                      </a:r>
                      <a:endParaRPr lang="de-DE" sz="1050"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rtl="0"/>
                      <a:r>
                        <a:rPr lang="en-US" sz="1050" dirty="0">
                          <a:effectLst/>
                        </a:rPr>
                        <a:t>simple integration a light management system e.g. </a:t>
                      </a:r>
                      <a:r>
                        <a:rPr lang="en-US" sz="1050" dirty="0" err="1">
                          <a:effectLst/>
                        </a:rPr>
                        <a:t>LiveLink</a:t>
                      </a:r>
                      <a:r>
                        <a:rPr lang="en-US" sz="1050" dirty="0">
                          <a:effectLst/>
                        </a:rPr>
                        <a:t> or in building automation systems</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pic>
        <p:nvPicPr>
          <p:cNvPr id="6" name="Bildplatzhalt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9505" b="19505"/>
          <a:stretch>
            <a:fillRect/>
          </a:stretch>
        </p:blipFill>
        <p:spPr>
          <a:xfrm>
            <a:off x="179388" y="179388"/>
            <a:ext cx="8775700" cy="2090737"/>
          </a:xfrm>
        </p:spPr>
      </p:pic>
    </p:spTree>
    <p:extLst>
      <p:ext uri="{BB962C8B-B14F-4D97-AF65-F5344CB8AC3E}">
        <p14:creationId xmlns:p14="http://schemas.microsoft.com/office/powerpoint/2010/main" val="172988153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087512A-1569-4E1D-9BA4-D22531A3C8E3}"/>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218951"/>
            <a:ext cx="9144000" cy="6420097"/>
          </a:xfrm>
          <a:prstGeom prst="rect">
            <a:avLst/>
          </a:prstGeom>
        </p:spPr>
      </p:pic>
    </p:spTree>
    <p:extLst>
      <p:ext uri="{BB962C8B-B14F-4D97-AF65-F5344CB8AC3E}">
        <p14:creationId xmlns:p14="http://schemas.microsoft.com/office/powerpoint/2010/main" val="375407126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D8D877B3-D348-4611-9BDB-C5374591D951}" type="slidenum">
              <a:rPr lang="en-US" smtClean="0"/>
              <a:pPr/>
              <a:t>16</a:t>
            </a:fld>
            <a:endParaRPr lang="en-US" dirty="0"/>
          </a:p>
        </p:txBody>
      </p:sp>
      <p:pic>
        <p:nvPicPr>
          <p:cNvPr id="24" name="Bildplatzhalter 23"/>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t="26075" b="557"/>
          <a:stretch/>
        </p:blipFill>
        <p:spPr>
          <a:xfrm>
            <a:off x="273050" y="179388"/>
            <a:ext cx="2700338" cy="1981200"/>
          </a:xfrm>
        </p:spPr>
      </p:pic>
      <p:pic>
        <p:nvPicPr>
          <p:cNvPr id="26" name="Bildplatzhalter 25"/>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26075" b="557"/>
          <a:stretch/>
        </p:blipFill>
        <p:spPr>
          <a:xfrm>
            <a:off x="6062663" y="179388"/>
            <a:ext cx="2700337" cy="1981200"/>
          </a:xfrm>
        </p:spPr>
      </p:pic>
      <p:pic>
        <p:nvPicPr>
          <p:cNvPr id="25" name="Bildplatzhalter 24"/>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t="26061" b="527"/>
          <a:stretch/>
        </p:blipFill>
        <p:spPr>
          <a:xfrm>
            <a:off x="3168650" y="179388"/>
            <a:ext cx="2698750" cy="1981200"/>
          </a:xfrm>
        </p:spPr>
      </p:pic>
      <p:pic>
        <p:nvPicPr>
          <p:cNvPr id="36" name="Bildplatzhalter 35"/>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t="13316" b="13316"/>
          <a:stretch>
            <a:fillRect/>
          </a:stretch>
        </p:blipFill>
        <p:spPr>
          <a:xfrm>
            <a:off x="273050" y="4533900"/>
            <a:ext cx="2700338" cy="1981200"/>
          </a:xfrm>
        </p:spPr>
      </p:pic>
      <p:pic>
        <p:nvPicPr>
          <p:cNvPr id="31" name="Bildplatzhalter 30"/>
          <p:cNvPicPr>
            <a:picLocks noGrp="1" noChangeAspect="1"/>
          </p:cNvPicPr>
          <p:nvPr>
            <p:ph type="pic" sz="quarter" idx="16"/>
          </p:nvPr>
        </p:nvPicPr>
        <p:blipFill rotWithShape="1">
          <a:blip r:embed="rId6" cstate="print">
            <a:extLst>
              <a:ext uri="{28A0092B-C50C-407E-A947-70E740481C1C}">
                <a14:useLocalDpi xmlns:a14="http://schemas.microsoft.com/office/drawing/2010/main" val="0"/>
              </a:ext>
            </a:extLst>
          </a:blip>
          <a:srcRect l="-491" t="26596" r="491" b="94"/>
          <a:stretch/>
        </p:blipFill>
        <p:spPr>
          <a:xfrm>
            <a:off x="273050" y="2357438"/>
            <a:ext cx="2700338" cy="1979612"/>
          </a:xfrm>
        </p:spPr>
      </p:pic>
      <p:pic>
        <p:nvPicPr>
          <p:cNvPr id="35" name="Bildplatzhalter 34"/>
          <p:cNvPicPr>
            <a:picLocks noGrp="1" noChangeAspect="1"/>
          </p:cNvPicPr>
          <p:nvPr>
            <p:ph type="pic" sz="quarter" idx="11"/>
          </p:nvPr>
        </p:nvPicPr>
        <p:blipFill rotWithShape="1">
          <a:blip r:embed="rId7" cstate="print">
            <a:extLst>
              <a:ext uri="{28A0092B-C50C-407E-A947-70E740481C1C}">
                <a14:useLocalDpi xmlns:a14="http://schemas.microsoft.com/office/drawing/2010/main" val="0"/>
              </a:ext>
            </a:extLst>
          </a:blip>
          <a:srcRect l="491" t="27740" r="-491" b="-740"/>
          <a:stretch/>
        </p:blipFill>
        <p:spPr>
          <a:xfrm>
            <a:off x="3168650" y="2366963"/>
            <a:ext cx="2698750" cy="1970087"/>
          </a:xfrm>
        </p:spPr>
      </p:pic>
      <p:pic>
        <p:nvPicPr>
          <p:cNvPr id="34" name="Bildplatzhalter 33"/>
          <p:cNvPicPr>
            <a:picLocks noGrp="1" noChangeAspect="1"/>
          </p:cNvPicPr>
          <p:nvPr>
            <p:ph type="pic" sz="quarter" idx="12"/>
          </p:nvPr>
        </p:nvPicPr>
        <p:blipFill rotWithShape="1">
          <a:blip r:embed="rId8" cstate="print">
            <a:extLst>
              <a:ext uri="{28A0092B-C50C-407E-A947-70E740481C1C}">
                <a14:useLocalDpi xmlns:a14="http://schemas.microsoft.com/office/drawing/2010/main" val="0"/>
              </a:ext>
            </a:extLst>
          </a:blip>
          <a:srcRect t="26621" b="-53"/>
          <a:stretch/>
        </p:blipFill>
        <p:spPr>
          <a:xfrm>
            <a:off x="6062663" y="2366963"/>
            <a:ext cx="2682875" cy="1970087"/>
          </a:xfrm>
        </p:spPr>
      </p:pic>
      <p:pic>
        <p:nvPicPr>
          <p:cNvPr id="47" name="Bildplatzhalter 46"/>
          <p:cNvPicPr>
            <a:picLocks noGrp="1" noChangeAspect="1"/>
          </p:cNvPicPr>
          <p:nvPr>
            <p:ph type="pic" sz="quarter" idx="11"/>
          </p:nvPr>
        </p:nvPicPr>
        <p:blipFill rotWithShape="1">
          <a:blip r:embed="rId9" cstate="print">
            <a:extLst>
              <a:ext uri="{28A0092B-C50C-407E-A947-70E740481C1C}">
                <a14:useLocalDpi xmlns:a14="http://schemas.microsoft.com/office/drawing/2010/main" val="0"/>
              </a:ext>
            </a:extLst>
          </a:blip>
          <a:srcRect l="465" t="6431" r="-611" b="3145"/>
          <a:stretch/>
        </p:blipFill>
        <p:spPr>
          <a:xfrm>
            <a:off x="3390314" y="4543425"/>
            <a:ext cx="2307101" cy="1971675"/>
          </a:xfrm>
        </p:spPr>
      </p:pic>
      <p:pic>
        <p:nvPicPr>
          <p:cNvPr id="46" name="Bildplatzhalter 45"/>
          <p:cNvPicPr>
            <a:picLocks noGrp="1" noChangeAspect="1"/>
          </p:cNvPicPr>
          <p:nvPr>
            <p:ph type="pic" sz="quarter" idx="12"/>
          </p:nvPr>
        </p:nvPicPr>
        <p:blipFill>
          <a:blip r:embed="rId10" cstate="print">
            <a:extLst>
              <a:ext uri="{28A0092B-C50C-407E-A947-70E740481C1C}">
                <a14:useLocalDpi xmlns:a14="http://schemas.microsoft.com/office/drawing/2010/main" val="0"/>
              </a:ext>
            </a:extLst>
          </a:blip>
          <a:srcRect t="10702" b="10702"/>
          <a:stretch>
            <a:fillRect/>
          </a:stretch>
        </p:blipFill>
        <p:spPr>
          <a:xfrm>
            <a:off x="6062663" y="4543425"/>
            <a:ext cx="2700337" cy="1971675"/>
          </a:xfrm>
        </p:spPr>
      </p:pic>
    </p:spTree>
    <p:extLst>
      <p:ext uri="{BB962C8B-B14F-4D97-AF65-F5344CB8AC3E}">
        <p14:creationId xmlns:p14="http://schemas.microsoft.com/office/powerpoint/2010/main" val="1968125206"/>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47259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GB" dirty="0"/>
              <a:t>Downlights are used in projects to fulfil highly different lighting tasks. The range of offers in the market is correspondingly wide. However, the luminaire selection process is made difficult due to a lack of intuitive selection criteria. Also, a heterogeneous downlight portfolio does not usually have uniformly high quality in terms of design and light for all areas.</a:t>
            </a:r>
            <a:endParaRPr lang="de-DE" dirty="0"/>
          </a:p>
        </p:txBody>
      </p:sp>
      <p:pic>
        <p:nvPicPr>
          <p:cNvPr id="6" name="Bildplatzhalter 5"/>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8810" t="791" r="11711" b="-246"/>
          <a:stretch/>
        </p:blipFill>
        <p:spPr>
          <a:xfrm>
            <a:off x="180000" y="647114"/>
            <a:ext cx="4392000" cy="5669280"/>
          </a:xfrm>
        </p:spPr>
      </p:pic>
    </p:spTree>
    <p:extLst>
      <p:ext uri="{BB962C8B-B14F-4D97-AF65-F5344CB8AC3E}">
        <p14:creationId xmlns:p14="http://schemas.microsoft.com/office/powerpoint/2010/main" val="85538756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GB" dirty="0" err="1"/>
              <a:t>Sonnos</a:t>
            </a:r>
            <a:r>
              <a:rPr lang="en-GB" dirty="0"/>
              <a:t> LED is a modular luminaire range that meets all customer-specific demands in the downlight sector. Optionally available with a square or round construction and in four different sizes, </a:t>
            </a:r>
            <a:r>
              <a:rPr lang="en-GB" dirty="0" err="1"/>
              <a:t>Sonnos</a:t>
            </a:r>
            <a:r>
              <a:rPr lang="en-GB" dirty="0"/>
              <a:t> LED offers a wide selection of optics, lighting technologies and mounting methods. Despite this enormous diversity, the complete range features a uniform design to achieve holistic lighting projects. </a:t>
            </a:r>
            <a:endParaRPr lang="de-DE" dirty="0"/>
          </a:p>
        </p:txBody>
      </p:sp>
      <p:pic>
        <p:nvPicPr>
          <p:cNvPr id="11" name="Bildplatzhalter 10"/>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6582" r="6582"/>
          <a:stretch>
            <a:fillRect/>
          </a:stretch>
        </p:blipFill>
        <p:spPr/>
      </p:pic>
    </p:spTree>
    <p:extLst>
      <p:ext uri="{BB962C8B-B14F-4D97-AF65-F5344CB8AC3E}">
        <p14:creationId xmlns:p14="http://schemas.microsoft.com/office/powerpoint/2010/main" val="124328874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D8D877B3-D348-4611-9BDB-C5374591D951}" type="slidenum">
              <a:rPr lang="en-US" smtClean="0"/>
              <a:pPr/>
              <a:t>4</a:t>
            </a:fld>
            <a:endParaRPr lang="en-US" dirty="0"/>
          </a:p>
        </p:txBody>
      </p:sp>
      <p:pic>
        <p:nvPicPr>
          <p:cNvPr id="10" name="Bildplatzhalter 9"/>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1103" b="21103"/>
          <a:stretch>
            <a:fillRect/>
          </a:stretch>
        </p:blipFill>
        <p:spPr>
          <a:xfrm>
            <a:off x="179388" y="179388"/>
            <a:ext cx="8775700" cy="1981200"/>
          </a:xfrm>
        </p:spPr>
      </p:pic>
      <p:pic>
        <p:nvPicPr>
          <p:cNvPr id="11" name="Bildplatzhalter 10"/>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27442" b="27442"/>
          <a:stretch>
            <a:fillRect/>
          </a:stretch>
        </p:blipFill>
        <p:spPr>
          <a:xfrm>
            <a:off x="179388" y="4651375"/>
            <a:ext cx="8775700" cy="1979613"/>
          </a:xfrm>
        </p:spPr>
      </p:pic>
      <p:pic>
        <p:nvPicPr>
          <p:cNvPr id="37" name="Bildplatzhalter 36"/>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l="151" t="27529" r="-151" b="37495"/>
          <a:stretch/>
        </p:blipFill>
        <p:spPr>
          <a:xfrm>
            <a:off x="179388" y="2379663"/>
            <a:ext cx="8775700" cy="2046287"/>
          </a:xfrm>
        </p:spPr>
      </p:pic>
    </p:spTree>
    <p:extLst>
      <p:ext uri="{BB962C8B-B14F-4D97-AF65-F5344CB8AC3E}">
        <p14:creationId xmlns:p14="http://schemas.microsoft.com/office/powerpoint/2010/main" val="229043665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2892426" y="1948534"/>
            <a:ext cx="5680074" cy="4452266"/>
          </a:xfrm>
        </p:spPr>
        <p:txBody>
          <a:bodyPr>
            <a:noAutofit/>
          </a:bodyPr>
          <a:lstStyle/>
          <a:p>
            <a:r>
              <a:rPr lang="en-GB" b="1" dirty="0"/>
              <a:t>Many functions – one design world</a:t>
            </a:r>
            <a:br>
              <a:rPr lang="en-GB" dirty="0"/>
            </a:br>
            <a:r>
              <a:rPr lang="en-GB" dirty="0"/>
              <a:t>One for all: whether square or round, large or small, as a downlight, spot or </a:t>
            </a:r>
            <a:r>
              <a:rPr lang="en-GB" dirty="0" err="1"/>
              <a:t>wallwasher</a:t>
            </a:r>
            <a:r>
              <a:rPr lang="en-GB" dirty="0"/>
              <a:t> – the purist, concise luminaire design is featured throughout the </a:t>
            </a:r>
            <a:r>
              <a:rPr lang="en-GB" dirty="0" err="1"/>
              <a:t>Sonnos</a:t>
            </a:r>
            <a:r>
              <a:rPr lang="en-GB" dirty="0"/>
              <a:t> LED range, enabling larger projects to also be implemented in a uniform design. In terms of </a:t>
            </a:r>
            <a:r>
              <a:rPr lang="en-GB" dirty="0" err="1"/>
              <a:t>photometrics</a:t>
            </a:r>
            <a:r>
              <a:rPr lang="en-GB" dirty="0"/>
              <a:t> complete flexibility in lighting design is provided by five different beam characteristics, pivoting and four installation methods. Four different reflector versions and three different colours of cover rings or surface-mount housings are available that can be flexibly combined to comply with individual wishes.</a:t>
            </a:r>
            <a:endParaRPr lang="de-DE" dirty="0"/>
          </a:p>
        </p:txBody>
      </p:sp>
      <p:pic>
        <p:nvPicPr>
          <p:cNvPr id="7" name="Bildplatzhalter 6"/>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9302" t="-210" r="73770" b="210"/>
          <a:stretch/>
        </p:blipFill>
        <p:spPr/>
      </p:pic>
    </p:spTree>
    <p:extLst>
      <p:ext uri="{BB962C8B-B14F-4D97-AF65-F5344CB8AC3E}">
        <p14:creationId xmlns:p14="http://schemas.microsoft.com/office/powerpoint/2010/main" val="425878866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2892425" y="1948534"/>
            <a:ext cx="5743575" cy="4452266"/>
          </a:xfrm>
        </p:spPr>
        <p:txBody>
          <a:bodyPr>
            <a:noAutofit/>
          </a:bodyPr>
          <a:lstStyle/>
          <a:p>
            <a:r>
              <a:rPr lang="en-GB" b="1" dirty="0"/>
              <a:t>Mastering the complexity – quickly and simply configured </a:t>
            </a:r>
            <a:endParaRPr lang="de-DE" dirty="0"/>
          </a:p>
          <a:p>
            <a:r>
              <a:rPr lang="en-GB" dirty="0"/>
              <a:t>Each project is different. The intelligent modular kit design of </a:t>
            </a:r>
            <a:r>
              <a:rPr lang="en-GB" dirty="0" err="1"/>
              <a:t>Sonnos</a:t>
            </a:r>
            <a:r>
              <a:rPr lang="en-GB" dirty="0"/>
              <a:t> always enables precisely the right solution. As a result, </a:t>
            </a:r>
            <a:r>
              <a:rPr lang="en-GB" dirty="0" err="1"/>
              <a:t>Sonnos</a:t>
            </a:r>
            <a:r>
              <a:rPr lang="en-GB" dirty="0"/>
              <a:t> LED can be adapted to any application in just a few intuitive steps and using a convenient online configurator. Pre-configured standard types enable the rapid pre-budgeting of new projects, and these can then be individually modified for more specific project planning. This reduces the planning complexity – completely in accordance with our motto: Simplify Your Light.</a:t>
            </a:r>
            <a:br>
              <a:rPr lang="en-GB" dirty="0"/>
            </a:br>
            <a:endParaRPr lang="de-DE" dirty="0"/>
          </a:p>
        </p:txBody>
      </p:sp>
      <p:pic>
        <p:nvPicPr>
          <p:cNvPr id="5" name="Bildplatzhalter 4"/>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7256" r="55816"/>
          <a:stretch/>
        </p:blipFill>
        <p:spPr/>
      </p:pic>
    </p:spTree>
    <p:extLst>
      <p:ext uri="{BB962C8B-B14F-4D97-AF65-F5344CB8AC3E}">
        <p14:creationId xmlns:p14="http://schemas.microsoft.com/office/powerpoint/2010/main" val="581942639"/>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2892426" y="1948534"/>
            <a:ext cx="5506507" cy="4729466"/>
          </a:xfrm>
        </p:spPr>
        <p:txBody>
          <a:bodyPr>
            <a:noAutofit/>
          </a:bodyPr>
          <a:lstStyle/>
          <a:p>
            <a:r>
              <a:rPr lang="en-GB" b="1" dirty="0"/>
              <a:t>A clever mounting concept – everything in the right sequence</a:t>
            </a:r>
            <a:endParaRPr lang="de-DE" dirty="0"/>
          </a:p>
          <a:p>
            <a:r>
              <a:rPr lang="en-GB" dirty="0"/>
              <a:t>One light point per box: all </a:t>
            </a:r>
            <a:r>
              <a:rPr lang="en-GB" dirty="0" err="1"/>
              <a:t>Sonnos</a:t>
            </a:r>
            <a:r>
              <a:rPr lang="en-GB" dirty="0"/>
              <a:t> LED components are already in the right sequence in the packaging for tool-free installation. Clever two-in-one packaging enables the driver to be taken out beforehand. It couldn't be simpler and quicker.  </a:t>
            </a:r>
            <a:endParaRPr lang="de-DE" dirty="0"/>
          </a:p>
          <a:p>
            <a:r>
              <a:rPr lang="en-GB" b="1" dirty="0"/>
              <a:t> </a:t>
            </a:r>
            <a:endParaRPr lang="de-DE" dirty="0"/>
          </a:p>
        </p:txBody>
      </p:sp>
      <p:pic>
        <p:nvPicPr>
          <p:cNvPr id="5" name="Bildplatzhalter 4"/>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7626" t="-210" r="35446" b="210"/>
          <a:stretch/>
        </p:blipFill>
        <p:spPr/>
      </p:pic>
    </p:spTree>
    <p:extLst>
      <p:ext uri="{BB962C8B-B14F-4D97-AF65-F5344CB8AC3E}">
        <p14:creationId xmlns:p14="http://schemas.microsoft.com/office/powerpoint/2010/main" val="81520745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2892426" y="1948534"/>
            <a:ext cx="5879041" cy="4452266"/>
          </a:xfrm>
        </p:spPr>
        <p:txBody>
          <a:bodyPr>
            <a:noAutofit/>
          </a:bodyPr>
          <a:lstStyle/>
          <a:p>
            <a:r>
              <a:rPr lang="en-GB" b="1" dirty="0"/>
              <a:t>Quality of light for excellent visual conditions</a:t>
            </a:r>
            <a:endParaRPr lang="de-DE" dirty="0"/>
          </a:p>
          <a:p>
            <a:r>
              <a:rPr lang="en-GB" dirty="0" err="1"/>
              <a:t>Sonnos</a:t>
            </a:r>
            <a:r>
              <a:rPr lang="en-GB" dirty="0"/>
              <a:t> LED is ready for any situation – ranging from energy-efficient general lighting to display light via accents. The continuously high Ra&gt;90 colour rendering index, sophisticated light distribution curves, very good glare control and light guidance via collimator technology achieve high quality, customised light. </a:t>
            </a:r>
            <a:endParaRPr lang="de-DE" dirty="0"/>
          </a:p>
          <a:p>
            <a:r>
              <a:rPr lang="en-GB" dirty="0"/>
              <a:t> </a:t>
            </a:r>
            <a:endParaRPr lang="de-DE" dirty="0"/>
          </a:p>
          <a:p>
            <a:r>
              <a:rPr lang="en-GB" b="1" dirty="0"/>
              <a:t>Connectivity – downlights with digital added value</a:t>
            </a:r>
            <a:endParaRPr lang="de-DE" dirty="0"/>
          </a:p>
          <a:p>
            <a:r>
              <a:rPr lang="en-GB" dirty="0" err="1"/>
              <a:t>Sonnos</a:t>
            </a:r>
            <a:r>
              <a:rPr lang="en-GB" dirty="0"/>
              <a:t> LED downlights can be simply integrated into higher-level light management systems or building management systems. This means the benefits of connectivity can be effortlessly used, e.g. energy-efficient control via sensors, monitoring and predictive maintenance.</a:t>
            </a:r>
            <a:endParaRPr lang="de-DE" dirty="0"/>
          </a:p>
          <a:p>
            <a:r>
              <a:rPr lang="en-GB" dirty="0"/>
              <a:t> </a:t>
            </a:r>
            <a:endParaRPr lang="de-DE" dirty="0"/>
          </a:p>
        </p:txBody>
      </p:sp>
      <p:pic>
        <p:nvPicPr>
          <p:cNvPr id="4" name="Bildplatzhalter 3"/>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69991" t="-210" r="13081" b="210"/>
          <a:stretch/>
        </p:blipFill>
        <p:spPr/>
      </p:pic>
    </p:spTree>
    <p:extLst>
      <p:ext uri="{BB962C8B-B14F-4D97-AF65-F5344CB8AC3E}">
        <p14:creationId xmlns:p14="http://schemas.microsoft.com/office/powerpoint/2010/main" val="152934612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GB" dirty="0"/>
              <a:t>One luminaire range and countless options: </a:t>
            </a:r>
            <a:r>
              <a:rPr lang="en-GB" dirty="0" err="1"/>
              <a:t>Sonnos</a:t>
            </a:r>
            <a:r>
              <a:rPr lang="en-GB" dirty="0"/>
              <a:t> LED downlights provide high quality general lighting in offices, and thanks to their different designs and mounting options can be ideally integrated into individual office designs. </a:t>
            </a:r>
            <a:endParaRPr lang="de-DE" dirty="0"/>
          </a:p>
        </p:txBody>
      </p:sp>
      <p:pic>
        <p:nvPicPr>
          <p:cNvPr id="4" name="Bildplatzhalt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7471" r="27471"/>
          <a:stretch>
            <a:fillRect/>
          </a:stretch>
        </p:blipFill>
        <p:spPr/>
      </p:pic>
    </p:spTree>
    <p:extLst>
      <p:ext uri="{BB962C8B-B14F-4D97-AF65-F5344CB8AC3E}">
        <p14:creationId xmlns:p14="http://schemas.microsoft.com/office/powerpoint/2010/main" val="32655187"/>
      </p:ext>
    </p:extLst>
  </p:cSld>
  <p:clrMapOvr>
    <a:masterClrMapping/>
  </p:clrMapOvr>
  <p:transition spd="med">
    <p:pull/>
  </p:transition>
</p:sld>
</file>

<file path=ppt/theme/theme1.xml><?xml version="1.0" encoding="utf-8"?>
<a:theme xmlns:a="http://schemas.openxmlformats.org/drawingml/2006/main" name="SUPRIMO Theme">
  <a:themeElements>
    <a:clrScheme name="Benutzerdefiniert 1">
      <a:dk1>
        <a:srgbClr val="000000"/>
      </a:dk1>
      <a:lt1>
        <a:srgbClr val="FFFFFF"/>
      </a:lt1>
      <a:dk2>
        <a:srgbClr val="7A5B58"/>
      </a:dk2>
      <a:lt2>
        <a:srgbClr val="E7E6E6"/>
      </a:lt2>
      <a:accent1>
        <a:srgbClr val="CF0000"/>
      </a:accent1>
      <a:accent2>
        <a:srgbClr val="FED6D1"/>
      </a:accent2>
      <a:accent3>
        <a:srgbClr val="FEADA3"/>
      </a:accent3>
      <a:accent4>
        <a:srgbClr val="FE8576"/>
      </a:accent4>
      <a:accent5>
        <a:srgbClr val="D11700"/>
      </a:accent5>
      <a:accent6>
        <a:srgbClr val="8B0F00"/>
      </a:accent6>
      <a:hlink>
        <a:srgbClr val="48A1FA"/>
      </a:hlink>
      <a:folHlink>
        <a:srgbClr val="C490AA"/>
      </a:folHlink>
    </a:clrScheme>
    <a:fontScheme name="Roboto_PT Sans">
      <a:majorFont>
        <a:latin typeface="DIN-Bold"/>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Bone_Main_Theme" id="{984CA928-AC55-48D1-A2CF-EFEF96F6FFC2}" vid="{10C4037B-0339-4D19-8E02-D5EA7933CD3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D2FD7B437B2946995D32AF771939E0" ma:contentTypeVersion="3" ma:contentTypeDescription="Create a new document." ma:contentTypeScope="" ma:versionID="2ba10cb748974c95523e84d5016e805c">
  <xsd:schema xmlns:xsd="http://www.w3.org/2001/XMLSchema" xmlns:xs="http://www.w3.org/2001/XMLSchema" xmlns:p="http://schemas.microsoft.com/office/2006/metadata/properties" xmlns:ns2="29426f13-39b3-4534-b78d-82f0973179fe" targetNamespace="http://schemas.microsoft.com/office/2006/metadata/properties" ma:root="true" ma:fieldsID="906e4941badc6a946083a96beaf93b3a" ns2:_="">
    <xsd:import namespace="29426f13-39b3-4534-b78d-82f0973179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26f13-39b3-4534-b78d-82f097317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E3C86F-F39F-4043-9F6D-B09E7FA1DC8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E5030F4-3FE8-48F9-9DCB-B1981C709B2C}">
  <ds:schemaRefs>
    <ds:schemaRef ds:uri="http://schemas.microsoft.com/sharepoint/v3/contenttype/forms"/>
  </ds:schemaRefs>
</ds:datastoreItem>
</file>

<file path=customXml/itemProps3.xml><?xml version="1.0" encoding="utf-8"?>
<ds:datastoreItem xmlns:ds="http://schemas.openxmlformats.org/officeDocument/2006/customXml" ds:itemID="{C1D583E3-C9A7-4C3A-9462-CBE9ACA0A926}"/>
</file>

<file path=docProps/app.xml><?xml version="1.0" encoding="utf-8"?>
<Properties xmlns="http://schemas.openxmlformats.org/officeDocument/2006/extended-properties" xmlns:vt="http://schemas.openxmlformats.org/officeDocument/2006/docPropsVTypes">
  <Template>BBone_Main_Theme</Template>
  <TotalTime>0</TotalTime>
  <Words>913</Words>
  <Application>Microsoft Office PowerPoint</Application>
  <PresentationFormat>Bildschirmpräsentation (4:3)</PresentationFormat>
  <Paragraphs>52</Paragraphs>
  <Slides>17</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DIN-Bold</vt:lpstr>
      <vt:lpstr>DIN-Bold</vt:lpstr>
      <vt:lpstr>DIN-Regular</vt:lpstr>
      <vt:lpstr>SUPRIMO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isakoff</dc:creator>
  <cp:lastModifiedBy>Aßmann Inga</cp:lastModifiedBy>
  <cp:revision>1052</cp:revision>
  <dcterms:created xsi:type="dcterms:W3CDTF">2016-08-03T18:01:43Z</dcterms:created>
  <dcterms:modified xsi:type="dcterms:W3CDTF">2021-01-15T13:37:49Z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0x01010025D2FD7B437B2946995D32AF771939E0</vt:lpwstr>
  </property>
</Properties>
</file>