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709" r:id="rId2"/>
  </p:sldMasterIdLst>
  <p:sldIdLst>
    <p:sldId id="348" r:id="rId3"/>
    <p:sldId id="407" r:id="rId4"/>
    <p:sldId id="408" r:id="rId5"/>
    <p:sldId id="375" r:id="rId6"/>
    <p:sldId id="377" r:id="rId7"/>
    <p:sldId id="384" r:id="rId8"/>
    <p:sldId id="385" r:id="rId9"/>
    <p:sldId id="409" r:id="rId10"/>
    <p:sldId id="386" r:id="rId11"/>
    <p:sldId id="387" r:id="rId12"/>
    <p:sldId id="389" r:id="rId13"/>
    <p:sldId id="390" r:id="rId14"/>
    <p:sldId id="391" r:id="rId15"/>
    <p:sldId id="392" r:id="rId16"/>
    <p:sldId id="376" r:id="rId17"/>
    <p:sldId id="393" r:id="rId18"/>
    <p:sldId id="394" r:id="rId19"/>
    <p:sldId id="395" r:id="rId20"/>
    <p:sldId id="378" r:id="rId21"/>
    <p:sldId id="396" r:id="rId22"/>
    <p:sldId id="397" r:id="rId23"/>
    <p:sldId id="398" r:id="rId24"/>
    <p:sldId id="399" r:id="rId25"/>
    <p:sldId id="400" r:id="rId26"/>
    <p:sldId id="401" r:id="rId27"/>
    <p:sldId id="402" r:id="rId28"/>
    <p:sldId id="403" r:id="rId29"/>
    <p:sldId id="404" r:id="rId30"/>
    <p:sldId id="405" r:id="rId31"/>
    <p:sldId id="406" r:id="rId32"/>
    <p:sldId id="361" r:id="rId33"/>
    <p:sldId id="379" r:id="rId34"/>
    <p:sldId id="380" r:id="rId35"/>
    <p:sldId id="381" r:id="rId36"/>
    <p:sldId id="382" r:id="rId37"/>
    <p:sldId id="383" r:id="rId38"/>
    <p:sldId id="370" r:id="rId39"/>
  </p:sldIdLst>
  <p:sldSz cx="9144000" cy="5145088"/>
  <p:notesSz cx="6858000" cy="9144000"/>
  <p:defaultText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43" userDrawn="1">
          <p15:clr>
            <a:srgbClr val="A4A3A4"/>
          </p15:clr>
        </p15:guide>
        <p15:guide id="2" pos="2880">
          <p15:clr>
            <a:srgbClr val="A4A3A4"/>
          </p15:clr>
        </p15:guide>
        <p15:guide id="3" pos="394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5E5E5"/>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C059F4-BC25-404F-B0A4-2BC71A3605AB}" v="9" dt="2020-11-12T10:14:45.928"/>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529" autoAdjust="0"/>
    <p:restoredTop sz="94669"/>
  </p:normalViewPr>
  <p:slideViewPr>
    <p:cSldViewPr snapToGrid="0" snapToObjects="1">
      <p:cViewPr varScale="1">
        <p:scale>
          <a:sx n="88" d="100"/>
          <a:sy n="88" d="100"/>
        </p:scale>
        <p:origin x="816" y="64"/>
      </p:cViewPr>
      <p:guideLst>
        <p:guide orient="horz" pos="1643"/>
        <p:guide pos="2880"/>
        <p:guide pos="394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47" Type="http://schemas.openxmlformats.org/officeDocument/2006/relationships/customXml" Target="../customXml/item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 Id="rId48" Type="http://schemas.openxmlformats.org/officeDocument/2006/relationships/customXml" Target="../customXml/item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customXml" Target="../customXml/item1.xml"/><Relationship Id="rId20" Type="http://schemas.openxmlformats.org/officeDocument/2006/relationships/slide" Target="slides/slide18.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kolowski Dawid" userId="3a05c8e9-d405-4391-ac0d-fe26a676a641" providerId="ADAL" clId="{D58B72A3-C6CA-47DB-8D10-B35B9580694C}"/>
    <pc:docChg chg="undo custSel addSld delSld modSld modMainMaster">
      <pc:chgData name="Sokolowski Dawid" userId="3a05c8e9-d405-4391-ac0d-fe26a676a641" providerId="ADAL" clId="{D58B72A3-C6CA-47DB-8D10-B35B9580694C}" dt="2020-10-21T08:35:55.805" v="189" actId="2711"/>
      <pc:docMkLst>
        <pc:docMk/>
      </pc:docMkLst>
      <pc:sldChg chg="modSp modTransition">
        <pc:chgData name="Sokolowski Dawid" userId="3a05c8e9-d405-4391-ac0d-fe26a676a641" providerId="ADAL" clId="{D58B72A3-C6CA-47DB-8D10-B35B9580694C}" dt="2020-10-21T08:06:06.377" v="136" actId="20577"/>
        <pc:sldMkLst>
          <pc:docMk/>
          <pc:sldMk cId="388863253" sldId="348"/>
        </pc:sldMkLst>
        <pc:spChg chg="mod">
          <ac:chgData name="Sokolowski Dawid" userId="3a05c8e9-d405-4391-ac0d-fe26a676a641" providerId="ADAL" clId="{D58B72A3-C6CA-47DB-8D10-B35B9580694C}" dt="2020-10-21T08:06:06.377" v="136" actId="20577"/>
          <ac:spMkLst>
            <pc:docMk/>
            <pc:sldMk cId="388863253" sldId="348"/>
            <ac:spMk id="2" creationId="{582E7EC8-E268-8141-AECC-AC028D2AA1E2}"/>
          </ac:spMkLst>
        </pc:spChg>
      </pc:sldChg>
      <pc:sldChg chg="addSp delSp modSp modTransition">
        <pc:chgData name="Sokolowski Dawid" userId="3a05c8e9-d405-4391-ac0d-fe26a676a641" providerId="ADAL" clId="{D58B72A3-C6CA-47DB-8D10-B35B9580694C}" dt="2020-10-21T08:35:55.805" v="189" actId="2711"/>
        <pc:sldMkLst>
          <pc:docMk/>
          <pc:sldMk cId="3911593444" sldId="370"/>
        </pc:sldMkLst>
        <pc:spChg chg="mod">
          <ac:chgData name="Sokolowski Dawid" userId="3a05c8e9-d405-4391-ac0d-fe26a676a641" providerId="ADAL" clId="{D58B72A3-C6CA-47DB-8D10-B35B9580694C}" dt="2020-10-21T08:35:55.805" v="189" actId="2711"/>
          <ac:spMkLst>
            <pc:docMk/>
            <pc:sldMk cId="3911593444" sldId="370"/>
            <ac:spMk id="2" creationId="{582E7EC8-E268-8141-AECC-AC028D2AA1E2}"/>
          </ac:spMkLst>
        </pc:spChg>
        <pc:spChg chg="add del mod">
          <ac:chgData name="Sokolowski Dawid" userId="3a05c8e9-d405-4391-ac0d-fe26a676a641" providerId="ADAL" clId="{D58B72A3-C6CA-47DB-8D10-B35B9580694C}" dt="2020-10-21T08:09:59.029" v="156" actId="478"/>
          <ac:spMkLst>
            <pc:docMk/>
            <pc:sldMk cId="3911593444" sldId="370"/>
            <ac:spMk id="3" creationId="{BD4DA578-17D7-41EA-A0F7-9106B4B80490}"/>
          </ac:spMkLst>
        </pc:spChg>
        <pc:spChg chg="add del mod">
          <ac:chgData name="Sokolowski Dawid" userId="3a05c8e9-d405-4391-ac0d-fe26a676a641" providerId="ADAL" clId="{D58B72A3-C6CA-47DB-8D10-B35B9580694C}" dt="2020-10-21T08:09:44.129" v="152"/>
          <ac:spMkLst>
            <pc:docMk/>
            <pc:sldMk cId="3911593444" sldId="370"/>
            <ac:spMk id="4" creationId="{4C584052-CCA2-4AF0-8C23-1EEF7E415751}"/>
          </ac:spMkLst>
        </pc:spChg>
        <pc:spChg chg="add del mod">
          <ac:chgData name="Sokolowski Dawid" userId="3a05c8e9-d405-4391-ac0d-fe26a676a641" providerId="ADAL" clId="{D58B72A3-C6CA-47DB-8D10-B35B9580694C}" dt="2020-10-21T08:09:43.496" v="151"/>
          <ac:spMkLst>
            <pc:docMk/>
            <pc:sldMk cId="3911593444" sldId="370"/>
            <ac:spMk id="5" creationId="{9CAE7BE8-F067-4CA6-9CFD-5E4A9BACF76D}"/>
          </ac:spMkLst>
        </pc:spChg>
      </pc:sldChg>
      <pc:sldChg chg="del">
        <pc:chgData name="Sokolowski Dawid" userId="3a05c8e9-d405-4391-ac0d-fe26a676a641" providerId="ADAL" clId="{D58B72A3-C6CA-47DB-8D10-B35B9580694C}" dt="2020-10-21T08:06:13.395" v="137" actId="2696"/>
        <pc:sldMkLst>
          <pc:docMk/>
          <pc:sldMk cId="980980879" sldId="371"/>
        </pc:sldMkLst>
      </pc:sldChg>
      <pc:sldChg chg="modSp del">
        <pc:chgData name="Sokolowski Dawid" userId="3a05c8e9-d405-4391-ac0d-fe26a676a641" providerId="ADAL" clId="{D58B72A3-C6CA-47DB-8D10-B35B9580694C}" dt="2020-10-21T08:06:18.013" v="138" actId="2696"/>
        <pc:sldMkLst>
          <pc:docMk/>
          <pc:sldMk cId="1149812232" sldId="372"/>
        </pc:sldMkLst>
        <pc:picChg chg="mod">
          <ac:chgData name="Sokolowski Dawid" userId="3a05c8e9-d405-4391-ac0d-fe26a676a641" providerId="ADAL" clId="{D58B72A3-C6CA-47DB-8D10-B35B9580694C}" dt="2020-10-20T14:39:48.680" v="36" actId="1076"/>
          <ac:picMkLst>
            <pc:docMk/>
            <pc:sldMk cId="1149812232" sldId="372"/>
            <ac:picMk id="5" creationId="{00000000-0000-0000-0000-000000000000}"/>
          </ac:picMkLst>
        </pc:picChg>
      </pc:sldChg>
      <pc:sldChg chg="del">
        <pc:chgData name="Sokolowski Dawid" userId="3a05c8e9-d405-4391-ac0d-fe26a676a641" providerId="ADAL" clId="{D58B72A3-C6CA-47DB-8D10-B35B9580694C}" dt="2020-10-21T08:06:18.562" v="139" actId="2696"/>
        <pc:sldMkLst>
          <pc:docMk/>
          <pc:sldMk cId="4088031597" sldId="373"/>
        </pc:sldMkLst>
      </pc:sldChg>
      <pc:sldChg chg="addSp">
        <pc:chgData name="Sokolowski Dawid" userId="3a05c8e9-d405-4391-ac0d-fe26a676a641" providerId="ADAL" clId="{D58B72A3-C6CA-47DB-8D10-B35B9580694C}" dt="2020-10-21T08:08:21.510" v="144"/>
        <pc:sldMkLst>
          <pc:docMk/>
          <pc:sldMk cId="2189018684" sldId="399"/>
        </pc:sldMkLst>
        <pc:spChg chg="add">
          <ac:chgData name="Sokolowski Dawid" userId="3a05c8e9-d405-4391-ac0d-fe26a676a641" providerId="ADAL" clId="{D58B72A3-C6CA-47DB-8D10-B35B9580694C}" dt="2020-10-21T08:08:21.510" v="144"/>
          <ac:spMkLst>
            <pc:docMk/>
            <pc:sldMk cId="2189018684" sldId="399"/>
            <ac:spMk id="11" creationId="{10B4344D-84EA-4DD2-A02C-4FA062652574}"/>
          </ac:spMkLst>
        </pc:spChg>
        <pc:grpChg chg="add">
          <ac:chgData name="Sokolowski Dawid" userId="3a05c8e9-d405-4391-ac0d-fe26a676a641" providerId="ADAL" clId="{D58B72A3-C6CA-47DB-8D10-B35B9580694C}" dt="2020-10-21T08:08:21.510" v="144"/>
          <ac:grpSpMkLst>
            <pc:docMk/>
            <pc:sldMk cId="2189018684" sldId="399"/>
            <ac:grpSpMk id="12" creationId="{201FCF31-2EF1-4150-ADDF-E46B0DAC6454}"/>
          </ac:grpSpMkLst>
        </pc:grpChg>
      </pc:sldChg>
      <pc:sldChg chg="addSp delSp modSp">
        <pc:chgData name="Sokolowski Dawid" userId="3a05c8e9-d405-4391-ac0d-fe26a676a641" providerId="ADAL" clId="{D58B72A3-C6CA-47DB-8D10-B35B9580694C}" dt="2020-10-21T08:23:42.451" v="188"/>
        <pc:sldMkLst>
          <pc:docMk/>
          <pc:sldMk cId="2526047197" sldId="409"/>
        </pc:sldMkLst>
        <pc:picChg chg="add del ord">
          <ac:chgData name="Sokolowski Dawid" userId="3a05c8e9-d405-4391-ac0d-fe26a676a641" providerId="ADAL" clId="{D58B72A3-C6CA-47DB-8D10-B35B9580694C}" dt="2020-10-21T08:23:42.171" v="187" actId="478"/>
          <ac:picMkLst>
            <pc:docMk/>
            <pc:sldMk cId="2526047197" sldId="409"/>
            <ac:picMk id="7" creationId="{C89E84EA-653F-4284-97FB-87ADD17643AE}"/>
          </ac:picMkLst>
        </pc:picChg>
        <pc:picChg chg="add">
          <ac:chgData name="Sokolowski Dawid" userId="3a05c8e9-d405-4391-ac0d-fe26a676a641" providerId="ADAL" clId="{D58B72A3-C6CA-47DB-8D10-B35B9580694C}" dt="2020-10-21T08:23:42.451" v="188"/>
          <ac:picMkLst>
            <pc:docMk/>
            <pc:sldMk cId="2526047197" sldId="409"/>
            <ac:picMk id="11" creationId="{78B66C76-80D8-491F-A4F2-B9844A36B79E}"/>
          </ac:picMkLst>
        </pc:picChg>
        <pc:picChg chg="del">
          <ac:chgData name="Sokolowski Dawid" userId="3a05c8e9-d405-4391-ac0d-fe26a676a641" providerId="ADAL" clId="{D58B72A3-C6CA-47DB-8D10-B35B9580694C}" dt="2020-10-21T08:07:56.329" v="143" actId="478"/>
          <ac:picMkLst>
            <pc:docMk/>
            <pc:sldMk cId="2526047197" sldId="409"/>
            <ac:picMk id="13" creationId="{00000000-0000-0000-0000-000000000000}"/>
          </ac:picMkLst>
        </pc:picChg>
      </pc:sldChg>
      <pc:sldChg chg="addSp delSp modSp add del">
        <pc:chgData name="Sokolowski Dawid" userId="3a05c8e9-d405-4391-ac0d-fe26a676a641" providerId="ADAL" clId="{D58B72A3-C6CA-47DB-8D10-B35B9580694C}" dt="2020-10-21T08:10:24.060" v="179"/>
        <pc:sldMkLst>
          <pc:docMk/>
          <pc:sldMk cId="480798575" sldId="410"/>
        </pc:sldMkLst>
        <pc:spChg chg="add del mod">
          <ac:chgData name="Sokolowski Dawid" userId="3a05c8e9-d405-4391-ac0d-fe26a676a641" providerId="ADAL" clId="{D58B72A3-C6CA-47DB-8D10-B35B9580694C}" dt="2020-10-21T08:10:23.590" v="178" actId="20577"/>
          <ac:spMkLst>
            <pc:docMk/>
            <pc:sldMk cId="480798575" sldId="410"/>
            <ac:spMk id="3" creationId="{E9BAD7AA-7BDF-43FF-9E6A-6DF1E3DEAF9B}"/>
          </ac:spMkLst>
        </pc:spChg>
      </pc:sldChg>
      <pc:sldChg chg="add del">
        <pc:chgData name="Sokolowski Dawid" userId="3a05c8e9-d405-4391-ac0d-fe26a676a641" providerId="ADAL" clId="{D58B72A3-C6CA-47DB-8D10-B35B9580694C}" dt="2020-10-21T08:13:05.592" v="186" actId="2696"/>
        <pc:sldMkLst>
          <pc:docMk/>
          <pc:sldMk cId="1565231863" sldId="410"/>
        </pc:sldMkLst>
      </pc:sldChg>
      <pc:sldMasterChg chg="delSldLayout modSldLayout">
        <pc:chgData name="Sokolowski Dawid" userId="3a05c8e9-d405-4391-ac0d-fe26a676a641" providerId="ADAL" clId="{D58B72A3-C6CA-47DB-8D10-B35B9580694C}" dt="2020-10-21T08:06:18.562" v="140" actId="2696"/>
        <pc:sldMasterMkLst>
          <pc:docMk/>
          <pc:sldMasterMk cId="2968466463" sldId="2147483672"/>
        </pc:sldMasterMkLst>
        <pc:sldLayoutChg chg="del">
          <pc:chgData name="Sokolowski Dawid" userId="3a05c8e9-d405-4391-ac0d-fe26a676a641" providerId="ADAL" clId="{D58B72A3-C6CA-47DB-8D10-B35B9580694C}" dt="2020-10-21T08:06:18.562" v="140" actId="2696"/>
          <pc:sldLayoutMkLst>
            <pc:docMk/>
            <pc:sldMasterMk cId="2968466463" sldId="2147483672"/>
            <pc:sldLayoutMk cId="1549825099" sldId="2147483704"/>
          </pc:sldLayoutMkLst>
        </pc:sldLayoutChg>
        <pc:sldLayoutChg chg="addSp delSp">
          <pc:chgData name="Sokolowski Dawid" userId="3a05c8e9-d405-4391-ac0d-fe26a676a641" providerId="ADAL" clId="{D58B72A3-C6CA-47DB-8D10-B35B9580694C}" dt="2020-10-20T14:33:04.948" v="3"/>
          <pc:sldLayoutMkLst>
            <pc:docMk/>
            <pc:sldMasterMk cId="2968466463" sldId="2147483672"/>
            <pc:sldLayoutMk cId="4073108650" sldId="2147483708"/>
          </pc:sldLayoutMkLst>
          <pc:spChg chg="add del">
            <ac:chgData name="Sokolowski Dawid" userId="3a05c8e9-d405-4391-ac0d-fe26a676a641" providerId="ADAL" clId="{D58B72A3-C6CA-47DB-8D10-B35B9580694C}" dt="2020-10-20T14:32:59.321" v="1"/>
            <ac:spMkLst>
              <pc:docMk/>
              <pc:sldMasterMk cId="2968466463" sldId="2147483672"/>
              <pc:sldLayoutMk cId="4073108650" sldId="2147483708"/>
              <ac:spMk id="2" creationId="{2D3EFB2F-ACAA-411D-86BE-7F78CAC89584}"/>
            </ac:spMkLst>
          </pc:spChg>
          <pc:spChg chg="add del">
            <ac:chgData name="Sokolowski Dawid" userId="3a05c8e9-d405-4391-ac0d-fe26a676a641" providerId="ADAL" clId="{D58B72A3-C6CA-47DB-8D10-B35B9580694C}" dt="2020-10-20T14:33:04.948" v="3"/>
            <ac:spMkLst>
              <pc:docMk/>
              <pc:sldMasterMk cId="2968466463" sldId="2147483672"/>
              <pc:sldLayoutMk cId="4073108650" sldId="2147483708"/>
              <ac:spMk id="3" creationId="{F4354404-31B7-4C23-B268-5A5CAB963774}"/>
            </ac:spMkLst>
          </pc:spChg>
        </pc:sldLayoutChg>
        <pc:sldLayoutChg chg="del">
          <pc:chgData name="Sokolowski Dawid" userId="3a05c8e9-d405-4391-ac0d-fe26a676a641" providerId="ADAL" clId="{D58B72A3-C6CA-47DB-8D10-B35B9580694C}" dt="2020-10-20T14:34:14.629" v="5" actId="2696"/>
          <pc:sldLayoutMkLst>
            <pc:docMk/>
            <pc:sldMasterMk cId="2968466463" sldId="2147483672"/>
            <pc:sldLayoutMk cId="907706285" sldId="2147483709"/>
          </pc:sldLayoutMkLst>
        </pc:sldLayoutChg>
      </pc:sldMasterChg>
      <pc:sldMasterChg chg="addSp modSp">
        <pc:chgData name="Sokolowski Dawid" userId="3a05c8e9-d405-4391-ac0d-fe26a676a641" providerId="ADAL" clId="{D58B72A3-C6CA-47DB-8D10-B35B9580694C}" dt="2020-10-20T14:33:09.334" v="4"/>
        <pc:sldMasterMkLst>
          <pc:docMk/>
          <pc:sldMasterMk cId="341012791" sldId="2147483709"/>
        </pc:sldMasterMkLst>
        <pc:spChg chg="add mod">
          <ac:chgData name="Sokolowski Dawid" userId="3a05c8e9-d405-4391-ac0d-fe26a676a641" providerId="ADAL" clId="{D58B72A3-C6CA-47DB-8D10-B35B9580694C}" dt="2020-10-20T14:33:09.334" v="4"/>
          <ac:spMkLst>
            <pc:docMk/>
            <pc:sldMasterMk cId="341012791" sldId="2147483709"/>
            <ac:spMk id="2" creationId="{D953EE4F-D2C6-406A-A9E3-95904BF51088}"/>
          </ac:spMkLst>
        </pc:spChg>
        <pc:spChg chg="add mod">
          <ac:chgData name="Sokolowski Dawid" userId="3a05c8e9-d405-4391-ac0d-fe26a676a641" providerId="ADAL" clId="{D58B72A3-C6CA-47DB-8D10-B35B9580694C}" dt="2020-10-20T14:33:09.334" v="4"/>
          <ac:spMkLst>
            <pc:docMk/>
            <pc:sldMasterMk cId="341012791" sldId="2147483709"/>
            <ac:spMk id="3" creationId="{7280D2E8-FDFF-4A52-94C0-0925D1B7D171}"/>
          </ac:spMkLst>
        </pc:spChg>
        <pc:spChg chg="add mod">
          <ac:chgData name="Sokolowski Dawid" userId="3a05c8e9-d405-4391-ac0d-fe26a676a641" providerId="ADAL" clId="{D58B72A3-C6CA-47DB-8D10-B35B9580694C}" dt="2020-10-20T14:33:09.334" v="4"/>
          <ac:spMkLst>
            <pc:docMk/>
            <pc:sldMasterMk cId="341012791" sldId="2147483709"/>
            <ac:spMk id="4" creationId="{1C023D55-2EEC-4296-AED4-9B43679F7678}"/>
          </ac:spMkLst>
        </pc:spChg>
        <pc:spChg chg="add mod">
          <ac:chgData name="Sokolowski Dawid" userId="3a05c8e9-d405-4391-ac0d-fe26a676a641" providerId="ADAL" clId="{D58B72A3-C6CA-47DB-8D10-B35B9580694C}" dt="2020-10-20T14:33:09.334" v="4"/>
          <ac:spMkLst>
            <pc:docMk/>
            <pc:sldMasterMk cId="341012791" sldId="2147483709"/>
            <ac:spMk id="5" creationId="{27DF5423-F9C0-4741-92CD-BA2F503E8793}"/>
          </ac:spMkLst>
        </pc:spChg>
        <pc:spChg chg="add mod">
          <ac:chgData name="Sokolowski Dawid" userId="3a05c8e9-d405-4391-ac0d-fe26a676a641" providerId="ADAL" clId="{D58B72A3-C6CA-47DB-8D10-B35B9580694C}" dt="2020-10-20T14:33:09.334" v="4"/>
          <ac:spMkLst>
            <pc:docMk/>
            <pc:sldMasterMk cId="341012791" sldId="2147483709"/>
            <ac:spMk id="6" creationId="{65ABC151-E634-41BA-9AB2-BCDD4CF4F6BB}"/>
          </ac:spMkLst>
        </pc:spChg>
      </pc:sldMasterChg>
      <pc:sldMasterChg chg="addSp delSp modSp delSldLayout">
        <pc:chgData name="Sokolowski Dawid" userId="3a05c8e9-d405-4391-ac0d-fe26a676a641" providerId="ADAL" clId="{D58B72A3-C6CA-47DB-8D10-B35B9580694C}" dt="2020-10-20T14:36:55.330" v="23" actId="2696"/>
        <pc:sldMasterMkLst>
          <pc:docMk/>
          <pc:sldMasterMk cId="4051741264" sldId="2147483709"/>
        </pc:sldMasterMkLst>
        <pc:spChg chg="add del mod">
          <ac:chgData name="Sokolowski Dawid" userId="3a05c8e9-d405-4391-ac0d-fe26a676a641" providerId="ADAL" clId="{D58B72A3-C6CA-47DB-8D10-B35B9580694C}" dt="2020-10-20T14:35:08.322" v="8" actId="478"/>
          <ac:spMkLst>
            <pc:docMk/>
            <pc:sldMasterMk cId="4051741264" sldId="2147483709"/>
            <ac:spMk id="2" creationId="{D02489AD-2A33-41D1-9B26-4E43FE9EE479}"/>
          </ac:spMkLst>
        </pc:spChg>
        <pc:spChg chg="add del mod">
          <ac:chgData name="Sokolowski Dawid" userId="3a05c8e9-d405-4391-ac0d-fe26a676a641" providerId="ADAL" clId="{D58B72A3-C6CA-47DB-8D10-B35B9580694C}" dt="2020-10-20T14:35:09.203" v="9" actId="478"/>
          <ac:spMkLst>
            <pc:docMk/>
            <pc:sldMasterMk cId="4051741264" sldId="2147483709"/>
            <ac:spMk id="3" creationId="{A21C3B11-1A1B-47D5-814B-58F904CD8B5D}"/>
          </ac:spMkLst>
        </pc:spChg>
        <pc:spChg chg="add del mod">
          <ac:chgData name="Sokolowski Dawid" userId="3a05c8e9-d405-4391-ac0d-fe26a676a641" providerId="ADAL" clId="{D58B72A3-C6CA-47DB-8D10-B35B9580694C}" dt="2020-10-20T14:35:10.467" v="10" actId="478"/>
          <ac:spMkLst>
            <pc:docMk/>
            <pc:sldMasterMk cId="4051741264" sldId="2147483709"/>
            <ac:spMk id="4" creationId="{1B040166-2F51-4133-B5F4-B3C7EDAB6C44}"/>
          </ac:spMkLst>
        </pc:spChg>
        <pc:spChg chg="add del mod">
          <ac:chgData name="Sokolowski Dawid" userId="3a05c8e9-d405-4391-ac0d-fe26a676a641" providerId="ADAL" clId="{D58B72A3-C6CA-47DB-8D10-B35B9580694C}" dt="2020-10-20T14:35:11.715" v="11" actId="478"/>
          <ac:spMkLst>
            <pc:docMk/>
            <pc:sldMasterMk cId="4051741264" sldId="2147483709"/>
            <ac:spMk id="5" creationId="{A47ADCA1-8FB6-442E-A5FC-8D698CFAD100}"/>
          </ac:spMkLst>
        </pc:spChg>
        <pc:spChg chg="add del mod">
          <ac:chgData name="Sokolowski Dawid" userId="3a05c8e9-d405-4391-ac0d-fe26a676a641" providerId="ADAL" clId="{D58B72A3-C6CA-47DB-8D10-B35B9580694C}" dt="2020-10-20T14:35:12.931" v="12" actId="478"/>
          <ac:spMkLst>
            <pc:docMk/>
            <pc:sldMasterMk cId="4051741264" sldId="2147483709"/>
            <ac:spMk id="6" creationId="{8E1EF18E-D299-4BAB-8553-60DBC526FE82}"/>
          </ac:spMkLst>
        </pc:spChg>
        <pc:sldLayoutChg chg="del">
          <pc:chgData name="Sokolowski Dawid" userId="3a05c8e9-d405-4391-ac0d-fe26a676a641" providerId="ADAL" clId="{D58B72A3-C6CA-47DB-8D10-B35B9580694C}" dt="2020-10-20T14:36:02.082" v="13" actId="2696"/>
          <pc:sldLayoutMkLst>
            <pc:docMk/>
            <pc:sldMasterMk cId="4051741264" sldId="2147483709"/>
            <pc:sldLayoutMk cId="11233312" sldId="2147483710"/>
          </pc:sldLayoutMkLst>
        </pc:sldLayoutChg>
        <pc:sldLayoutChg chg="del">
          <pc:chgData name="Sokolowski Dawid" userId="3a05c8e9-d405-4391-ac0d-fe26a676a641" providerId="ADAL" clId="{D58B72A3-C6CA-47DB-8D10-B35B9580694C}" dt="2020-10-20T14:36:55.330" v="23" actId="2696"/>
          <pc:sldLayoutMkLst>
            <pc:docMk/>
            <pc:sldMasterMk cId="4051741264" sldId="2147483709"/>
            <pc:sldLayoutMk cId="1961431800" sldId="2147483711"/>
          </pc:sldLayoutMkLst>
        </pc:sldLayoutChg>
        <pc:sldLayoutChg chg="del">
          <pc:chgData name="Sokolowski Dawid" userId="3a05c8e9-d405-4391-ac0d-fe26a676a641" providerId="ADAL" clId="{D58B72A3-C6CA-47DB-8D10-B35B9580694C}" dt="2020-10-20T14:36:54.835" v="22" actId="2696"/>
          <pc:sldLayoutMkLst>
            <pc:docMk/>
            <pc:sldMasterMk cId="4051741264" sldId="2147483709"/>
            <pc:sldLayoutMk cId="1209974545" sldId="2147483712"/>
          </pc:sldLayoutMkLst>
        </pc:sldLayoutChg>
        <pc:sldLayoutChg chg="del">
          <pc:chgData name="Sokolowski Dawid" userId="3a05c8e9-d405-4391-ac0d-fe26a676a641" providerId="ADAL" clId="{D58B72A3-C6CA-47DB-8D10-B35B9580694C}" dt="2020-10-20T14:36:54.035" v="21" actId="2696"/>
          <pc:sldLayoutMkLst>
            <pc:docMk/>
            <pc:sldMasterMk cId="4051741264" sldId="2147483709"/>
            <pc:sldLayoutMk cId="3589001971" sldId="2147483713"/>
          </pc:sldLayoutMkLst>
        </pc:sldLayoutChg>
        <pc:sldLayoutChg chg="del">
          <pc:chgData name="Sokolowski Dawid" userId="3a05c8e9-d405-4391-ac0d-fe26a676a641" providerId="ADAL" clId="{D58B72A3-C6CA-47DB-8D10-B35B9580694C}" dt="2020-10-20T14:36:53.490" v="20" actId="2696"/>
          <pc:sldLayoutMkLst>
            <pc:docMk/>
            <pc:sldMasterMk cId="4051741264" sldId="2147483709"/>
            <pc:sldLayoutMk cId="2520700734" sldId="2147483714"/>
          </pc:sldLayoutMkLst>
        </pc:sldLayoutChg>
        <pc:sldLayoutChg chg="del">
          <pc:chgData name="Sokolowski Dawid" userId="3a05c8e9-d405-4391-ac0d-fe26a676a641" providerId="ADAL" clId="{D58B72A3-C6CA-47DB-8D10-B35B9580694C}" dt="2020-10-20T14:36:52.946" v="19" actId="2696"/>
          <pc:sldLayoutMkLst>
            <pc:docMk/>
            <pc:sldMasterMk cId="4051741264" sldId="2147483709"/>
            <pc:sldLayoutMk cId="3712231766" sldId="2147483715"/>
          </pc:sldLayoutMkLst>
        </pc:sldLayoutChg>
        <pc:sldLayoutChg chg="del">
          <pc:chgData name="Sokolowski Dawid" userId="3a05c8e9-d405-4391-ac0d-fe26a676a641" providerId="ADAL" clId="{D58B72A3-C6CA-47DB-8D10-B35B9580694C}" dt="2020-10-20T14:36:52.338" v="18" actId="2696"/>
          <pc:sldLayoutMkLst>
            <pc:docMk/>
            <pc:sldMasterMk cId="4051741264" sldId="2147483709"/>
            <pc:sldLayoutMk cId="3486646288" sldId="2147483716"/>
          </pc:sldLayoutMkLst>
        </pc:sldLayoutChg>
        <pc:sldLayoutChg chg="del">
          <pc:chgData name="Sokolowski Dawid" userId="3a05c8e9-d405-4391-ac0d-fe26a676a641" providerId="ADAL" clId="{D58B72A3-C6CA-47DB-8D10-B35B9580694C}" dt="2020-10-20T14:36:51.795" v="17" actId="2696"/>
          <pc:sldLayoutMkLst>
            <pc:docMk/>
            <pc:sldMasterMk cId="4051741264" sldId="2147483709"/>
            <pc:sldLayoutMk cId="2181611726" sldId="2147483717"/>
          </pc:sldLayoutMkLst>
        </pc:sldLayoutChg>
        <pc:sldLayoutChg chg="del">
          <pc:chgData name="Sokolowski Dawid" userId="3a05c8e9-d405-4391-ac0d-fe26a676a641" providerId="ADAL" clId="{D58B72A3-C6CA-47DB-8D10-B35B9580694C}" dt="2020-10-20T14:36:50.946" v="16" actId="2696"/>
          <pc:sldLayoutMkLst>
            <pc:docMk/>
            <pc:sldMasterMk cId="4051741264" sldId="2147483709"/>
            <pc:sldLayoutMk cId="836581602" sldId="2147483718"/>
          </pc:sldLayoutMkLst>
        </pc:sldLayoutChg>
        <pc:sldLayoutChg chg="del">
          <pc:chgData name="Sokolowski Dawid" userId="3a05c8e9-d405-4391-ac0d-fe26a676a641" providerId="ADAL" clId="{D58B72A3-C6CA-47DB-8D10-B35B9580694C}" dt="2020-10-20T14:36:50.642" v="15" actId="2696"/>
          <pc:sldLayoutMkLst>
            <pc:docMk/>
            <pc:sldMasterMk cId="4051741264" sldId="2147483709"/>
            <pc:sldLayoutMk cId="1283336839" sldId="2147483719"/>
          </pc:sldLayoutMkLst>
        </pc:sldLayoutChg>
        <pc:sldLayoutChg chg="del">
          <pc:chgData name="Sokolowski Dawid" userId="3a05c8e9-d405-4391-ac0d-fe26a676a641" providerId="ADAL" clId="{D58B72A3-C6CA-47DB-8D10-B35B9580694C}" dt="2020-10-20T14:36:49.955" v="14" actId="2696"/>
          <pc:sldLayoutMkLst>
            <pc:docMk/>
            <pc:sldMasterMk cId="4051741264" sldId="2147483709"/>
            <pc:sldLayoutMk cId="3075270863" sldId="2147483720"/>
          </pc:sldLayoutMkLst>
        </pc:sldLayoutChg>
      </pc:sldMasterChg>
      <pc:sldMasterChg chg="addSp modSp">
        <pc:chgData name="Sokolowski Dawid" userId="3a05c8e9-d405-4391-ac0d-fe26a676a641" providerId="ADAL" clId="{D58B72A3-C6CA-47DB-8D10-B35B9580694C}" dt="2020-10-20T14:34:42.334" v="7"/>
        <pc:sldMasterMkLst>
          <pc:docMk/>
          <pc:sldMasterMk cId="1896355721" sldId="2147483721"/>
        </pc:sldMasterMkLst>
        <pc:spChg chg="add mod">
          <ac:chgData name="Sokolowski Dawid" userId="3a05c8e9-d405-4391-ac0d-fe26a676a641" providerId="ADAL" clId="{D58B72A3-C6CA-47DB-8D10-B35B9580694C}" dt="2020-10-20T14:34:42.334" v="7"/>
          <ac:spMkLst>
            <pc:docMk/>
            <pc:sldMasterMk cId="1896355721" sldId="2147483721"/>
            <ac:spMk id="2" creationId="{9F1E3147-3676-47FC-8D7A-99715D207C86}"/>
          </ac:spMkLst>
        </pc:spChg>
        <pc:spChg chg="add mod">
          <ac:chgData name="Sokolowski Dawid" userId="3a05c8e9-d405-4391-ac0d-fe26a676a641" providerId="ADAL" clId="{D58B72A3-C6CA-47DB-8D10-B35B9580694C}" dt="2020-10-20T14:34:42.334" v="7"/>
          <ac:spMkLst>
            <pc:docMk/>
            <pc:sldMasterMk cId="1896355721" sldId="2147483721"/>
            <ac:spMk id="3" creationId="{F9055C79-8274-401B-A3D6-C4812FA9D351}"/>
          </ac:spMkLst>
        </pc:spChg>
        <pc:spChg chg="add mod">
          <ac:chgData name="Sokolowski Dawid" userId="3a05c8e9-d405-4391-ac0d-fe26a676a641" providerId="ADAL" clId="{D58B72A3-C6CA-47DB-8D10-B35B9580694C}" dt="2020-10-20T14:34:42.334" v="7"/>
          <ac:spMkLst>
            <pc:docMk/>
            <pc:sldMasterMk cId="1896355721" sldId="2147483721"/>
            <ac:spMk id="4" creationId="{CB8D6824-3250-4F2D-88C0-06589E809264}"/>
          </ac:spMkLst>
        </pc:spChg>
        <pc:spChg chg="add mod">
          <ac:chgData name="Sokolowski Dawid" userId="3a05c8e9-d405-4391-ac0d-fe26a676a641" providerId="ADAL" clId="{D58B72A3-C6CA-47DB-8D10-B35B9580694C}" dt="2020-10-20T14:34:42.334" v="7"/>
          <ac:spMkLst>
            <pc:docMk/>
            <pc:sldMasterMk cId="1896355721" sldId="2147483721"/>
            <ac:spMk id="5" creationId="{84E4C88C-65F0-455D-9170-5BCD8D0DE0CE}"/>
          </ac:spMkLst>
        </pc:spChg>
        <pc:spChg chg="add mod">
          <ac:chgData name="Sokolowski Dawid" userId="3a05c8e9-d405-4391-ac0d-fe26a676a641" providerId="ADAL" clId="{D58B72A3-C6CA-47DB-8D10-B35B9580694C}" dt="2020-10-20T14:34:42.334" v="7"/>
          <ac:spMkLst>
            <pc:docMk/>
            <pc:sldMasterMk cId="1896355721" sldId="2147483721"/>
            <ac:spMk id="6" creationId="{0CF7E0E2-AC0D-4B74-AA33-DECB4C41A6FE}"/>
          </ac:spMkLst>
        </pc:spChg>
      </pc:sldMasterChg>
    </pc:docChg>
  </pc:docChgLst>
  <pc:docChgLst>
    <pc:chgData name="Klein Katharina" userId="1868f486-8d9e-4046-912a-ed189c75fd7a" providerId="ADAL" clId="{17C059F4-BC25-404F-B0A4-2BC71A3605AB}"/>
    <pc:docChg chg="custSel mod addSld delSld modSld sldOrd modMainMaster">
      <pc:chgData name="Klein Katharina" userId="1868f486-8d9e-4046-912a-ed189c75fd7a" providerId="ADAL" clId="{17C059F4-BC25-404F-B0A4-2BC71A3605AB}" dt="2020-11-12T10:15:09.610" v="104" actId="14100"/>
      <pc:docMkLst>
        <pc:docMk/>
      </pc:docMkLst>
      <pc:sldChg chg="addSp delSp modSp mod">
        <pc:chgData name="Klein Katharina" userId="1868f486-8d9e-4046-912a-ed189c75fd7a" providerId="ADAL" clId="{17C059F4-BC25-404F-B0A4-2BC71A3605AB}" dt="2020-11-12T10:14:47.634" v="101" actId="1076"/>
        <pc:sldMkLst>
          <pc:docMk/>
          <pc:sldMk cId="216576460" sldId="361"/>
        </pc:sldMkLst>
        <pc:graphicFrameChg chg="del modGraphic">
          <ac:chgData name="Klein Katharina" userId="1868f486-8d9e-4046-912a-ed189c75fd7a" providerId="ADAL" clId="{17C059F4-BC25-404F-B0A4-2BC71A3605AB}" dt="2020-11-12T10:14:29.514" v="99" actId="478"/>
          <ac:graphicFrameMkLst>
            <pc:docMk/>
            <pc:sldMk cId="216576460" sldId="361"/>
            <ac:graphicFrameMk id="8" creationId="{00000000-0000-0000-0000-000000000000}"/>
          </ac:graphicFrameMkLst>
        </pc:graphicFrameChg>
        <pc:picChg chg="add mod">
          <ac:chgData name="Klein Katharina" userId="1868f486-8d9e-4046-912a-ed189c75fd7a" providerId="ADAL" clId="{17C059F4-BC25-404F-B0A4-2BC71A3605AB}" dt="2020-11-12T10:14:47.634" v="101" actId="1076"/>
          <ac:picMkLst>
            <pc:docMk/>
            <pc:sldMk cId="216576460" sldId="361"/>
            <ac:picMk id="2" creationId="{36631A31-F8B0-4ABB-B9C6-8A992AB2F208}"/>
          </ac:picMkLst>
        </pc:picChg>
      </pc:sldChg>
      <pc:sldChg chg="addSp delSp modSp mod chgLayout">
        <pc:chgData name="Klein Katharina" userId="1868f486-8d9e-4046-912a-ed189c75fd7a" providerId="ADAL" clId="{17C059F4-BC25-404F-B0A4-2BC71A3605AB}" dt="2020-11-12T10:14:19.322" v="98"/>
        <pc:sldMkLst>
          <pc:docMk/>
          <pc:sldMk cId="2289282441" sldId="377"/>
        </pc:sldMkLst>
        <pc:spChg chg="mod ord">
          <ac:chgData name="Klein Katharina" userId="1868f486-8d9e-4046-912a-ed189c75fd7a" providerId="ADAL" clId="{17C059F4-BC25-404F-B0A4-2BC71A3605AB}" dt="2020-11-12T10:02:45.244" v="18" actId="700"/>
          <ac:spMkLst>
            <pc:docMk/>
            <pc:sldMk cId="2289282441" sldId="377"/>
            <ac:spMk id="3" creationId="{4FAB85E0-A4F1-9D41-9B37-349BAF403A17}"/>
          </ac:spMkLst>
        </pc:spChg>
        <pc:spChg chg="mod ord">
          <ac:chgData name="Klein Katharina" userId="1868f486-8d9e-4046-912a-ed189c75fd7a" providerId="ADAL" clId="{17C059F4-BC25-404F-B0A4-2BC71A3605AB}" dt="2020-11-12T10:02:45.244" v="18" actId="700"/>
          <ac:spMkLst>
            <pc:docMk/>
            <pc:sldMk cId="2289282441" sldId="377"/>
            <ac:spMk id="4" creationId="{C2E53E4A-53DA-3E4C-900F-0735FD523999}"/>
          </ac:spMkLst>
        </pc:spChg>
        <pc:spChg chg="del">
          <ac:chgData name="Klein Katharina" userId="1868f486-8d9e-4046-912a-ed189c75fd7a" providerId="ADAL" clId="{17C059F4-BC25-404F-B0A4-2BC71A3605AB}" dt="2020-11-12T10:02:40.006" v="17" actId="478"/>
          <ac:spMkLst>
            <pc:docMk/>
            <pc:sldMk cId="2289282441" sldId="377"/>
            <ac:spMk id="5" creationId="{00000000-0000-0000-0000-000000000000}"/>
          </ac:spMkLst>
        </pc:spChg>
        <pc:spChg chg="add del mod">
          <ac:chgData name="Klein Katharina" userId="1868f486-8d9e-4046-912a-ed189c75fd7a" providerId="ADAL" clId="{17C059F4-BC25-404F-B0A4-2BC71A3605AB}" dt="2020-11-12T10:14:19.322" v="98"/>
          <ac:spMkLst>
            <pc:docMk/>
            <pc:sldMk cId="2289282441" sldId="377"/>
            <ac:spMk id="6" creationId="{232F91A8-70B9-4417-ACED-39E31F8F45E0}"/>
          </ac:spMkLst>
        </pc:spChg>
        <pc:spChg chg="add del mod">
          <ac:chgData name="Klein Katharina" userId="1868f486-8d9e-4046-912a-ed189c75fd7a" providerId="ADAL" clId="{17C059F4-BC25-404F-B0A4-2BC71A3605AB}" dt="2020-11-12T10:02:38.410" v="16" actId="478"/>
          <ac:spMkLst>
            <pc:docMk/>
            <pc:sldMk cId="2289282441" sldId="377"/>
            <ac:spMk id="7" creationId="{3D09A5E4-016A-48A8-BEA0-4D8D569B513E}"/>
          </ac:spMkLst>
        </pc:spChg>
        <pc:spChg chg="add del mod ord">
          <ac:chgData name="Klein Katharina" userId="1868f486-8d9e-4046-912a-ed189c75fd7a" providerId="ADAL" clId="{17C059F4-BC25-404F-B0A4-2BC71A3605AB}" dt="2020-11-12T10:02:47.129" v="19"/>
          <ac:spMkLst>
            <pc:docMk/>
            <pc:sldMk cId="2289282441" sldId="377"/>
            <ac:spMk id="13" creationId="{B4CCF4F5-36F2-4541-A235-F3031810CB27}"/>
          </ac:spMkLst>
        </pc:spChg>
        <pc:grpChg chg="del mod">
          <ac:chgData name="Klein Katharina" userId="1868f486-8d9e-4046-912a-ed189c75fd7a" providerId="ADAL" clId="{17C059F4-BC25-404F-B0A4-2BC71A3605AB}" dt="2020-11-12T10:03:07.856" v="24" actId="478"/>
          <ac:grpSpMkLst>
            <pc:docMk/>
            <pc:sldMk cId="2289282441" sldId="377"/>
            <ac:grpSpMk id="8" creationId="{00000000-0000-0000-0000-000000000000}"/>
          </ac:grpSpMkLst>
        </pc:grpChg>
        <pc:picChg chg="add mod">
          <ac:chgData name="Klein Katharina" userId="1868f486-8d9e-4046-912a-ed189c75fd7a" providerId="ADAL" clId="{17C059F4-BC25-404F-B0A4-2BC71A3605AB}" dt="2020-11-12T10:14:19.322" v="98"/>
          <ac:picMkLst>
            <pc:docMk/>
            <pc:sldMk cId="2289282441" sldId="377"/>
            <ac:picMk id="7" creationId="{DD0DD277-994A-41CC-8D0B-2567FD3E93BD}"/>
          </ac:picMkLst>
        </pc:picChg>
        <pc:picChg chg="del">
          <ac:chgData name="Klein Katharina" userId="1868f486-8d9e-4046-912a-ed189c75fd7a" providerId="ADAL" clId="{17C059F4-BC25-404F-B0A4-2BC71A3605AB}" dt="2020-11-12T10:02:17.476" v="13" actId="478"/>
          <ac:picMkLst>
            <pc:docMk/>
            <pc:sldMk cId="2289282441" sldId="377"/>
            <ac:picMk id="11" creationId="{00000000-0000-0000-0000-000000000000}"/>
          </ac:picMkLst>
        </pc:picChg>
        <pc:picChg chg="add del mod">
          <ac:chgData name="Klein Katharina" userId="1868f486-8d9e-4046-912a-ed189c75fd7a" providerId="ADAL" clId="{17C059F4-BC25-404F-B0A4-2BC71A3605AB}" dt="2020-11-12T10:02:37.004" v="15" actId="478"/>
          <ac:picMkLst>
            <pc:docMk/>
            <pc:sldMk cId="2289282441" sldId="377"/>
            <ac:picMk id="12" creationId="{2FA9CEF9-C5DC-4A9E-B141-3C704E3A2779}"/>
          </ac:picMkLst>
        </pc:picChg>
        <pc:picChg chg="add del mod ord modCrop">
          <ac:chgData name="Klein Katharina" userId="1868f486-8d9e-4046-912a-ed189c75fd7a" providerId="ADAL" clId="{17C059F4-BC25-404F-B0A4-2BC71A3605AB}" dt="2020-11-12T10:14:00.463" v="97" actId="478"/>
          <ac:picMkLst>
            <pc:docMk/>
            <pc:sldMk cId="2289282441" sldId="377"/>
            <ac:picMk id="14" creationId="{F0141A58-CA70-4B32-AA11-0C2F8174A582}"/>
          </ac:picMkLst>
        </pc:picChg>
      </pc:sldChg>
      <pc:sldChg chg="addSp delSp modSp mod">
        <pc:chgData name="Klein Katharina" userId="1868f486-8d9e-4046-912a-ed189c75fd7a" providerId="ADAL" clId="{17C059F4-BC25-404F-B0A4-2BC71A3605AB}" dt="2020-11-12T10:02:09.141" v="12"/>
        <pc:sldMkLst>
          <pc:docMk/>
          <pc:sldMk cId="2189018684" sldId="399"/>
        </pc:sldMkLst>
        <pc:spChg chg="mod">
          <ac:chgData name="Klein Katharina" userId="1868f486-8d9e-4046-912a-ed189c75fd7a" providerId="ADAL" clId="{17C059F4-BC25-404F-B0A4-2BC71A3605AB}" dt="2020-11-12T10:02:09.141" v="12"/>
          <ac:spMkLst>
            <pc:docMk/>
            <pc:sldMk cId="2189018684" sldId="399"/>
            <ac:spMk id="4" creationId="{C2E53E4A-53DA-3E4C-900F-0735FD523999}"/>
          </ac:spMkLst>
        </pc:spChg>
        <pc:spChg chg="del">
          <ac:chgData name="Klein Katharina" userId="1868f486-8d9e-4046-912a-ed189c75fd7a" providerId="ADAL" clId="{17C059F4-BC25-404F-B0A4-2BC71A3605AB}" dt="2020-11-12T09:43:57.094" v="5" actId="478"/>
          <ac:spMkLst>
            <pc:docMk/>
            <pc:sldMk cId="2189018684" sldId="399"/>
            <ac:spMk id="11" creationId="{10B4344D-84EA-4DD2-A02C-4FA062652574}"/>
          </ac:spMkLst>
        </pc:spChg>
        <pc:grpChg chg="del">
          <ac:chgData name="Klein Katharina" userId="1868f486-8d9e-4046-912a-ed189c75fd7a" providerId="ADAL" clId="{17C059F4-BC25-404F-B0A4-2BC71A3605AB}" dt="2020-11-12T09:43:58.636" v="6" actId="478"/>
          <ac:grpSpMkLst>
            <pc:docMk/>
            <pc:sldMk cId="2189018684" sldId="399"/>
            <ac:grpSpMk id="12" creationId="{201FCF31-2EF1-4150-ADDF-E46B0DAC6454}"/>
          </ac:grpSpMkLst>
        </pc:grpChg>
        <pc:picChg chg="add">
          <ac:chgData name="Klein Katharina" userId="1868f486-8d9e-4046-912a-ed189c75fd7a" providerId="ADAL" clId="{17C059F4-BC25-404F-B0A4-2BC71A3605AB}" dt="2020-11-12T10:01:49.556" v="7" actId="22"/>
          <ac:picMkLst>
            <pc:docMk/>
            <pc:sldMk cId="2189018684" sldId="399"/>
            <ac:picMk id="2" creationId="{796BE3A6-0028-4AC5-BF91-47182F1EE71D}"/>
          </ac:picMkLst>
        </pc:picChg>
        <pc:picChg chg="add">
          <ac:chgData name="Klein Katharina" userId="1868f486-8d9e-4046-912a-ed189c75fd7a" providerId="ADAL" clId="{17C059F4-BC25-404F-B0A4-2BC71A3605AB}" dt="2020-11-12T10:01:49.556" v="7" actId="22"/>
          <ac:picMkLst>
            <pc:docMk/>
            <pc:sldMk cId="2189018684" sldId="399"/>
            <ac:picMk id="5" creationId="{C45A6EF9-C7A6-427B-AA14-B8CB15D7EBC3}"/>
          </ac:picMkLst>
        </pc:picChg>
      </pc:sldChg>
      <pc:sldChg chg="addSp modSp mod chgLayout">
        <pc:chgData name="Klein Katharina" userId="1868f486-8d9e-4046-912a-ed189c75fd7a" providerId="ADAL" clId="{17C059F4-BC25-404F-B0A4-2BC71A3605AB}" dt="2020-11-12T10:04:25.487" v="53" actId="700"/>
        <pc:sldMkLst>
          <pc:docMk/>
          <pc:sldMk cId="2147099205" sldId="403"/>
        </pc:sldMkLst>
        <pc:spChg chg="add mod ord">
          <ac:chgData name="Klein Katharina" userId="1868f486-8d9e-4046-912a-ed189c75fd7a" providerId="ADAL" clId="{17C059F4-BC25-404F-B0A4-2BC71A3605AB}" dt="2020-11-12T10:04:25.487" v="53" actId="700"/>
          <ac:spMkLst>
            <pc:docMk/>
            <pc:sldMk cId="2147099205" sldId="403"/>
            <ac:spMk id="2" creationId="{7E751209-8489-4968-AEF0-F308C04AFA15}"/>
          </ac:spMkLst>
        </pc:spChg>
        <pc:spChg chg="mod ord">
          <ac:chgData name="Klein Katharina" userId="1868f486-8d9e-4046-912a-ed189c75fd7a" providerId="ADAL" clId="{17C059F4-BC25-404F-B0A4-2BC71A3605AB}" dt="2020-11-12T10:04:25.487" v="53" actId="700"/>
          <ac:spMkLst>
            <pc:docMk/>
            <pc:sldMk cId="2147099205" sldId="403"/>
            <ac:spMk id="3" creationId="{00000000-0000-0000-0000-000000000000}"/>
          </ac:spMkLst>
        </pc:spChg>
      </pc:sldChg>
      <pc:sldChg chg="addSp delSp modSp mod ord modShow">
        <pc:chgData name="Klein Katharina" userId="1868f486-8d9e-4046-912a-ed189c75fd7a" providerId="ADAL" clId="{17C059F4-BC25-404F-B0A4-2BC71A3605AB}" dt="2020-11-12T10:15:09.610" v="104" actId="14100"/>
        <pc:sldMkLst>
          <pc:docMk/>
          <pc:sldMk cId="2526047197" sldId="409"/>
        </pc:sldMkLst>
        <pc:grpChg chg="del">
          <ac:chgData name="Klein Katharina" userId="1868f486-8d9e-4046-912a-ed189c75fd7a" providerId="ADAL" clId="{17C059F4-BC25-404F-B0A4-2BC71A3605AB}" dt="2020-11-12T10:15:05.339" v="102" actId="478"/>
          <ac:grpSpMkLst>
            <pc:docMk/>
            <pc:sldMk cId="2526047197" sldId="409"/>
            <ac:grpSpMk id="8" creationId="{00000000-0000-0000-0000-000000000000}"/>
          </ac:grpSpMkLst>
        </pc:grpChg>
        <pc:picChg chg="add mod">
          <ac:chgData name="Klein Katharina" userId="1868f486-8d9e-4046-912a-ed189c75fd7a" providerId="ADAL" clId="{17C059F4-BC25-404F-B0A4-2BC71A3605AB}" dt="2020-11-12T10:15:09.610" v="104" actId="14100"/>
          <ac:picMkLst>
            <pc:docMk/>
            <pc:sldMk cId="2526047197" sldId="409"/>
            <ac:picMk id="2" creationId="{A43F3D26-BED8-43E1-A301-52CBEF9E0AEA}"/>
          </ac:picMkLst>
        </pc:picChg>
        <pc:picChg chg="del">
          <ac:chgData name="Klein Katharina" userId="1868f486-8d9e-4046-912a-ed189c75fd7a" providerId="ADAL" clId="{17C059F4-BC25-404F-B0A4-2BC71A3605AB}" dt="2020-11-12T09:43:16.001" v="3" actId="478"/>
          <ac:picMkLst>
            <pc:docMk/>
            <pc:sldMk cId="2526047197" sldId="409"/>
            <ac:picMk id="11" creationId="{78B66C76-80D8-491F-A4F2-B9844A36B79E}"/>
          </ac:picMkLst>
        </pc:picChg>
      </pc:sldChg>
      <pc:sldChg chg="addSp delSp modSp new del mod setBg">
        <pc:chgData name="Klein Katharina" userId="1868f486-8d9e-4046-912a-ed189c75fd7a" providerId="ADAL" clId="{17C059F4-BC25-404F-B0A4-2BC71A3605AB}" dt="2020-11-12T10:13:57.618" v="96" actId="47"/>
        <pc:sldMkLst>
          <pc:docMk/>
          <pc:sldMk cId="3136042551" sldId="410"/>
        </pc:sldMkLst>
        <pc:spChg chg="del">
          <ac:chgData name="Klein Katharina" userId="1868f486-8d9e-4046-912a-ed189c75fd7a" providerId="ADAL" clId="{17C059F4-BC25-404F-B0A4-2BC71A3605AB}" dt="2020-11-12T10:13:49.501" v="92" actId="478"/>
          <ac:spMkLst>
            <pc:docMk/>
            <pc:sldMk cId="3136042551" sldId="410"/>
            <ac:spMk id="2" creationId="{1872F57D-1EF5-4226-9E82-82CA2C2482C2}"/>
          </ac:spMkLst>
        </pc:spChg>
        <pc:spChg chg="del">
          <ac:chgData name="Klein Katharina" userId="1868f486-8d9e-4046-912a-ed189c75fd7a" providerId="ADAL" clId="{17C059F4-BC25-404F-B0A4-2BC71A3605AB}" dt="2020-11-12T10:13:49.501" v="92" actId="478"/>
          <ac:spMkLst>
            <pc:docMk/>
            <pc:sldMk cId="3136042551" sldId="410"/>
            <ac:spMk id="3" creationId="{9B019FCE-D868-478D-91A5-31D86718B03E}"/>
          </ac:spMkLst>
        </pc:spChg>
        <pc:spChg chg="del">
          <ac:chgData name="Klein Katharina" userId="1868f486-8d9e-4046-912a-ed189c75fd7a" providerId="ADAL" clId="{17C059F4-BC25-404F-B0A4-2BC71A3605AB}" dt="2020-11-12T10:13:49.501" v="92" actId="478"/>
          <ac:spMkLst>
            <pc:docMk/>
            <pc:sldMk cId="3136042551" sldId="410"/>
            <ac:spMk id="4" creationId="{E06802BF-0430-46DE-916E-5FDE614A831D}"/>
          </ac:spMkLst>
        </pc:spChg>
        <pc:spChg chg="del">
          <ac:chgData name="Klein Katharina" userId="1868f486-8d9e-4046-912a-ed189c75fd7a" providerId="ADAL" clId="{17C059F4-BC25-404F-B0A4-2BC71A3605AB}" dt="2020-11-12T10:13:49.501" v="92" actId="478"/>
          <ac:spMkLst>
            <pc:docMk/>
            <pc:sldMk cId="3136042551" sldId="410"/>
            <ac:spMk id="5" creationId="{F9CFAA0E-7FDC-4C84-909A-C6AC3CDFB5EF}"/>
          </ac:spMkLst>
        </pc:spChg>
        <pc:spChg chg="del">
          <ac:chgData name="Klein Katharina" userId="1868f486-8d9e-4046-912a-ed189c75fd7a" providerId="ADAL" clId="{17C059F4-BC25-404F-B0A4-2BC71A3605AB}" dt="2020-11-12T10:13:49.501" v="92" actId="478"/>
          <ac:spMkLst>
            <pc:docMk/>
            <pc:sldMk cId="3136042551" sldId="410"/>
            <ac:spMk id="6" creationId="{63934B88-7B4F-4A67-9513-736D216D7782}"/>
          </ac:spMkLst>
        </pc:spChg>
        <pc:spChg chg="del">
          <ac:chgData name="Klein Katharina" userId="1868f486-8d9e-4046-912a-ed189c75fd7a" providerId="ADAL" clId="{17C059F4-BC25-404F-B0A4-2BC71A3605AB}" dt="2020-11-12T10:13:49.501" v="92" actId="478"/>
          <ac:spMkLst>
            <pc:docMk/>
            <pc:sldMk cId="3136042551" sldId="410"/>
            <ac:spMk id="7" creationId="{A247FE97-B21D-4028-8E4D-4F8C74EE17C5}"/>
          </ac:spMkLst>
        </pc:spChg>
        <pc:spChg chg="del">
          <ac:chgData name="Klein Katharina" userId="1868f486-8d9e-4046-912a-ed189c75fd7a" providerId="ADAL" clId="{17C059F4-BC25-404F-B0A4-2BC71A3605AB}" dt="2020-11-12T10:13:49.501" v="92" actId="478"/>
          <ac:spMkLst>
            <pc:docMk/>
            <pc:sldMk cId="3136042551" sldId="410"/>
            <ac:spMk id="8" creationId="{ECDF80CE-71A2-43ED-A241-3BE2FC2033C4}"/>
          </ac:spMkLst>
        </pc:spChg>
        <pc:spChg chg="add">
          <ac:chgData name="Klein Katharina" userId="1868f486-8d9e-4046-912a-ed189c75fd7a" providerId="ADAL" clId="{17C059F4-BC25-404F-B0A4-2BC71A3605AB}" dt="2020-11-12T10:13:53.401" v="94" actId="26606"/>
          <ac:spMkLst>
            <pc:docMk/>
            <pc:sldMk cId="3136042551" sldId="410"/>
            <ac:spMk id="14" creationId="{B670DBD5-770C-4383-9F54-5B86E86BD5BB}"/>
          </ac:spMkLst>
        </pc:spChg>
        <pc:picChg chg="add del mod">
          <ac:chgData name="Klein Katharina" userId="1868f486-8d9e-4046-912a-ed189c75fd7a" providerId="ADAL" clId="{17C059F4-BC25-404F-B0A4-2BC71A3605AB}" dt="2020-11-12T10:13:56.398" v="95" actId="478"/>
          <ac:picMkLst>
            <pc:docMk/>
            <pc:sldMk cId="3136042551" sldId="410"/>
            <ac:picMk id="9" creationId="{90313A02-DD81-4B37-B448-B8A596EA0536}"/>
          </ac:picMkLst>
        </pc:picChg>
      </pc:sldChg>
      <pc:sldMasterChg chg="delSldLayout modSldLayout">
        <pc:chgData name="Klein Katharina" userId="1868f486-8d9e-4046-912a-ed189c75fd7a" providerId="ADAL" clId="{17C059F4-BC25-404F-B0A4-2BC71A3605AB}" dt="2020-11-12T10:04:06.300" v="37" actId="2696"/>
        <pc:sldMasterMkLst>
          <pc:docMk/>
          <pc:sldMasterMk cId="2968466463" sldId="2147483672"/>
        </pc:sldMasterMkLst>
        <pc:sldLayoutChg chg="del">
          <pc:chgData name="Klein Katharina" userId="1868f486-8d9e-4046-912a-ed189c75fd7a" providerId="ADAL" clId="{17C059F4-BC25-404F-B0A4-2BC71A3605AB}" dt="2020-11-12T10:04:06.300" v="37" actId="2696"/>
          <pc:sldLayoutMkLst>
            <pc:docMk/>
            <pc:sldMasterMk cId="2968466463" sldId="2147483672"/>
            <pc:sldLayoutMk cId="888571795" sldId="2147483665"/>
          </pc:sldLayoutMkLst>
        </pc:sldLayoutChg>
        <pc:sldLayoutChg chg="del">
          <pc:chgData name="Klein Katharina" userId="1868f486-8d9e-4046-912a-ed189c75fd7a" providerId="ADAL" clId="{17C059F4-BC25-404F-B0A4-2BC71A3605AB}" dt="2020-11-12T10:04:00.388" v="29" actId="2696"/>
          <pc:sldLayoutMkLst>
            <pc:docMk/>
            <pc:sldMasterMk cId="2968466463" sldId="2147483672"/>
            <pc:sldLayoutMk cId="2516903028" sldId="2147483684"/>
          </pc:sldLayoutMkLst>
        </pc:sldLayoutChg>
        <pc:sldLayoutChg chg="del">
          <pc:chgData name="Klein Katharina" userId="1868f486-8d9e-4046-912a-ed189c75fd7a" providerId="ADAL" clId="{17C059F4-BC25-404F-B0A4-2BC71A3605AB}" dt="2020-11-12T10:04:05.262" v="36" actId="2696"/>
          <pc:sldLayoutMkLst>
            <pc:docMk/>
            <pc:sldMasterMk cId="2968466463" sldId="2147483672"/>
            <pc:sldLayoutMk cId="3714670273" sldId="2147483695"/>
          </pc:sldLayoutMkLst>
        </pc:sldLayoutChg>
        <pc:sldLayoutChg chg="del">
          <pc:chgData name="Klein Katharina" userId="1868f486-8d9e-4046-912a-ed189c75fd7a" providerId="ADAL" clId="{17C059F4-BC25-404F-B0A4-2BC71A3605AB}" dt="2020-11-12T10:04:01.001" v="31" actId="2696"/>
          <pc:sldLayoutMkLst>
            <pc:docMk/>
            <pc:sldMasterMk cId="2968466463" sldId="2147483672"/>
            <pc:sldLayoutMk cId="2149314352" sldId="2147483696"/>
          </pc:sldLayoutMkLst>
        </pc:sldLayoutChg>
        <pc:sldLayoutChg chg="del">
          <pc:chgData name="Klein Katharina" userId="1868f486-8d9e-4046-912a-ed189c75fd7a" providerId="ADAL" clId="{17C059F4-BC25-404F-B0A4-2BC71A3605AB}" dt="2020-11-12T10:04:00.742" v="30" actId="2696"/>
          <pc:sldLayoutMkLst>
            <pc:docMk/>
            <pc:sldMasterMk cId="2968466463" sldId="2147483672"/>
            <pc:sldLayoutMk cId="2517684329" sldId="2147483697"/>
          </pc:sldLayoutMkLst>
        </pc:sldLayoutChg>
        <pc:sldLayoutChg chg="del">
          <pc:chgData name="Klein Katharina" userId="1868f486-8d9e-4046-912a-ed189c75fd7a" providerId="ADAL" clId="{17C059F4-BC25-404F-B0A4-2BC71A3605AB}" dt="2020-11-12T10:04:03.148" v="32" actId="2696"/>
          <pc:sldLayoutMkLst>
            <pc:docMk/>
            <pc:sldMasterMk cId="2968466463" sldId="2147483672"/>
            <pc:sldLayoutMk cId="615125794" sldId="2147483698"/>
          </pc:sldLayoutMkLst>
        </pc:sldLayoutChg>
        <pc:sldLayoutChg chg="del">
          <pc:chgData name="Klein Katharina" userId="1868f486-8d9e-4046-912a-ed189c75fd7a" providerId="ADAL" clId="{17C059F4-BC25-404F-B0A4-2BC71A3605AB}" dt="2020-11-12T10:04:04.433" v="33" actId="2696"/>
          <pc:sldLayoutMkLst>
            <pc:docMk/>
            <pc:sldMasterMk cId="2968466463" sldId="2147483672"/>
            <pc:sldLayoutMk cId="1260207235" sldId="2147483699"/>
          </pc:sldLayoutMkLst>
        </pc:sldLayoutChg>
        <pc:sldLayoutChg chg="del">
          <pc:chgData name="Klein Katharina" userId="1868f486-8d9e-4046-912a-ed189c75fd7a" providerId="ADAL" clId="{17C059F4-BC25-404F-B0A4-2BC71A3605AB}" dt="2020-11-12T10:04:05.028" v="35" actId="2696"/>
          <pc:sldLayoutMkLst>
            <pc:docMk/>
            <pc:sldMasterMk cId="2968466463" sldId="2147483672"/>
            <pc:sldLayoutMk cId="326441850" sldId="2147483701"/>
          </pc:sldLayoutMkLst>
        </pc:sldLayoutChg>
        <pc:sldLayoutChg chg="del">
          <pc:chgData name="Klein Katharina" userId="1868f486-8d9e-4046-912a-ed189c75fd7a" providerId="ADAL" clId="{17C059F4-BC25-404F-B0A4-2BC71A3605AB}" dt="2020-11-12T10:04:04.768" v="34" actId="2696"/>
          <pc:sldLayoutMkLst>
            <pc:docMk/>
            <pc:sldMasterMk cId="2968466463" sldId="2147483672"/>
            <pc:sldLayoutMk cId="358180141" sldId="2147483703"/>
          </pc:sldLayoutMkLst>
        </pc:sldLayoutChg>
        <pc:sldLayoutChg chg="modSp">
          <pc:chgData name="Klein Katharina" userId="1868f486-8d9e-4046-912a-ed189c75fd7a" providerId="ADAL" clId="{17C059F4-BC25-404F-B0A4-2BC71A3605AB}" dt="2020-11-12T10:03:37.595" v="25" actId="2711"/>
          <pc:sldLayoutMkLst>
            <pc:docMk/>
            <pc:sldMasterMk cId="2968466463" sldId="2147483672"/>
            <pc:sldLayoutMk cId="3317800404" sldId="2147483705"/>
          </pc:sldLayoutMkLst>
          <pc:spChg chg="mod">
            <ac:chgData name="Klein Katharina" userId="1868f486-8d9e-4046-912a-ed189c75fd7a" providerId="ADAL" clId="{17C059F4-BC25-404F-B0A4-2BC71A3605AB}" dt="2020-11-12T10:03:37.595" v="25" actId="2711"/>
            <ac:spMkLst>
              <pc:docMk/>
              <pc:sldMasterMk cId="2968466463" sldId="2147483672"/>
              <pc:sldLayoutMk cId="3317800404" sldId="2147483705"/>
              <ac:spMk id="10" creationId="{00000000-0000-0000-0000-000000000000}"/>
            </ac:spMkLst>
          </pc:spChg>
          <pc:spChg chg="mod">
            <ac:chgData name="Klein Katharina" userId="1868f486-8d9e-4046-912a-ed189c75fd7a" providerId="ADAL" clId="{17C059F4-BC25-404F-B0A4-2BC71A3605AB}" dt="2020-11-12T10:03:37.595" v="25" actId="2711"/>
            <ac:spMkLst>
              <pc:docMk/>
              <pc:sldMasterMk cId="2968466463" sldId="2147483672"/>
              <pc:sldLayoutMk cId="3317800404" sldId="2147483705"/>
              <ac:spMk id="11" creationId="{00000000-0000-0000-0000-000000000000}"/>
            </ac:spMkLst>
          </pc:spChg>
        </pc:sldLayoutChg>
        <pc:sldLayoutChg chg="modSp">
          <pc:chgData name="Klein Katharina" userId="1868f486-8d9e-4046-912a-ed189c75fd7a" providerId="ADAL" clId="{17C059F4-BC25-404F-B0A4-2BC71A3605AB}" dt="2020-11-12T10:03:42.788" v="26" actId="2711"/>
          <pc:sldLayoutMkLst>
            <pc:docMk/>
            <pc:sldMasterMk cId="2968466463" sldId="2147483672"/>
            <pc:sldLayoutMk cId="1921058353" sldId="2147483706"/>
          </pc:sldLayoutMkLst>
          <pc:spChg chg="mod">
            <ac:chgData name="Klein Katharina" userId="1868f486-8d9e-4046-912a-ed189c75fd7a" providerId="ADAL" clId="{17C059F4-BC25-404F-B0A4-2BC71A3605AB}" dt="2020-11-12T10:03:42.788" v="26" actId="2711"/>
            <ac:spMkLst>
              <pc:docMk/>
              <pc:sldMasterMk cId="2968466463" sldId="2147483672"/>
              <pc:sldLayoutMk cId="1921058353" sldId="2147483706"/>
              <ac:spMk id="10" creationId="{00000000-0000-0000-0000-000000000000}"/>
            </ac:spMkLst>
          </pc:spChg>
          <pc:spChg chg="mod">
            <ac:chgData name="Klein Katharina" userId="1868f486-8d9e-4046-912a-ed189c75fd7a" providerId="ADAL" clId="{17C059F4-BC25-404F-B0A4-2BC71A3605AB}" dt="2020-11-12T10:03:42.788" v="26" actId="2711"/>
            <ac:spMkLst>
              <pc:docMk/>
              <pc:sldMasterMk cId="2968466463" sldId="2147483672"/>
              <pc:sldLayoutMk cId="1921058353" sldId="2147483706"/>
              <ac:spMk id="11" creationId="{00000000-0000-0000-0000-000000000000}"/>
            </ac:spMkLst>
          </pc:spChg>
        </pc:sldLayoutChg>
        <pc:sldLayoutChg chg="modSp">
          <pc:chgData name="Klein Katharina" userId="1868f486-8d9e-4046-912a-ed189c75fd7a" providerId="ADAL" clId="{17C059F4-BC25-404F-B0A4-2BC71A3605AB}" dt="2020-11-12T10:03:48.170" v="27" actId="2711"/>
          <pc:sldLayoutMkLst>
            <pc:docMk/>
            <pc:sldMasterMk cId="2968466463" sldId="2147483672"/>
            <pc:sldLayoutMk cId="1749400410" sldId="2147483707"/>
          </pc:sldLayoutMkLst>
          <pc:spChg chg="mod">
            <ac:chgData name="Klein Katharina" userId="1868f486-8d9e-4046-912a-ed189c75fd7a" providerId="ADAL" clId="{17C059F4-BC25-404F-B0A4-2BC71A3605AB}" dt="2020-11-12T10:03:48.170" v="27" actId="2711"/>
            <ac:spMkLst>
              <pc:docMk/>
              <pc:sldMasterMk cId="2968466463" sldId="2147483672"/>
              <pc:sldLayoutMk cId="1749400410" sldId="2147483707"/>
              <ac:spMk id="10" creationId="{00000000-0000-0000-0000-000000000000}"/>
            </ac:spMkLst>
          </pc:spChg>
          <pc:spChg chg="mod">
            <ac:chgData name="Klein Katharina" userId="1868f486-8d9e-4046-912a-ed189c75fd7a" providerId="ADAL" clId="{17C059F4-BC25-404F-B0A4-2BC71A3605AB}" dt="2020-11-12T10:03:48.170" v="27" actId="2711"/>
            <ac:spMkLst>
              <pc:docMk/>
              <pc:sldMasterMk cId="2968466463" sldId="2147483672"/>
              <pc:sldLayoutMk cId="1749400410" sldId="2147483707"/>
              <ac:spMk id="11" creationId="{00000000-0000-0000-0000-000000000000}"/>
            </ac:spMkLst>
          </pc:spChg>
        </pc:sldLayoutChg>
        <pc:sldLayoutChg chg="modSp">
          <pc:chgData name="Klein Katharina" userId="1868f486-8d9e-4046-912a-ed189c75fd7a" providerId="ADAL" clId="{17C059F4-BC25-404F-B0A4-2BC71A3605AB}" dt="2020-11-12T10:03:55.052" v="28" actId="2711"/>
          <pc:sldLayoutMkLst>
            <pc:docMk/>
            <pc:sldMasterMk cId="2968466463" sldId="2147483672"/>
            <pc:sldLayoutMk cId="4073108650" sldId="2147483708"/>
          </pc:sldLayoutMkLst>
          <pc:spChg chg="mod">
            <ac:chgData name="Klein Katharina" userId="1868f486-8d9e-4046-912a-ed189c75fd7a" providerId="ADAL" clId="{17C059F4-BC25-404F-B0A4-2BC71A3605AB}" dt="2020-11-12T10:03:55.052" v="28" actId="2711"/>
            <ac:spMkLst>
              <pc:docMk/>
              <pc:sldMasterMk cId="2968466463" sldId="2147483672"/>
              <pc:sldLayoutMk cId="4073108650" sldId="2147483708"/>
              <ac:spMk id="10" creationId="{00000000-0000-0000-0000-000000000000}"/>
            </ac:spMkLst>
          </pc:spChg>
          <pc:spChg chg="mod">
            <ac:chgData name="Klein Katharina" userId="1868f486-8d9e-4046-912a-ed189c75fd7a" providerId="ADAL" clId="{17C059F4-BC25-404F-B0A4-2BC71A3605AB}" dt="2020-11-12T10:03:55.052" v="28" actId="2711"/>
            <ac:spMkLst>
              <pc:docMk/>
              <pc:sldMasterMk cId="2968466463" sldId="2147483672"/>
              <pc:sldLayoutMk cId="4073108650" sldId="2147483708"/>
              <ac:spMk id="11" creationId="{00000000-0000-0000-0000-000000000000}"/>
            </ac:spMkLst>
          </pc:spChg>
        </pc:sldLayoutChg>
      </pc:sldMasterChg>
      <pc:sldMasterChg chg="delSldLayout">
        <pc:chgData name="Klein Katharina" userId="1868f486-8d9e-4046-912a-ed189c75fd7a" providerId="ADAL" clId="{17C059F4-BC25-404F-B0A4-2BC71A3605AB}" dt="2020-11-12T10:04:13.521" v="52" actId="2696"/>
        <pc:sldMasterMkLst>
          <pc:docMk/>
          <pc:sldMasterMk cId="4051741264" sldId="2147483709"/>
        </pc:sldMasterMkLst>
        <pc:sldLayoutChg chg="del">
          <pc:chgData name="Klein Katharina" userId="1868f486-8d9e-4046-912a-ed189c75fd7a" providerId="ADAL" clId="{17C059F4-BC25-404F-B0A4-2BC71A3605AB}" dt="2020-11-12T10:04:09.580" v="38" actId="2696"/>
          <pc:sldLayoutMkLst>
            <pc:docMk/>
            <pc:sldMasterMk cId="4051741264" sldId="2147483709"/>
            <pc:sldLayoutMk cId="3270371938" sldId="2147483722"/>
          </pc:sldLayoutMkLst>
        </pc:sldLayoutChg>
        <pc:sldLayoutChg chg="del">
          <pc:chgData name="Klein Katharina" userId="1868f486-8d9e-4046-912a-ed189c75fd7a" providerId="ADAL" clId="{17C059F4-BC25-404F-B0A4-2BC71A3605AB}" dt="2020-11-12T10:04:09.778" v="39" actId="2696"/>
          <pc:sldLayoutMkLst>
            <pc:docMk/>
            <pc:sldMasterMk cId="4051741264" sldId="2147483709"/>
            <pc:sldLayoutMk cId="760201810" sldId="2147483723"/>
          </pc:sldLayoutMkLst>
        </pc:sldLayoutChg>
        <pc:sldLayoutChg chg="del">
          <pc:chgData name="Klein Katharina" userId="1868f486-8d9e-4046-912a-ed189c75fd7a" providerId="ADAL" clId="{17C059F4-BC25-404F-B0A4-2BC71A3605AB}" dt="2020-11-12T10:04:09.947" v="40" actId="2696"/>
          <pc:sldLayoutMkLst>
            <pc:docMk/>
            <pc:sldMasterMk cId="4051741264" sldId="2147483709"/>
            <pc:sldLayoutMk cId="799758597" sldId="2147483724"/>
          </pc:sldLayoutMkLst>
        </pc:sldLayoutChg>
        <pc:sldLayoutChg chg="del">
          <pc:chgData name="Klein Katharina" userId="1868f486-8d9e-4046-912a-ed189c75fd7a" providerId="ADAL" clId="{17C059F4-BC25-404F-B0A4-2BC71A3605AB}" dt="2020-11-12T10:04:10.093" v="41" actId="2696"/>
          <pc:sldLayoutMkLst>
            <pc:docMk/>
            <pc:sldMasterMk cId="4051741264" sldId="2147483709"/>
            <pc:sldLayoutMk cId="2705795299" sldId="2147483725"/>
          </pc:sldLayoutMkLst>
        </pc:sldLayoutChg>
        <pc:sldLayoutChg chg="del">
          <pc:chgData name="Klein Katharina" userId="1868f486-8d9e-4046-912a-ed189c75fd7a" providerId="ADAL" clId="{17C059F4-BC25-404F-B0A4-2BC71A3605AB}" dt="2020-11-12T10:04:10.241" v="42" actId="2696"/>
          <pc:sldLayoutMkLst>
            <pc:docMk/>
            <pc:sldMasterMk cId="4051741264" sldId="2147483709"/>
            <pc:sldLayoutMk cId="3630815322" sldId="2147483726"/>
          </pc:sldLayoutMkLst>
        </pc:sldLayoutChg>
        <pc:sldLayoutChg chg="del">
          <pc:chgData name="Klein Katharina" userId="1868f486-8d9e-4046-912a-ed189c75fd7a" providerId="ADAL" clId="{17C059F4-BC25-404F-B0A4-2BC71A3605AB}" dt="2020-11-12T10:04:12.131" v="43" actId="2696"/>
          <pc:sldLayoutMkLst>
            <pc:docMk/>
            <pc:sldMasterMk cId="4051741264" sldId="2147483709"/>
            <pc:sldLayoutMk cId="2422383343" sldId="2147483728"/>
          </pc:sldLayoutMkLst>
        </pc:sldLayoutChg>
        <pc:sldLayoutChg chg="del">
          <pc:chgData name="Klein Katharina" userId="1868f486-8d9e-4046-912a-ed189c75fd7a" providerId="ADAL" clId="{17C059F4-BC25-404F-B0A4-2BC71A3605AB}" dt="2020-11-12T10:04:12.321" v="44" actId="2696"/>
          <pc:sldLayoutMkLst>
            <pc:docMk/>
            <pc:sldMasterMk cId="4051741264" sldId="2147483709"/>
            <pc:sldLayoutMk cId="1298826774" sldId="2147483729"/>
          </pc:sldLayoutMkLst>
        </pc:sldLayoutChg>
        <pc:sldLayoutChg chg="del">
          <pc:chgData name="Klein Katharina" userId="1868f486-8d9e-4046-912a-ed189c75fd7a" providerId="ADAL" clId="{17C059F4-BC25-404F-B0A4-2BC71A3605AB}" dt="2020-11-12T10:04:12.500" v="45" actId="2696"/>
          <pc:sldLayoutMkLst>
            <pc:docMk/>
            <pc:sldMasterMk cId="4051741264" sldId="2147483709"/>
            <pc:sldLayoutMk cId="1456758933" sldId="2147483730"/>
          </pc:sldLayoutMkLst>
        </pc:sldLayoutChg>
        <pc:sldLayoutChg chg="del">
          <pc:chgData name="Klein Katharina" userId="1868f486-8d9e-4046-912a-ed189c75fd7a" providerId="ADAL" clId="{17C059F4-BC25-404F-B0A4-2BC71A3605AB}" dt="2020-11-12T10:04:12.665" v="46" actId="2696"/>
          <pc:sldLayoutMkLst>
            <pc:docMk/>
            <pc:sldMasterMk cId="4051741264" sldId="2147483709"/>
            <pc:sldLayoutMk cId="1328302170" sldId="2147483731"/>
          </pc:sldLayoutMkLst>
        </pc:sldLayoutChg>
        <pc:sldLayoutChg chg="del">
          <pc:chgData name="Klein Katharina" userId="1868f486-8d9e-4046-912a-ed189c75fd7a" providerId="ADAL" clId="{17C059F4-BC25-404F-B0A4-2BC71A3605AB}" dt="2020-11-12T10:04:12.821" v="47" actId="2696"/>
          <pc:sldLayoutMkLst>
            <pc:docMk/>
            <pc:sldMasterMk cId="4051741264" sldId="2147483709"/>
            <pc:sldLayoutMk cId="1985649900" sldId="2147483732"/>
          </pc:sldLayoutMkLst>
        </pc:sldLayoutChg>
        <pc:sldLayoutChg chg="del">
          <pc:chgData name="Klein Katharina" userId="1868f486-8d9e-4046-912a-ed189c75fd7a" providerId="ADAL" clId="{17C059F4-BC25-404F-B0A4-2BC71A3605AB}" dt="2020-11-12T10:04:12.945" v="48" actId="2696"/>
          <pc:sldLayoutMkLst>
            <pc:docMk/>
            <pc:sldMasterMk cId="4051741264" sldId="2147483709"/>
            <pc:sldLayoutMk cId="2520223852" sldId="2147483733"/>
          </pc:sldLayoutMkLst>
        </pc:sldLayoutChg>
        <pc:sldLayoutChg chg="del">
          <pc:chgData name="Klein Katharina" userId="1868f486-8d9e-4046-912a-ed189c75fd7a" providerId="ADAL" clId="{17C059F4-BC25-404F-B0A4-2BC71A3605AB}" dt="2020-11-12T10:04:13.081" v="49" actId="2696"/>
          <pc:sldLayoutMkLst>
            <pc:docMk/>
            <pc:sldMasterMk cId="4051741264" sldId="2147483709"/>
            <pc:sldLayoutMk cId="4248728653" sldId="2147483734"/>
          </pc:sldLayoutMkLst>
        </pc:sldLayoutChg>
        <pc:sldLayoutChg chg="del">
          <pc:chgData name="Klein Katharina" userId="1868f486-8d9e-4046-912a-ed189c75fd7a" providerId="ADAL" clId="{17C059F4-BC25-404F-B0A4-2BC71A3605AB}" dt="2020-11-12T10:04:13.271" v="50" actId="2696"/>
          <pc:sldLayoutMkLst>
            <pc:docMk/>
            <pc:sldMasterMk cId="4051741264" sldId="2147483709"/>
            <pc:sldLayoutMk cId="2108048177" sldId="2147483735"/>
          </pc:sldLayoutMkLst>
        </pc:sldLayoutChg>
        <pc:sldLayoutChg chg="del">
          <pc:chgData name="Klein Katharina" userId="1868f486-8d9e-4046-912a-ed189c75fd7a" providerId="ADAL" clId="{17C059F4-BC25-404F-B0A4-2BC71A3605AB}" dt="2020-11-12T10:04:13.411" v="51" actId="2696"/>
          <pc:sldLayoutMkLst>
            <pc:docMk/>
            <pc:sldMasterMk cId="4051741264" sldId="2147483709"/>
            <pc:sldLayoutMk cId="1332060367" sldId="2147483736"/>
          </pc:sldLayoutMkLst>
        </pc:sldLayoutChg>
        <pc:sldLayoutChg chg="del">
          <pc:chgData name="Klein Katharina" userId="1868f486-8d9e-4046-912a-ed189c75fd7a" providerId="ADAL" clId="{17C059F4-BC25-404F-B0A4-2BC71A3605AB}" dt="2020-11-12T10:04:13.521" v="52" actId="2696"/>
          <pc:sldLayoutMkLst>
            <pc:docMk/>
            <pc:sldMasterMk cId="4051741264" sldId="2147483709"/>
            <pc:sldLayoutMk cId="1636763216" sldId="2147483737"/>
          </pc:sldLayoutMkLst>
        </pc:sldLayoutChg>
      </pc:sldMasterChg>
    </pc:docChg>
  </pc:docChgLst>
</pc:chgInfo>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ext / image">
    <p:spTree>
      <p:nvGrpSpPr>
        <p:cNvPr id="1" name=""/>
        <p:cNvGrpSpPr/>
        <p:nvPr/>
      </p:nvGrpSpPr>
      <p:grpSpPr>
        <a:xfrm>
          <a:off x="0" y="0"/>
          <a:ext cx="0" cy="0"/>
          <a:chOff x="0" y="0"/>
          <a:chExt cx="0" cy="0"/>
        </a:xfrm>
      </p:grpSpPr>
      <p:grpSp>
        <p:nvGrpSpPr>
          <p:cNvPr id="17" name="Gruppieren 16">
            <a:extLst>
              <a:ext uri="{FF2B5EF4-FFF2-40B4-BE49-F238E27FC236}">
                <a16:creationId xmlns:a16="http://schemas.microsoft.com/office/drawing/2014/main" id="{83E4565F-2B2F-9A4F-A89A-4E6CA5032673}"/>
              </a:ext>
            </a:extLst>
          </p:cNvPr>
          <p:cNvGrpSpPr/>
          <p:nvPr userDrawn="1"/>
        </p:nvGrpSpPr>
        <p:grpSpPr>
          <a:xfrm>
            <a:off x="376654" y="0"/>
            <a:ext cx="1660966" cy="632170"/>
            <a:chOff x="7006776" y="3175"/>
            <a:chExt cx="1660966" cy="632170"/>
          </a:xfrm>
        </p:grpSpPr>
        <p:sp>
          <p:nvSpPr>
            <p:cNvPr id="18" name="Textfeld 17">
              <a:extLst>
                <a:ext uri="{FF2B5EF4-FFF2-40B4-BE49-F238E27FC236}">
                  <a16:creationId xmlns:a16="http://schemas.microsoft.com/office/drawing/2014/main" id="{323B4849-2763-064C-9C66-55151BF97267}"/>
                </a:ext>
              </a:extLst>
            </p:cNvPr>
            <p:cNvSpPr txBox="1"/>
            <p:nvPr userDrawn="1"/>
          </p:nvSpPr>
          <p:spPr>
            <a:xfrm>
              <a:off x="7006776" y="3175"/>
              <a:ext cx="1660966" cy="632170"/>
            </a:xfrm>
            <a:prstGeom prst="rect">
              <a:avLst/>
            </a:prstGeom>
            <a:solidFill>
              <a:schemeClr val="tx1"/>
            </a:solidFill>
            <a:ln>
              <a:solidFill>
                <a:schemeClr val="tx1"/>
              </a:solidFill>
            </a:ln>
          </p:spPr>
          <p:txBody>
            <a:bodyPr wrap="square" rtlCol="0">
              <a:spAutoFit/>
            </a:bodyPr>
            <a:lstStyle/>
            <a:p>
              <a:endParaRPr lang="de-DE" dirty="0"/>
            </a:p>
          </p:txBody>
        </p:sp>
        <p:pic>
          <p:nvPicPr>
            <p:cNvPr id="19" name="Picture 4" descr="Q:\Marketing_Intern\Nina\neue Logos\12_TRILUX_Logo_Sonne_mit_claim_neg_RGB.jpg">
              <a:extLst>
                <a:ext uri="{FF2B5EF4-FFF2-40B4-BE49-F238E27FC236}">
                  <a16:creationId xmlns:a16="http://schemas.microsoft.com/office/drawing/2014/main" id="{D1B6F30B-4AEF-7E41-8321-FB307EDC9F9E}"/>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7006776" y="66440"/>
              <a:ext cx="1660966" cy="553046"/>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31" name="Bildplatzhalter 29">
            <a:extLst>
              <a:ext uri="{FF2B5EF4-FFF2-40B4-BE49-F238E27FC236}">
                <a16:creationId xmlns:a16="http://schemas.microsoft.com/office/drawing/2014/main" id="{69EB626A-B277-1344-9F75-3FA73C6E8B99}"/>
              </a:ext>
            </a:extLst>
          </p:cNvPr>
          <p:cNvSpPr>
            <a:spLocks noGrp="1"/>
          </p:cNvSpPr>
          <p:nvPr>
            <p:ph type="pic" sz="quarter" idx="10"/>
          </p:nvPr>
        </p:nvSpPr>
        <p:spPr>
          <a:xfrm>
            <a:off x="5338763" y="0"/>
            <a:ext cx="3805237" cy="5145088"/>
          </a:xfrm>
          <a:prstGeom prst="rect">
            <a:avLst/>
          </a:prstGeom>
        </p:spPr>
        <p:txBody>
          <a:bodyPr/>
          <a:lstStyle/>
          <a:p>
            <a:endParaRPr lang="de-DE" dirty="0"/>
          </a:p>
        </p:txBody>
      </p:sp>
      <p:sp>
        <p:nvSpPr>
          <p:cNvPr id="23" name="Titel 8">
            <a:extLst>
              <a:ext uri="{FF2B5EF4-FFF2-40B4-BE49-F238E27FC236}">
                <a16:creationId xmlns:a16="http://schemas.microsoft.com/office/drawing/2014/main" id="{3B80217C-C540-644B-911A-B381106507C1}"/>
              </a:ext>
            </a:extLst>
          </p:cNvPr>
          <p:cNvSpPr>
            <a:spLocks noGrp="1"/>
          </p:cNvSpPr>
          <p:nvPr>
            <p:ph type="title" hasCustomPrompt="1"/>
          </p:nvPr>
        </p:nvSpPr>
        <p:spPr>
          <a:xfrm>
            <a:off x="272338" y="887413"/>
            <a:ext cx="4806950" cy="579437"/>
          </a:xfrm>
          <a:prstGeom prst="rect">
            <a:avLst/>
          </a:prstGeom>
        </p:spPr>
        <p:txBody>
          <a:bodyPr/>
          <a:lstStyle>
            <a:lvl1pPr>
              <a:defRPr sz="2100" b="1" cap="all" baseline="0"/>
            </a:lvl1pPr>
          </a:lstStyle>
          <a:p>
            <a:r>
              <a:rPr lang="de-DE" dirty="0"/>
              <a:t>MASTERTITELFORMAT BEARBEITEN</a:t>
            </a:r>
          </a:p>
        </p:txBody>
      </p:sp>
      <p:sp>
        <p:nvSpPr>
          <p:cNvPr id="11" name="Textplatzhalter 4">
            <a:extLst>
              <a:ext uri="{FF2B5EF4-FFF2-40B4-BE49-F238E27FC236}">
                <a16:creationId xmlns:a16="http://schemas.microsoft.com/office/drawing/2014/main" id="{C3E67B39-4B3C-7048-A7A0-0533D33547D1}"/>
              </a:ext>
            </a:extLst>
          </p:cNvPr>
          <p:cNvSpPr>
            <a:spLocks noGrp="1"/>
          </p:cNvSpPr>
          <p:nvPr>
            <p:ph type="body" sz="quarter" idx="12" hasCustomPrompt="1"/>
          </p:nvPr>
        </p:nvSpPr>
        <p:spPr>
          <a:xfrm>
            <a:off x="272338" y="1563088"/>
            <a:ext cx="4806950" cy="3062699"/>
          </a:xfrm>
          <a:prstGeom prst="rect">
            <a:avLst/>
          </a:prstGeom>
        </p:spPr>
        <p:txBody>
          <a:bodyPr/>
          <a:lstStyle>
            <a:lvl1pPr>
              <a:defRPr sz="1200"/>
            </a:lvl1pPr>
          </a:lstStyle>
          <a:p>
            <a:r>
              <a:rPr lang="de-DE" dirty="0"/>
              <a:t>Mastertextformat bearbeiten
Zweite Ebene
Dritte Ebene
Vierte Ebene
Fünfte Ebene </a:t>
            </a:r>
          </a:p>
        </p:txBody>
      </p:sp>
    </p:spTree>
    <p:extLst>
      <p:ext uri="{BB962C8B-B14F-4D97-AF65-F5344CB8AC3E}">
        <p14:creationId xmlns:p14="http://schemas.microsoft.com/office/powerpoint/2010/main" val="14710925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 image">
    <p:spTree>
      <p:nvGrpSpPr>
        <p:cNvPr id="1" name=""/>
        <p:cNvGrpSpPr/>
        <p:nvPr/>
      </p:nvGrpSpPr>
      <p:grpSpPr>
        <a:xfrm>
          <a:off x="0" y="0"/>
          <a:ext cx="0" cy="0"/>
          <a:chOff x="0" y="0"/>
          <a:chExt cx="0" cy="0"/>
        </a:xfrm>
      </p:grpSpPr>
      <p:grpSp>
        <p:nvGrpSpPr>
          <p:cNvPr id="17" name="Gruppieren 16">
            <a:extLst>
              <a:ext uri="{FF2B5EF4-FFF2-40B4-BE49-F238E27FC236}">
                <a16:creationId xmlns:a16="http://schemas.microsoft.com/office/drawing/2014/main" id="{83E4565F-2B2F-9A4F-A89A-4E6CA5032673}"/>
              </a:ext>
            </a:extLst>
          </p:cNvPr>
          <p:cNvGrpSpPr/>
          <p:nvPr userDrawn="1"/>
        </p:nvGrpSpPr>
        <p:grpSpPr>
          <a:xfrm>
            <a:off x="376654" y="0"/>
            <a:ext cx="1660966" cy="632170"/>
            <a:chOff x="7006776" y="3175"/>
            <a:chExt cx="1660966" cy="632170"/>
          </a:xfrm>
        </p:grpSpPr>
        <p:sp>
          <p:nvSpPr>
            <p:cNvPr id="18" name="Textfeld 17">
              <a:extLst>
                <a:ext uri="{FF2B5EF4-FFF2-40B4-BE49-F238E27FC236}">
                  <a16:creationId xmlns:a16="http://schemas.microsoft.com/office/drawing/2014/main" id="{323B4849-2763-064C-9C66-55151BF97267}"/>
                </a:ext>
              </a:extLst>
            </p:cNvPr>
            <p:cNvSpPr txBox="1"/>
            <p:nvPr userDrawn="1"/>
          </p:nvSpPr>
          <p:spPr>
            <a:xfrm>
              <a:off x="7006776" y="3175"/>
              <a:ext cx="1660966" cy="632170"/>
            </a:xfrm>
            <a:prstGeom prst="rect">
              <a:avLst/>
            </a:prstGeom>
            <a:solidFill>
              <a:schemeClr val="tx1"/>
            </a:solidFill>
            <a:ln>
              <a:solidFill>
                <a:schemeClr val="tx1"/>
              </a:solidFill>
            </a:ln>
          </p:spPr>
          <p:txBody>
            <a:bodyPr wrap="square" rtlCol="0">
              <a:spAutoFit/>
            </a:bodyPr>
            <a:lstStyle/>
            <a:p>
              <a:endParaRPr lang="de-DE" dirty="0"/>
            </a:p>
          </p:txBody>
        </p:sp>
        <p:pic>
          <p:nvPicPr>
            <p:cNvPr id="19" name="Picture 4" descr="Q:\Marketing_Intern\Nina\neue Logos\12_TRILUX_Logo_Sonne_mit_claim_neg_RGB.jpg">
              <a:extLst>
                <a:ext uri="{FF2B5EF4-FFF2-40B4-BE49-F238E27FC236}">
                  <a16:creationId xmlns:a16="http://schemas.microsoft.com/office/drawing/2014/main" id="{D1B6F30B-4AEF-7E41-8321-FB307EDC9F9E}"/>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7006776" y="66440"/>
              <a:ext cx="1660966" cy="553046"/>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31" name="Bildplatzhalter 29">
            <a:extLst>
              <a:ext uri="{FF2B5EF4-FFF2-40B4-BE49-F238E27FC236}">
                <a16:creationId xmlns:a16="http://schemas.microsoft.com/office/drawing/2014/main" id="{69EB626A-B277-1344-9F75-3FA73C6E8B99}"/>
              </a:ext>
            </a:extLst>
          </p:cNvPr>
          <p:cNvSpPr>
            <a:spLocks noGrp="1"/>
          </p:cNvSpPr>
          <p:nvPr>
            <p:ph type="pic" sz="quarter" idx="10"/>
          </p:nvPr>
        </p:nvSpPr>
        <p:spPr>
          <a:xfrm>
            <a:off x="5338763" y="0"/>
            <a:ext cx="3805237" cy="5145088"/>
          </a:xfrm>
          <a:prstGeom prst="rect">
            <a:avLst/>
          </a:prstGeom>
        </p:spPr>
        <p:txBody>
          <a:bodyPr/>
          <a:lstStyle/>
          <a:p>
            <a:endParaRPr lang="de-DE" dirty="0"/>
          </a:p>
        </p:txBody>
      </p:sp>
      <p:sp>
        <p:nvSpPr>
          <p:cNvPr id="15" name="Textplatzhalter 4">
            <a:extLst>
              <a:ext uri="{FF2B5EF4-FFF2-40B4-BE49-F238E27FC236}">
                <a16:creationId xmlns:a16="http://schemas.microsoft.com/office/drawing/2014/main" id="{C02B0E0E-87D9-534B-979A-541425ED0E11}"/>
              </a:ext>
            </a:extLst>
          </p:cNvPr>
          <p:cNvSpPr>
            <a:spLocks noGrp="1"/>
          </p:cNvSpPr>
          <p:nvPr>
            <p:ph type="body" sz="quarter" idx="11" hasCustomPrompt="1"/>
          </p:nvPr>
        </p:nvSpPr>
        <p:spPr>
          <a:xfrm>
            <a:off x="272753" y="1563088"/>
            <a:ext cx="4806827" cy="3062700"/>
          </a:xfrm>
          <a:prstGeom prst="rect">
            <a:avLst/>
          </a:prstGeom>
        </p:spPr>
        <p:txBody>
          <a:bodyPr/>
          <a:lstStyle>
            <a:lvl1pPr marL="0" marR="0" indent="0" algn="l" defTabSz="685680" rtl="0" eaLnBrk="1" fontAlgn="auto" latinLnBrk="0" hangingPunct="1">
              <a:lnSpc>
                <a:spcPct val="100000"/>
              </a:lnSpc>
              <a:spcBef>
                <a:spcPts val="0"/>
              </a:spcBef>
              <a:spcAft>
                <a:spcPts val="0"/>
              </a:spcAft>
              <a:buClrTx/>
              <a:buSzTx/>
              <a:buFontTx/>
              <a:buNone/>
              <a:tabLst/>
              <a:defRPr sz="1200">
                <a:latin typeface="Arial" panose="020B0604020202020204" pitchFamily="34" charset="0"/>
                <a:cs typeface="Arial" panose="020B0604020202020204" pitchFamily="34" charset="0"/>
              </a:defRPr>
            </a:lvl1pPr>
          </a:lstStyle>
          <a:p>
            <a:pPr marL="0" indent="0">
              <a:lnSpc>
                <a:spcPct val="130000"/>
              </a:lnSpc>
              <a:buNone/>
            </a:pPr>
            <a:r>
              <a:rPr lang="de-DE" sz="1200" dirty="0" err="1"/>
              <a:t>Fusce</a:t>
            </a:r>
            <a:r>
              <a:rPr lang="de-DE" sz="1200" dirty="0"/>
              <a:t> ante </a:t>
            </a:r>
            <a:r>
              <a:rPr lang="de-DE" sz="1200" dirty="0" err="1"/>
              <a:t>lorem</a:t>
            </a:r>
            <a:r>
              <a:rPr lang="de-DE" sz="1200" dirty="0"/>
              <a:t>, </a:t>
            </a:r>
            <a:r>
              <a:rPr lang="de-DE" sz="1200" dirty="0" err="1"/>
              <a:t>volutpat</a:t>
            </a:r>
            <a:r>
              <a:rPr lang="de-DE" sz="1200" dirty="0"/>
              <a:t> </a:t>
            </a:r>
            <a:r>
              <a:rPr lang="de-DE" sz="1200" dirty="0" err="1"/>
              <a:t>sed</a:t>
            </a:r>
            <a:r>
              <a:rPr lang="de-DE" sz="1200" dirty="0"/>
              <a:t> </a:t>
            </a:r>
            <a:r>
              <a:rPr lang="de-DE" sz="1200" dirty="0" err="1"/>
              <a:t>lacus</a:t>
            </a:r>
            <a:r>
              <a:rPr lang="de-DE" sz="1200" dirty="0"/>
              <a:t> non, </a:t>
            </a:r>
            <a:r>
              <a:rPr lang="de-DE" sz="1200" dirty="0" err="1"/>
              <a:t>euismod</a:t>
            </a:r>
            <a:r>
              <a:rPr lang="de-DE" sz="1200" dirty="0"/>
              <a:t> </a:t>
            </a:r>
            <a:r>
              <a:rPr lang="de-DE" sz="1200" dirty="0" err="1"/>
              <a:t>ornare</a:t>
            </a:r>
            <a:r>
              <a:rPr lang="de-DE" sz="1200" dirty="0"/>
              <a:t> </a:t>
            </a:r>
            <a:r>
              <a:rPr lang="de-DE" sz="1200" dirty="0" err="1"/>
              <a:t>sapien</a:t>
            </a:r>
            <a:r>
              <a:rPr lang="de-DE" sz="1200" dirty="0"/>
              <a:t>. </a:t>
            </a:r>
            <a:r>
              <a:rPr lang="de-DE" sz="1200" dirty="0" err="1"/>
              <a:t>Cras</a:t>
            </a:r>
            <a:r>
              <a:rPr lang="de-DE" sz="1200" dirty="0"/>
              <a:t> </a:t>
            </a:r>
            <a:r>
              <a:rPr lang="de-DE" sz="1200" dirty="0" err="1"/>
              <a:t>eleifend</a:t>
            </a:r>
            <a:r>
              <a:rPr lang="de-DE" sz="1200" dirty="0"/>
              <a:t> </a:t>
            </a:r>
            <a:r>
              <a:rPr lang="de-DE" sz="1200" dirty="0" err="1"/>
              <a:t>efficitur</a:t>
            </a:r>
            <a:r>
              <a:rPr lang="de-DE" sz="1200" dirty="0"/>
              <a:t> </a:t>
            </a:r>
            <a:r>
              <a:rPr lang="de-DE" sz="1200" dirty="0" err="1"/>
              <a:t>dui</a:t>
            </a:r>
            <a:r>
              <a:rPr lang="de-DE" sz="1200" dirty="0"/>
              <a:t> in </a:t>
            </a:r>
            <a:r>
              <a:rPr lang="de-DE" sz="1200" dirty="0" err="1"/>
              <a:t>aliquet</a:t>
            </a:r>
            <a:r>
              <a:rPr lang="de-DE" sz="1200" dirty="0"/>
              <a:t>. Duis </a:t>
            </a:r>
            <a:r>
              <a:rPr lang="de-DE" sz="1200" dirty="0" err="1"/>
              <a:t>mattis</a:t>
            </a:r>
            <a:r>
              <a:rPr lang="de-DE" sz="1200" dirty="0"/>
              <a:t> </a:t>
            </a:r>
            <a:r>
              <a:rPr lang="de-DE" sz="1200" dirty="0" err="1"/>
              <a:t>justo</a:t>
            </a:r>
            <a:r>
              <a:rPr lang="de-DE" sz="1200" dirty="0"/>
              <a:t> </a:t>
            </a:r>
            <a:r>
              <a:rPr lang="de-DE" sz="1200" dirty="0" err="1"/>
              <a:t>laoreet</a:t>
            </a:r>
            <a:r>
              <a:rPr lang="de-DE" sz="1200" dirty="0"/>
              <a:t> </a:t>
            </a:r>
            <a:r>
              <a:rPr lang="de-DE" sz="1200" dirty="0" err="1"/>
              <a:t>viverra</a:t>
            </a:r>
            <a:r>
              <a:rPr lang="de-DE" sz="1200" dirty="0"/>
              <a:t> </a:t>
            </a:r>
            <a:r>
              <a:rPr lang="de-DE" sz="1200" dirty="0" err="1"/>
              <a:t>tempus</a:t>
            </a:r>
            <a:r>
              <a:rPr lang="de-DE" sz="1200" dirty="0"/>
              <a:t>. </a:t>
            </a:r>
            <a:r>
              <a:rPr lang="de-DE" sz="1200" dirty="0" err="1"/>
              <a:t>Etiam</a:t>
            </a:r>
            <a:r>
              <a:rPr lang="de-DE" sz="1200" dirty="0"/>
              <a:t> </a:t>
            </a:r>
            <a:r>
              <a:rPr lang="de-DE" sz="1200" dirty="0" err="1"/>
              <a:t>tempor</a:t>
            </a:r>
            <a:r>
              <a:rPr lang="de-DE" sz="1200" dirty="0"/>
              <a:t> </a:t>
            </a:r>
            <a:r>
              <a:rPr lang="de-DE" sz="1200" dirty="0" err="1"/>
              <a:t>neque</a:t>
            </a:r>
            <a:r>
              <a:rPr lang="de-DE" sz="1200" dirty="0"/>
              <a:t> </a:t>
            </a:r>
            <a:r>
              <a:rPr lang="de-DE" sz="1200" dirty="0" err="1"/>
              <a:t>turpis</a:t>
            </a:r>
            <a:r>
              <a:rPr lang="de-DE" sz="1200" dirty="0"/>
              <a:t>, a </a:t>
            </a:r>
            <a:r>
              <a:rPr lang="de-DE" sz="1200" dirty="0" err="1"/>
              <a:t>sollicitudin</a:t>
            </a:r>
            <a:r>
              <a:rPr lang="de-DE" sz="1200" dirty="0"/>
              <a:t> </a:t>
            </a:r>
            <a:r>
              <a:rPr lang="de-DE" sz="1200" dirty="0" err="1"/>
              <a:t>arcu</a:t>
            </a:r>
            <a:r>
              <a:rPr lang="de-DE" sz="1200" dirty="0"/>
              <a:t> </a:t>
            </a:r>
            <a:r>
              <a:rPr lang="de-DE" sz="1200" dirty="0" err="1"/>
              <a:t>mollis</a:t>
            </a:r>
            <a:r>
              <a:rPr lang="de-DE" sz="1200" dirty="0"/>
              <a:t> in. Morbi </a:t>
            </a:r>
            <a:r>
              <a:rPr lang="de-DE" sz="1200" dirty="0" err="1"/>
              <a:t>placerat</a:t>
            </a:r>
            <a:r>
              <a:rPr lang="de-DE" sz="1200" dirty="0"/>
              <a:t> </a:t>
            </a:r>
            <a:r>
              <a:rPr lang="de-DE" sz="1200" dirty="0" err="1"/>
              <a:t>vitae</a:t>
            </a:r>
            <a:r>
              <a:rPr lang="de-DE" sz="1200" dirty="0"/>
              <a:t> </a:t>
            </a:r>
            <a:r>
              <a:rPr lang="de-DE" sz="1200" dirty="0" err="1"/>
              <a:t>urna</a:t>
            </a:r>
            <a:r>
              <a:rPr lang="de-DE" sz="1200" dirty="0"/>
              <a:t> </a:t>
            </a:r>
            <a:r>
              <a:rPr lang="de-DE" sz="1200" dirty="0" err="1"/>
              <a:t>id</a:t>
            </a:r>
            <a:r>
              <a:rPr lang="de-DE" sz="1200" dirty="0"/>
              <a:t> </a:t>
            </a:r>
            <a:r>
              <a:rPr lang="de-DE" sz="1200" dirty="0" err="1"/>
              <a:t>sagittis</a:t>
            </a:r>
            <a:r>
              <a:rPr lang="de-DE" sz="1200" dirty="0"/>
              <a:t>. </a:t>
            </a:r>
            <a:r>
              <a:rPr lang="de-DE" sz="1200" dirty="0" err="1"/>
              <a:t>Quisque</a:t>
            </a:r>
            <a:r>
              <a:rPr lang="de-DE" sz="1200" dirty="0"/>
              <a:t> </a:t>
            </a:r>
            <a:r>
              <a:rPr lang="de-DE" sz="1200" dirty="0" err="1"/>
              <a:t>congue</a:t>
            </a:r>
            <a:r>
              <a:rPr lang="de-DE" sz="1200" dirty="0"/>
              <a:t> </a:t>
            </a:r>
            <a:r>
              <a:rPr lang="de-DE" sz="1200" dirty="0" err="1"/>
              <a:t>dapibus</a:t>
            </a:r>
            <a:r>
              <a:rPr lang="de-DE" sz="1200" dirty="0"/>
              <a:t> </a:t>
            </a:r>
            <a:r>
              <a:rPr lang="de-DE" sz="1200" dirty="0" err="1"/>
              <a:t>diam</a:t>
            </a:r>
            <a:r>
              <a:rPr lang="de-DE" sz="1200" dirty="0"/>
              <a:t>, </a:t>
            </a:r>
            <a:r>
              <a:rPr lang="de-DE" sz="1200" dirty="0" err="1"/>
              <a:t>eget</a:t>
            </a:r>
            <a:r>
              <a:rPr lang="de-DE" sz="1200" dirty="0"/>
              <a:t> </a:t>
            </a:r>
            <a:r>
              <a:rPr lang="de-DE" sz="1200" dirty="0" err="1"/>
              <a:t>imperdiet</a:t>
            </a:r>
            <a:r>
              <a:rPr lang="de-DE" sz="1200" dirty="0"/>
              <a:t> </a:t>
            </a:r>
            <a:r>
              <a:rPr lang="de-DE" sz="1200" dirty="0" err="1"/>
              <a:t>arcu</a:t>
            </a:r>
            <a:r>
              <a:rPr lang="de-DE" sz="1200" dirty="0"/>
              <a:t> </a:t>
            </a:r>
            <a:r>
              <a:rPr lang="de-DE" sz="1200" dirty="0" err="1"/>
              <a:t>facilisis</a:t>
            </a:r>
            <a:r>
              <a:rPr lang="de-DE" sz="1200" dirty="0"/>
              <a:t> </a:t>
            </a:r>
            <a:r>
              <a:rPr lang="de-DE" sz="1200" dirty="0" err="1"/>
              <a:t>eu</a:t>
            </a:r>
            <a:r>
              <a:rPr lang="de-DE" sz="1200" dirty="0"/>
              <a:t>.</a:t>
            </a:r>
          </a:p>
          <a:p>
            <a:pPr marL="0" indent="0">
              <a:lnSpc>
                <a:spcPct val="130000"/>
              </a:lnSpc>
              <a:buNone/>
            </a:pPr>
            <a:endParaRPr lang="de-DE" sz="1200" dirty="0"/>
          </a:p>
          <a:p>
            <a:pPr marL="0" marR="0" lvl="0" indent="0" algn="l" defTabSz="685680" rtl="0" eaLnBrk="1" fontAlgn="auto" latinLnBrk="0" hangingPunct="1">
              <a:lnSpc>
                <a:spcPct val="100000"/>
              </a:lnSpc>
              <a:spcBef>
                <a:spcPts val="0"/>
              </a:spcBef>
              <a:spcAft>
                <a:spcPts val="0"/>
              </a:spcAft>
              <a:buClrTx/>
              <a:buSzTx/>
              <a:buFontTx/>
              <a:buNone/>
              <a:tabLst/>
              <a:defRPr/>
            </a:pPr>
            <a:r>
              <a:rPr lang="de-DE" sz="1200" b="1" dirty="0">
                <a:latin typeface="Arial" panose="020B0604020202020204" pitchFamily="34" charset="0"/>
                <a:cs typeface="Arial" panose="020B0604020202020204" pitchFamily="34" charset="0"/>
              </a:rPr>
              <a:t>CRAS VITAE LOREM LIBERO. SED CONVALLIS MI VEL ARCU HENDRERIT, QUIS SUSCIPIT TORTOR ALIQUET.</a:t>
            </a:r>
          </a:p>
        </p:txBody>
      </p:sp>
      <p:sp>
        <p:nvSpPr>
          <p:cNvPr id="23" name="Titel 8">
            <a:extLst>
              <a:ext uri="{FF2B5EF4-FFF2-40B4-BE49-F238E27FC236}">
                <a16:creationId xmlns:a16="http://schemas.microsoft.com/office/drawing/2014/main" id="{3B80217C-C540-644B-911A-B381106507C1}"/>
              </a:ext>
            </a:extLst>
          </p:cNvPr>
          <p:cNvSpPr>
            <a:spLocks noGrp="1"/>
          </p:cNvSpPr>
          <p:nvPr>
            <p:ph type="title" hasCustomPrompt="1"/>
          </p:nvPr>
        </p:nvSpPr>
        <p:spPr>
          <a:xfrm>
            <a:off x="272338" y="887413"/>
            <a:ext cx="4806950" cy="579437"/>
          </a:xfrm>
          <a:prstGeom prst="rect">
            <a:avLst/>
          </a:prstGeom>
        </p:spPr>
        <p:txBody>
          <a:bodyPr/>
          <a:lstStyle>
            <a:lvl1pPr>
              <a:defRPr sz="2100" b="1" cap="all" baseline="0"/>
            </a:lvl1pPr>
          </a:lstStyle>
          <a:p>
            <a:r>
              <a:rPr lang="de-DE" dirty="0"/>
              <a:t>MASTERTITELFORMAT BEARBEITEN</a:t>
            </a:r>
          </a:p>
        </p:txBody>
      </p:sp>
    </p:spTree>
    <p:extLst>
      <p:ext uri="{BB962C8B-B14F-4D97-AF65-F5344CB8AC3E}">
        <p14:creationId xmlns:p14="http://schemas.microsoft.com/office/powerpoint/2010/main" val="366090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Benutzerdefiniertes Layout">
    <p:spTree>
      <p:nvGrpSpPr>
        <p:cNvPr id="1" name=""/>
        <p:cNvGrpSpPr/>
        <p:nvPr/>
      </p:nvGrpSpPr>
      <p:grpSpPr>
        <a:xfrm>
          <a:off x="0" y="0"/>
          <a:ext cx="0" cy="0"/>
          <a:chOff x="0" y="0"/>
          <a:chExt cx="0" cy="0"/>
        </a:xfrm>
      </p:grpSpPr>
      <p:sp>
        <p:nvSpPr>
          <p:cNvPr id="3" name="Bildplatzhalter 14">
            <a:extLst>
              <a:ext uri="{FF2B5EF4-FFF2-40B4-BE49-F238E27FC236}">
                <a16:creationId xmlns:a16="http://schemas.microsoft.com/office/drawing/2014/main" id="{898E120D-8A6B-0A4C-84FA-C53C9C45A91A}"/>
              </a:ext>
            </a:extLst>
          </p:cNvPr>
          <p:cNvSpPr>
            <a:spLocks noGrp="1"/>
          </p:cNvSpPr>
          <p:nvPr>
            <p:ph type="pic" sz="quarter" idx="15"/>
          </p:nvPr>
        </p:nvSpPr>
        <p:spPr>
          <a:xfrm>
            <a:off x="179082" y="209056"/>
            <a:ext cx="4275885" cy="1490400"/>
          </a:xfrm>
          <a:prstGeom prst="rect">
            <a:avLst/>
          </a:prstGeom>
        </p:spPr>
        <p:txBody>
          <a:bodyPr/>
          <a:lstStyle/>
          <a:p>
            <a:endParaRPr lang="de-DE" dirty="0"/>
          </a:p>
        </p:txBody>
      </p:sp>
      <p:sp>
        <p:nvSpPr>
          <p:cNvPr id="5" name="Bildplatzhalter 14">
            <a:extLst>
              <a:ext uri="{FF2B5EF4-FFF2-40B4-BE49-F238E27FC236}">
                <a16:creationId xmlns:a16="http://schemas.microsoft.com/office/drawing/2014/main" id="{00CE009C-2ED5-144F-BA97-DBFFC1717C6D}"/>
              </a:ext>
            </a:extLst>
          </p:cNvPr>
          <p:cNvSpPr>
            <a:spLocks noGrp="1"/>
          </p:cNvSpPr>
          <p:nvPr>
            <p:ph type="pic" sz="quarter" idx="17"/>
          </p:nvPr>
        </p:nvSpPr>
        <p:spPr>
          <a:xfrm>
            <a:off x="179541" y="3445456"/>
            <a:ext cx="4275885" cy="1486800"/>
          </a:xfrm>
          <a:prstGeom prst="rect">
            <a:avLst/>
          </a:prstGeom>
        </p:spPr>
        <p:txBody>
          <a:bodyPr/>
          <a:lstStyle/>
          <a:p>
            <a:endParaRPr lang="de-DE" dirty="0"/>
          </a:p>
        </p:txBody>
      </p:sp>
      <p:sp>
        <p:nvSpPr>
          <p:cNvPr id="6" name="Bildplatzhalter 14">
            <a:extLst>
              <a:ext uri="{FF2B5EF4-FFF2-40B4-BE49-F238E27FC236}">
                <a16:creationId xmlns:a16="http://schemas.microsoft.com/office/drawing/2014/main" id="{16196B46-17A0-9A42-BB20-0D2AB1ADE296}"/>
              </a:ext>
            </a:extLst>
          </p:cNvPr>
          <p:cNvSpPr>
            <a:spLocks noGrp="1"/>
          </p:cNvSpPr>
          <p:nvPr>
            <p:ph type="pic" sz="quarter" idx="18"/>
          </p:nvPr>
        </p:nvSpPr>
        <p:spPr>
          <a:xfrm>
            <a:off x="4668951" y="209056"/>
            <a:ext cx="4275885" cy="1490400"/>
          </a:xfrm>
          <a:prstGeom prst="rect">
            <a:avLst/>
          </a:prstGeom>
        </p:spPr>
        <p:txBody>
          <a:bodyPr/>
          <a:lstStyle/>
          <a:p>
            <a:endParaRPr lang="de-DE" dirty="0"/>
          </a:p>
        </p:txBody>
      </p:sp>
      <p:sp>
        <p:nvSpPr>
          <p:cNvPr id="7" name="Bildplatzhalter 14">
            <a:extLst>
              <a:ext uri="{FF2B5EF4-FFF2-40B4-BE49-F238E27FC236}">
                <a16:creationId xmlns:a16="http://schemas.microsoft.com/office/drawing/2014/main" id="{9A774A84-AA26-E042-A043-9FAAA308D5B6}"/>
              </a:ext>
            </a:extLst>
          </p:cNvPr>
          <p:cNvSpPr>
            <a:spLocks noGrp="1"/>
          </p:cNvSpPr>
          <p:nvPr>
            <p:ph type="pic" sz="quarter" idx="19"/>
          </p:nvPr>
        </p:nvSpPr>
        <p:spPr>
          <a:xfrm>
            <a:off x="2429622" y="1829056"/>
            <a:ext cx="4275885" cy="1486800"/>
          </a:xfrm>
          <a:prstGeom prst="rect">
            <a:avLst/>
          </a:prstGeom>
        </p:spPr>
        <p:txBody>
          <a:bodyPr/>
          <a:lstStyle/>
          <a:p>
            <a:endParaRPr lang="de-DE" dirty="0"/>
          </a:p>
        </p:txBody>
      </p:sp>
      <p:sp>
        <p:nvSpPr>
          <p:cNvPr id="8" name="Bildplatzhalter 14">
            <a:extLst>
              <a:ext uri="{FF2B5EF4-FFF2-40B4-BE49-F238E27FC236}">
                <a16:creationId xmlns:a16="http://schemas.microsoft.com/office/drawing/2014/main" id="{D9D36272-B6CB-A946-9211-1A1DF650D607}"/>
              </a:ext>
            </a:extLst>
          </p:cNvPr>
          <p:cNvSpPr>
            <a:spLocks noGrp="1"/>
          </p:cNvSpPr>
          <p:nvPr>
            <p:ph type="pic" sz="quarter" idx="20"/>
          </p:nvPr>
        </p:nvSpPr>
        <p:spPr>
          <a:xfrm>
            <a:off x="4669410" y="3445456"/>
            <a:ext cx="4275885" cy="1486800"/>
          </a:xfrm>
          <a:prstGeom prst="rect">
            <a:avLst/>
          </a:prstGeom>
        </p:spPr>
        <p:txBody>
          <a:bodyPr/>
          <a:lstStyle/>
          <a:p>
            <a:endParaRPr lang="de-DE" dirty="0"/>
          </a:p>
        </p:txBody>
      </p:sp>
      <p:sp>
        <p:nvSpPr>
          <p:cNvPr id="11" name="Bildplatzhalter 14">
            <a:extLst>
              <a:ext uri="{FF2B5EF4-FFF2-40B4-BE49-F238E27FC236}">
                <a16:creationId xmlns:a16="http://schemas.microsoft.com/office/drawing/2014/main" id="{0EBF628A-4085-ED49-9791-DCF75EABF64F}"/>
              </a:ext>
            </a:extLst>
          </p:cNvPr>
          <p:cNvSpPr>
            <a:spLocks noGrp="1"/>
          </p:cNvSpPr>
          <p:nvPr>
            <p:ph type="pic" sz="quarter" idx="21"/>
          </p:nvPr>
        </p:nvSpPr>
        <p:spPr>
          <a:xfrm>
            <a:off x="6893169" y="1829056"/>
            <a:ext cx="2051667" cy="1486800"/>
          </a:xfrm>
          <a:prstGeom prst="rect">
            <a:avLst/>
          </a:prstGeom>
        </p:spPr>
        <p:txBody>
          <a:bodyPr/>
          <a:lstStyle/>
          <a:p>
            <a:endParaRPr lang="de-DE" dirty="0"/>
          </a:p>
        </p:txBody>
      </p:sp>
      <p:sp>
        <p:nvSpPr>
          <p:cNvPr id="12" name="Bildplatzhalter 14">
            <a:extLst>
              <a:ext uri="{FF2B5EF4-FFF2-40B4-BE49-F238E27FC236}">
                <a16:creationId xmlns:a16="http://schemas.microsoft.com/office/drawing/2014/main" id="{0EBF628A-4085-ED49-9791-DCF75EABF64F}"/>
              </a:ext>
            </a:extLst>
          </p:cNvPr>
          <p:cNvSpPr>
            <a:spLocks noGrp="1"/>
          </p:cNvSpPr>
          <p:nvPr>
            <p:ph type="pic" sz="quarter" idx="22"/>
          </p:nvPr>
        </p:nvSpPr>
        <p:spPr>
          <a:xfrm>
            <a:off x="179082" y="1829056"/>
            <a:ext cx="2051667" cy="1486800"/>
          </a:xfrm>
          <a:prstGeom prst="rect">
            <a:avLst/>
          </a:prstGeom>
        </p:spPr>
        <p:txBody>
          <a:bodyPr/>
          <a:lstStyle/>
          <a:p>
            <a:endParaRPr lang="de-DE" dirty="0"/>
          </a:p>
        </p:txBody>
      </p:sp>
    </p:spTree>
    <p:extLst>
      <p:ext uri="{BB962C8B-B14F-4D97-AF65-F5344CB8AC3E}">
        <p14:creationId xmlns:p14="http://schemas.microsoft.com/office/powerpoint/2010/main" val="24882868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Zielgruppe Planer">
    <p:spTree>
      <p:nvGrpSpPr>
        <p:cNvPr id="1" name=""/>
        <p:cNvGrpSpPr/>
        <p:nvPr/>
      </p:nvGrpSpPr>
      <p:grpSpPr>
        <a:xfrm>
          <a:off x="0" y="0"/>
          <a:ext cx="0" cy="0"/>
          <a:chOff x="0" y="0"/>
          <a:chExt cx="0" cy="0"/>
        </a:xfrm>
      </p:grpSpPr>
      <p:sp>
        <p:nvSpPr>
          <p:cNvPr id="5" name="Bildplatzhalter 4"/>
          <p:cNvSpPr>
            <a:spLocks noGrp="1"/>
          </p:cNvSpPr>
          <p:nvPr>
            <p:ph type="pic" sz="quarter" idx="11" hasCustomPrompt="1"/>
          </p:nvPr>
        </p:nvSpPr>
        <p:spPr>
          <a:xfrm>
            <a:off x="3470400" y="404377"/>
            <a:ext cx="2203200" cy="1652910"/>
          </a:xfrm>
          <a:prstGeom prst="ellipse">
            <a:avLst/>
          </a:prstGeom>
          <a:solidFill>
            <a:schemeClr val="bg1">
              <a:lumMod val="95000"/>
            </a:schemeClr>
          </a:solidFill>
        </p:spPr>
        <p:txBody>
          <a:bodyPr anchor="ctr"/>
          <a:lstStyle>
            <a:lvl1pPr algn="ctr">
              <a:defRPr/>
            </a:lvl1pPr>
          </a:lstStyle>
          <a:p>
            <a:r>
              <a:rPr lang="de-DE" dirty="0"/>
              <a:t>BILD</a:t>
            </a:r>
          </a:p>
        </p:txBody>
      </p:sp>
      <p:sp>
        <p:nvSpPr>
          <p:cNvPr id="10" name="Textplatzhalter 20"/>
          <p:cNvSpPr>
            <a:spLocks noGrp="1"/>
          </p:cNvSpPr>
          <p:nvPr>
            <p:ph type="body" sz="quarter" idx="13"/>
          </p:nvPr>
        </p:nvSpPr>
        <p:spPr>
          <a:xfrm>
            <a:off x="2089152" y="2757042"/>
            <a:ext cx="4965699" cy="2045040"/>
          </a:xfrm>
          <a:prstGeom prst="rect">
            <a:avLst/>
          </a:prstGeom>
        </p:spPr>
        <p:txBody>
          <a:bodyPr>
            <a:normAutofit/>
          </a:bodyPr>
          <a:lstStyle>
            <a:lvl1pPr algn="ctr">
              <a:lnSpc>
                <a:spcPct val="150000"/>
              </a:lnSpc>
              <a:defRPr sz="900" cap="none" spc="0">
                <a:latin typeface="+mj-lt"/>
              </a:defRPr>
            </a:lvl1pPr>
          </a:lstStyle>
          <a:p>
            <a:pPr lvl="0"/>
            <a:endParaRPr lang="de-DE" dirty="0"/>
          </a:p>
        </p:txBody>
      </p:sp>
      <p:sp>
        <p:nvSpPr>
          <p:cNvPr id="11" name="Textfeld 10"/>
          <p:cNvSpPr txBox="1"/>
          <p:nvPr userDrawn="1"/>
        </p:nvSpPr>
        <p:spPr>
          <a:xfrm>
            <a:off x="2044360" y="2370163"/>
            <a:ext cx="5055280" cy="335476"/>
          </a:xfrm>
          <a:prstGeom prst="rect">
            <a:avLst/>
          </a:prstGeom>
          <a:noFill/>
        </p:spPr>
        <p:txBody>
          <a:bodyPr wrap="square" rtlCol="0">
            <a:spAutoFit/>
          </a:bodyPr>
          <a:lstStyle/>
          <a:p>
            <a:pPr marL="0" marR="0" indent="0" algn="ctr" defTabSz="685930" rtl="0" eaLnBrk="1" fontAlgn="auto" latinLnBrk="0" hangingPunct="1">
              <a:lnSpc>
                <a:spcPct val="100000"/>
              </a:lnSpc>
              <a:spcBef>
                <a:spcPts val="0"/>
              </a:spcBef>
              <a:spcAft>
                <a:spcPts val="0"/>
              </a:spcAft>
              <a:buClrTx/>
              <a:buSzTx/>
              <a:buFontTx/>
              <a:buNone/>
              <a:tabLst/>
              <a:defRPr/>
            </a:pPr>
            <a:r>
              <a:rPr lang="en-GB" sz="1580" b="0" kern="1200" dirty="0">
                <a:solidFill>
                  <a:schemeClr val="tx1"/>
                </a:solidFill>
                <a:effectLst/>
                <a:latin typeface="+mj-lt"/>
                <a:ea typeface="+mn-ea"/>
                <a:cs typeface="+mn-cs"/>
              </a:rPr>
              <a:t>LIGHTING</a:t>
            </a:r>
            <a:r>
              <a:rPr lang="en-GB" sz="1580" b="0" kern="1200" baseline="0" dirty="0">
                <a:solidFill>
                  <a:schemeClr val="tx1"/>
                </a:solidFill>
                <a:effectLst/>
                <a:latin typeface="+mj-lt"/>
                <a:ea typeface="+mn-ea"/>
                <a:cs typeface="+mn-cs"/>
              </a:rPr>
              <a:t> DESIGNERS</a:t>
            </a:r>
            <a:endParaRPr kumimoji="0" lang="en-US" sz="1580" b="0" i="0" u="none" strike="noStrike" kern="1200" cap="none" spc="0" normalizeH="0" baseline="0" noProof="0" dirty="0">
              <a:ln>
                <a:noFill/>
              </a:ln>
              <a:solidFill>
                <a:srgbClr val="000000"/>
              </a:solidFill>
              <a:effectLst/>
              <a:uLnTx/>
              <a:uFillTx/>
              <a:latin typeface="+mj-lt"/>
              <a:ea typeface="+mn-ea"/>
              <a:cs typeface="+mn-cs"/>
            </a:endParaRPr>
          </a:p>
        </p:txBody>
      </p:sp>
      <p:grpSp>
        <p:nvGrpSpPr>
          <p:cNvPr id="6" name="Gruppieren 5">
            <a:extLst>
              <a:ext uri="{FF2B5EF4-FFF2-40B4-BE49-F238E27FC236}">
                <a16:creationId xmlns:a16="http://schemas.microsoft.com/office/drawing/2014/main" id="{83E4565F-2B2F-9A4F-A89A-4E6CA5032673}"/>
              </a:ext>
            </a:extLst>
          </p:cNvPr>
          <p:cNvGrpSpPr/>
          <p:nvPr userDrawn="1"/>
        </p:nvGrpSpPr>
        <p:grpSpPr>
          <a:xfrm>
            <a:off x="376654" y="0"/>
            <a:ext cx="1660966" cy="632170"/>
            <a:chOff x="7006776" y="3175"/>
            <a:chExt cx="1660966" cy="632170"/>
          </a:xfrm>
        </p:grpSpPr>
        <p:sp>
          <p:nvSpPr>
            <p:cNvPr id="7" name="Textfeld 6">
              <a:extLst>
                <a:ext uri="{FF2B5EF4-FFF2-40B4-BE49-F238E27FC236}">
                  <a16:creationId xmlns:a16="http://schemas.microsoft.com/office/drawing/2014/main" id="{323B4849-2763-064C-9C66-55151BF97267}"/>
                </a:ext>
              </a:extLst>
            </p:cNvPr>
            <p:cNvSpPr txBox="1"/>
            <p:nvPr userDrawn="1"/>
          </p:nvSpPr>
          <p:spPr>
            <a:xfrm>
              <a:off x="7006776" y="3175"/>
              <a:ext cx="1660966" cy="632170"/>
            </a:xfrm>
            <a:prstGeom prst="rect">
              <a:avLst/>
            </a:prstGeom>
            <a:solidFill>
              <a:schemeClr val="tx1"/>
            </a:solidFill>
            <a:ln>
              <a:solidFill>
                <a:schemeClr val="tx1"/>
              </a:solidFill>
            </a:ln>
          </p:spPr>
          <p:txBody>
            <a:bodyPr wrap="square" rtlCol="0">
              <a:spAutoFit/>
            </a:bodyPr>
            <a:lstStyle/>
            <a:p>
              <a:endParaRPr lang="de-DE" dirty="0"/>
            </a:p>
          </p:txBody>
        </p:sp>
        <p:pic>
          <p:nvPicPr>
            <p:cNvPr id="8" name="Picture 4" descr="Q:\Marketing_Intern\Nina\neue Logos\12_TRILUX_Logo_Sonne_mit_claim_neg_RGB.jpg">
              <a:extLst>
                <a:ext uri="{FF2B5EF4-FFF2-40B4-BE49-F238E27FC236}">
                  <a16:creationId xmlns:a16="http://schemas.microsoft.com/office/drawing/2014/main" id="{D1B6F30B-4AEF-7E41-8321-FB307EDC9F9E}"/>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7006776" y="66440"/>
              <a:ext cx="1660966" cy="553046"/>
            </a:xfrm>
            <a:prstGeom prst="rect">
              <a:avLst/>
            </a:prstGeom>
            <a:noFill/>
            <a:extLst>
              <a:ext uri="{909E8E84-426E-40dd-AFC4-6F175D3DCCD1}">
                <a14:hiddenFill xmlns="" xmlns:a14="http://schemas.microsoft.com/office/drawing/2010/main">
                  <a:solidFill>
                    <a:srgbClr val="FFFFFF"/>
                  </a:solidFill>
                </a14:hiddenFill>
              </a:ext>
            </a:extLst>
          </p:spPr>
        </p:pic>
      </p:grpSp>
    </p:spTree>
    <p:extLst>
      <p:ext uri="{BB962C8B-B14F-4D97-AF65-F5344CB8AC3E}">
        <p14:creationId xmlns:p14="http://schemas.microsoft.com/office/powerpoint/2010/main" val="331780040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nodePh="1">
                                  <p:stCondLst>
                                    <p:cond delay="0"/>
                                  </p:stCondLst>
                                  <p:endCondLst>
                                    <p:cond evt="begin" delay="0">
                                      <p:tn val="13"/>
                                    </p:cond>
                                  </p:endCondLst>
                                  <p:childTnLst>
                                    <p:set>
                                      <p:cBhvr>
                                        <p:cTn id="14" dur="1" fill="hold">
                                          <p:stCondLst>
                                            <p:cond delay="0"/>
                                          </p:stCondLst>
                                        </p:cTn>
                                        <p:tgtEl>
                                          <p:spTgt spid="10">
                                            <p:txEl>
                                              <p:pRg st="0" end="0"/>
                                            </p:txEl>
                                          </p:spTgt>
                                        </p:tgtEl>
                                        <p:attrNameLst>
                                          <p:attrName>style.visibility</p:attrName>
                                        </p:attrNameLst>
                                      </p:cBhvr>
                                      <p:to>
                                        <p:strVal val="visible"/>
                                      </p:to>
                                    </p:set>
                                    <p:anim calcmode="lin" valueType="num">
                                      <p:cBhvr additive="base">
                                        <p:cTn id="15"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build="p">
        <p:tmplLst>
          <p:tmpl lvl="1">
            <p:tnLst>
              <p:par>
                <p:cTn presetID="2" presetClass="entr" presetSubtype="4" fill="hold" nodeType="withEffect" nodePh="1">
                  <p:stCondLst>
                    <p:cond delay="0"/>
                  </p:stCondLst>
                  <p:endCondLst>
                    <p:cond delay="0"/>
                  </p:end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Zielgruppe Installateur">
    <p:spTree>
      <p:nvGrpSpPr>
        <p:cNvPr id="1" name=""/>
        <p:cNvGrpSpPr/>
        <p:nvPr/>
      </p:nvGrpSpPr>
      <p:grpSpPr>
        <a:xfrm>
          <a:off x="0" y="0"/>
          <a:ext cx="0" cy="0"/>
          <a:chOff x="0" y="0"/>
          <a:chExt cx="0" cy="0"/>
        </a:xfrm>
      </p:grpSpPr>
      <p:sp>
        <p:nvSpPr>
          <p:cNvPr id="5" name="Bildplatzhalter 4"/>
          <p:cNvSpPr>
            <a:spLocks noGrp="1"/>
          </p:cNvSpPr>
          <p:nvPr>
            <p:ph type="pic" sz="quarter" idx="11" hasCustomPrompt="1"/>
          </p:nvPr>
        </p:nvSpPr>
        <p:spPr>
          <a:xfrm>
            <a:off x="3470400" y="404377"/>
            <a:ext cx="2203200" cy="1652910"/>
          </a:xfrm>
          <a:prstGeom prst="ellipse">
            <a:avLst/>
          </a:prstGeom>
          <a:solidFill>
            <a:schemeClr val="bg1">
              <a:lumMod val="95000"/>
            </a:schemeClr>
          </a:solidFill>
        </p:spPr>
        <p:txBody>
          <a:bodyPr anchor="ctr"/>
          <a:lstStyle>
            <a:lvl1pPr algn="ctr">
              <a:defRPr/>
            </a:lvl1pPr>
          </a:lstStyle>
          <a:p>
            <a:r>
              <a:rPr lang="de-DE" dirty="0"/>
              <a:t>BILD</a:t>
            </a:r>
          </a:p>
        </p:txBody>
      </p:sp>
      <p:sp>
        <p:nvSpPr>
          <p:cNvPr id="10" name="Textplatzhalter 20"/>
          <p:cNvSpPr>
            <a:spLocks noGrp="1"/>
          </p:cNvSpPr>
          <p:nvPr>
            <p:ph type="body" sz="quarter" idx="13"/>
          </p:nvPr>
        </p:nvSpPr>
        <p:spPr>
          <a:xfrm>
            <a:off x="2089152" y="2757042"/>
            <a:ext cx="4965699" cy="2045040"/>
          </a:xfrm>
          <a:prstGeom prst="rect">
            <a:avLst/>
          </a:prstGeom>
        </p:spPr>
        <p:txBody>
          <a:bodyPr>
            <a:normAutofit/>
          </a:bodyPr>
          <a:lstStyle>
            <a:lvl1pPr algn="ctr">
              <a:lnSpc>
                <a:spcPct val="150000"/>
              </a:lnSpc>
              <a:defRPr sz="900" cap="none" spc="0">
                <a:latin typeface="+mj-lt"/>
              </a:defRPr>
            </a:lvl1pPr>
          </a:lstStyle>
          <a:p>
            <a:pPr lvl="0"/>
            <a:endParaRPr lang="de-DE" dirty="0"/>
          </a:p>
        </p:txBody>
      </p:sp>
      <p:sp>
        <p:nvSpPr>
          <p:cNvPr id="11" name="Textfeld 10"/>
          <p:cNvSpPr txBox="1"/>
          <p:nvPr userDrawn="1"/>
        </p:nvSpPr>
        <p:spPr>
          <a:xfrm>
            <a:off x="2044360" y="2370163"/>
            <a:ext cx="5055280" cy="334707"/>
          </a:xfrm>
          <a:prstGeom prst="rect">
            <a:avLst/>
          </a:prstGeom>
          <a:noFill/>
        </p:spPr>
        <p:txBody>
          <a:bodyPr wrap="square" rtlCol="0">
            <a:spAutoFit/>
          </a:bodyPr>
          <a:lstStyle/>
          <a:p>
            <a:pPr marL="0" marR="0" indent="0" algn="ctr" defTabSz="685930" rtl="0" eaLnBrk="1" fontAlgn="auto" latinLnBrk="0" hangingPunct="1">
              <a:lnSpc>
                <a:spcPct val="100000"/>
              </a:lnSpc>
              <a:spcBef>
                <a:spcPts val="0"/>
              </a:spcBef>
              <a:spcAft>
                <a:spcPts val="0"/>
              </a:spcAft>
              <a:buClrTx/>
              <a:buSzTx/>
              <a:buFontTx/>
              <a:buNone/>
              <a:tabLst/>
              <a:defRPr/>
            </a:pPr>
            <a:r>
              <a:rPr kumimoji="0" lang="en-US" sz="1575" b="0" i="0" u="none" strike="noStrike" kern="1200" cap="none" spc="0" normalizeH="0" baseline="0" noProof="0" dirty="0">
                <a:ln>
                  <a:noFill/>
                </a:ln>
                <a:solidFill>
                  <a:srgbClr val="000000"/>
                </a:solidFill>
                <a:effectLst/>
                <a:uLnTx/>
                <a:uFillTx/>
                <a:latin typeface="+mj-lt"/>
                <a:ea typeface="+mn-ea"/>
                <a:cs typeface="+mn-cs"/>
              </a:rPr>
              <a:t>ELECTRICAL CONTRACTORS</a:t>
            </a:r>
          </a:p>
        </p:txBody>
      </p:sp>
      <p:grpSp>
        <p:nvGrpSpPr>
          <p:cNvPr id="6" name="Gruppieren 5">
            <a:extLst>
              <a:ext uri="{FF2B5EF4-FFF2-40B4-BE49-F238E27FC236}">
                <a16:creationId xmlns:a16="http://schemas.microsoft.com/office/drawing/2014/main" id="{83E4565F-2B2F-9A4F-A89A-4E6CA5032673}"/>
              </a:ext>
            </a:extLst>
          </p:cNvPr>
          <p:cNvGrpSpPr/>
          <p:nvPr userDrawn="1"/>
        </p:nvGrpSpPr>
        <p:grpSpPr>
          <a:xfrm>
            <a:off x="376654" y="0"/>
            <a:ext cx="1660966" cy="632170"/>
            <a:chOff x="7006776" y="3175"/>
            <a:chExt cx="1660966" cy="632170"/>
          </a:xfrm>
        </p:grpSpPr>
        <p:sp>
          <p:nvSpPr>
            <p:cNvPr id="7" name="Textfeld 6">
              <a:extLst>
                <a:ext uri="{FF2B5EF4-FFF2-40B4-BE49-F238E27FC236}">
                  <a16:creationId xmlns:a16="http://schemas.microsoft.com/office/drawing/2014/main" id="{323B4849-2763-064C-9C66-55151BF97267}"/>
                </a:ext>
              </a:extLst>
            </p:cNvPr>
            <p:cNvSpPr txBox="1"/>
            <p:nvPr userDrawn="1"/>
          </p:nvSpPr>
          <p:spPr>
            <a:xfrm>
              <a:off x="7006776" y="3175"/>
              <a:ext cx="1660966" cy="632170"/>
            </a:xfrm>
            <a:prstGeom prst="rect">
              <a:avLst/>
            </a:prstGeom>
            <a:solidFill>
              <a:schemeClr val="tx1"/>
            </a:solidFill>
            <a:ln>
              <a:solidFill>
                <a:schemeClr val="tx1"/>
              </a:solidFill>
            </a:ln>
          </p:spPr>
          <p:txBody>
            <a:bodyPr wrap="square" rtlCol="0">
              <a:spAutoFit/>
            </a:bodyPr>
            <a:lstStyle/>
            <a:p>
              <a:endParaRPr lang="de-DE" dirty="0"/>
            </a:p>
          </p:txBody>
        </p:sp>
        <p:pic>
          <p:nvPicPr>
            <p:cNvPr id="8" name="Picture 4" descr="Q:\Marketing_Intern\Nina\neue Logos\12_TRILUX_Logo_Sonne_mit_claim_neg_RGB.jpg">
              <a:extLst>
                <a:ext uri="{FF2B5EF4-FFF2-40B4-BE49-F238E27FC236}">
                  <a16:creationId xmlns:a16="http://schemas.microsoft.com/office/drawing/2014/main" id="{D1B6F30B-4AEF-7E41-8321-FB307EDC9F9E}"/>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7006776" y="66440"/>
              <a:ext cx="1660966" cy="553046"/>
            </a:xfrm>
            <a:prstGeom prst="rect">
              <a:avLst/>
            </a:prstGeom>
            <a:noFill/>
            <a:extLst>
              <a:ext uri="{909E8E84-426E-40dd-AFC4-6F175D3DCCD1}">
                <a14:hiddenFill xmlns="" xmlns:a14="http://schemas.microsoft.com/office/drawing/2010/main">
                  <a:solidFill>
                    <a:srgbClr val="FFFFFF"/>
                  </a:solidFill>
                </a14:hiddenFill>
              </a:ext>
            </a:extLst>
          </p:spPr>
        </p:pic>
      </p:grpSp>
    </p:spTree>
    <p:extLst>
      <p:ext uri="{BB962C8B-B14F-4D97-AF65-F5344CB8AC3E}">
        <p14:creationId xmlns:p14="http://schemas.microsoft.com/office/powerpoint/2010/main" val="192105835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nodePh="1">
                                  <p:stCondLst>
                                    <p:cond delay="0"/>
                                  </p:stCondLst>
                                  <p:endCondLst>
                                    <p:cond evt="begin" delay="0">
                                      <p:tn val="13"/>
                                    </p:cond>
                                  </p:endCondLst>
                                  <p:childTnLst>
                                    <p:set>
                                      <p:cBhvr>
                                        <p:cTn id="14" dur="1" fill="hold">
                                          <p:stCondLst>
                                            <p:cond delay="0"/>
                                          </p:stCondLst>
                                        </p:cTn>
                                        <p:tgtEl>
                                          <p:spTgt spid="10">
                                            <p:txEl>
                                              <p:pRg st="0" end="0"/>
                                            </p:txEl>
                                          </p:spTgt>
                                        </p:tgtEl>
                                        <p:attrNameLst>
                                          <p:attrName>style.visibility</p:attrName>
                                        </p:attrNameLst>
                                      </p:cBhvr>
                                      <p:to>
                                        <p:strVal val="visible"/>
                                      </p:to>
                                    </p:set>
                                    <p:anim calcmode="lin" valueType="num">
                                      <p:cBhvr additive="base">
                                        <p:cTn id="15"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build="p">
        <p:tmplLst>
          <p:tmpl lvl="1">
            <p:tnLst>
              <p:par>
                <p:cTn presetID="2" presetClass="entr" presetSubtype="4" fill="hold" nodeType="withEffect" nodePh="1">
                  <p:stCondLst>
                    <p:cond delay="0"/>
                  </p:stCondLst>
                  <p:endCondLst>
                    <p:cond delay="0"/>
                  </p:end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Zielgruppe Betreiber / Endkunde">
    <p:spTree>
      <p:nvGrpSpPr>
        <p:cNvPr id="1" name=""/>
        <p:cNvGrpSpPr/>
        <p:nvPr/>
      </p:nvGrpSpPr>
      <p:grpSpPr>
        <a:xfrm>
          <a:off x="0" y="0"/>
          <a:ext cx="0" cy="0"/>
          <a:chOff x="0" y="0"/>
          <a:chExt cx="0" cy="0"/>
        </a:xfrm>
      </p:grpSpPr>
      <p:sp>
        <p:nvSpPr>
          <p:cNvPr id="5" name="Bildplatzhalter 4"/>
          <p:cNvSpPr>
            <a:spLocks noGrp="1"/>
          </p:cNvSpPr>
          <p:nvPr>
            <p:ph type="pic" sz="quarter" idx="11" hasCustomPrompt="1"/>
          </p:nvPr>
        </p:nvSpPr>
        <p:spPr>
          <a:xfrm>
            <a:off x="3470400" y="404377"/>
            <a:ext cx="2203200" cy="1652910"/>
          </a:xfrm>
          <a:prstGeom prst="ellipse">
            <a:avLst/>
          </a:prstGeom>
          <a:solidFill>
            <a:schemeClr val="bg1">
              <a:lumMod val="95000"/>
            </a:schemeClr>
          </a:solidFill>
        </p:spPr>
        <p:txBody>
          <a:bodyPr anchor="ctr"/>
          <a:lstStyle>
            <a:lvl1pPr algn="ctr">
              <a:defRPr/>
            </a:lvl1pPr>
          </a:lstStyle>
          <a:p>
            <a:r>
              <a:rPr lang="de-DE" dirty="0"/>
              <a:t>BILD</a:t>
            </a:r>
          </a:p>
        </p:txBody>
      </p:sp>
      <p:sp>
        <p:nvSpPr>
          <p:cNvPr id="10" name="Textplatzhalter 20"/>
          <p:cNvSpPr>
            <a:spLocks noGrp="1"/>
          </p:cNvSpPr>
          <p:nvPr>
            <p:ph type="body" sz="quarter" idx="13"/>
          </p:nvPr>
        </p:nvSpPr>
        <p:spPr>
          <a:xfrm>
            <a:off x="2089152" y="2757042"/>
            <a:ext cx="4965699" cy="2045040"/>
          </a:xfrm>
          <a:prstGeom prst="rect">
            <a:avLst/>
          </a:prstGeom>
        </p:spPr>
        <p:txBody>
          <a:bodyPr>
            <a:normAutofit/>
          </a:bodyPr>
          <a:lstStyle>
            <a:lvl1pPr algn="ctr">
              <a:lnSpc>
                <a:spcPct val="150000"/>
              </a:lnSpc>
              <a:defRPr sz="900" cap="none" spc="0">
                <a:latin typeface="+mj-lt"/>
              </a:defRPr>
            </a:lvl1pPr>
          </a:lstStyle>
          <a:p>
            <a:pPr lvl="0"/>
            <a:endParaRPr lang="de-DE" dirty="0"/>
          </a:p>
        </p:txBody>
      </p:sp>
      <p:sp>
        <p:nvSpPr>
          <p:cNvPr id="11" name="Textfeld 10"/>
          <p:cNvSpPr txBox="1"/>
          <p:nvPr userDrawn="1"/>
        </p:nvSpPr>
        <p:spPr>
          <a:xfrm>
            <a:off x="2044360" y="2370163"/>
            <a:ext cx="5055280" cy="334707"/>
          </a:xfrm>
          <a:prstGeom prst="rect">
            <a:avLst/>
          </a:prstGeom>
          <a:noFill/>
        </p:spPr>
        <p:txBody>
          <a:bodyPr wrap="square" rtlCol="0">
            <a:spAutoFit/>
          </a:bodyPr>
          <a:lstStyle/>
          <a:p>
            <a:pPr marL="0" marR="0" indent="0" algn="ctr" defTabSz="685930" rtl="0" eaLnBrk="1" fontAlgn="auto" latinLnBrk="0" hangingPunct="1">
              <a:lnSpc>
                <a:spcPct val="100000"/>
              </a:lnSpc>
              <a:spcBef>
                <a:spcPts val="0"/>
              </a:spcBef>
              <a:spcAft>
                <a:spcPts val="0"/>
              </a:spcAft>
              <a:buClrTx/>
              <a:buSzTx/>
              <a:buFontTx/>
              <a:buNone/>
              <a:tabLst/>
              <a:defRPr/>
            </a:pPr>
            <a:r>
              <a:rPr kumimoji="0" lang="en-US" sz="1575" b="0" i="0" u="none" strike="noStrike" kern="1200" cap="none" spc="0" normalizeH="0" baseline="0" noProof="0" dirty="0">
                <a:ln>
                  <a:noFill/>
                </a:ln>
                <a:solidFill>
                  <a:srgbClr val="000000"/>
                </a:solidFill>
                <a:effectLst/>
                <a:uLnTx/>
                <a:uFillTx/>
                <a:latin typeface="+mj-lt"/>
                <a:ea typeface="+mn-ea"/>
                <a:cs typeface="+mn-cs"/>
              </a:rPr>
              <a:t>END CUSTOMERS</a:t>
            </a:r>
          </a:p>
        </p:txBody>
      </p:sp>
      <p:grpSp>
        <p:nvGrpSpPr>
          <p:cNvPr id="6" name="Gruppieren 5">
            <a:extLst>
              <a:ext uri="{FF2B5EF4-FFF2-40B4-BE49-F238E27FC236}">
                <a16:creationId xmlns:a16="http://schemas.microsoft.com/office/drawing/2014/main" id="{83E4565F-2B2F-9A4F-A89A-4E6CA5032673}"/>
              </a:ext>
            </a:extLst>
          </p:cNvPr>
          <p:cNvGrpSpPr/>
          <p:nvPr userDrawn="1"/>
        </p:nvGrpSpPr>
        <p:grpSpPr>
          <a:xfrm>
            <a:off x="376654" y="0"/>
            <a:ext cx="1660966" cy="632170"/>
            <a:chOff x="7006776" y="3175"/>
            <a:chExt cx="1660966" cy="632170"/>
          </a:xfrm>
        </p:grpSpPr>
        <p:sp>
          <p:nvSpPr>
            <p:cNvPr id="7" name="Textfeld 6">
              <a:extLst>
                <a:ext uri="{FF2B5EF4-FFF2-40B4-BE49-F238E27FC236}">
                  <a16:creationId xmlns:a16="http://schemas.microsoft.com/office/drawing/2014/main" id="{323B4849-2763-064C-9C66-55151BF97267}"/>
                </a:ext>
              </a:extLst>
            </p:cNvPr>
            <p:cNvSpPr txBox="1"/>
            <p:nvPr userDrawn="1"/>
          </p:nvSpPr>
          <p:spPr>
            <a:xfrm>
              <a:off x="7006776" y="3175"/>
              <a:ext cx="1660966" cy="632170"/>
            </a:xfrm>
            <a:prstGeom prst="rect">
              <a:avLst/>
            </a:prstGeom>
            <a:solidFill>
              <a:schemeClr val="tx1"/>
            </a:solidFill>
            <a:ln>
              <a:solidFill>
                <a:schemeClr val="tx1"/>
              </a:solidFill>
            </a:ln>
          </p:spPr>
          <p:txBody>
            <a:bodyPr wrap="square" rtlCol="0">
              <a:spAutoFit/>
            </a:bodyPr>
            <a:lstStyle/>
            <a:p>
              <a:endParaRPr lang="de-DE" dirty="0"/>
            </a:p>
          </p:txBody>
        </p:sp>
        <p:pic>
          <p:nvPicPr>
            <p:cNvPr id="8" name="Picture 4" descr="Q:\Marketing_Intern\Nina\neue Logos\12_TRILUX_Logo_Sonne_mit_claim_neg_RGB.jpg">
              <a:extLst>
                <a:ext uri="{FF2B5EF4-FFF2-40B4-BE49-F238E27FC236}">
                  <a16:creationId xmlns:a16="http://schemas.microsoft.com/office/drawing/2014/main" id="{D1B6F30B-4AEF-7E41-8321-FB307EDC9F9E}"/>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7006776" y="66440"/>
              <a:ext cx="1660966" cy="553046"/>
            </a:xfrm>
            <a:prstGeom prst="rect">
              <a:avLst/>
            </a:prstGeom>
            <a:noFill/>
            <a:extLst>
              <a:ext uri="{909E8E84-426E-40dd-AFC4-6F175D3DCCD1}">
                <a14:hiddenFill xmlns="" xmlns:a14="http://schemas.microsoft.com/office/drawing/2010/main">
                  <a:solidFill>
                    <a:srgbClr val="FFFFFF"/>
                  </a:solidFill>
                </a14:hiddenFill>
              </a:ext>
            </a:extLst>
          </p:spPr>
        </p:pic>
      </p:grpSp>
    </p:spTree>
    <p:extLst>
      <p:ext uri="{BB962C8B-B14F-4D97-AF65-F5344CB8AC3E}">
        <p14:creationId xmlns:p14="http://schemas.microsoft.com/office/powerpoint/2010/main" val="174940041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nodePh="1">
                                  <p:stCondLst>
                                    <p:cond delay="0"/>
                                  </p:stCondLst>
                                  <p:endCondLst>
                                    <p:cond evt="begin" delay="0">
                                      <p:tn val="13"/>
                                    </p:cond>
                                  </p:endCondLst>
                                  <p:childTnLst>
                                    <p:set>
                                      <p:cBhvr>
                                        <p:cTn id="14" dur="1" fill="hold">
                                          <p:stCondLst>
                                            <p:cond delay="0"/>
                                          </p:stCondLst>
                                        </p:cTn>
                                        <p:tgtEl>
                                          <p:spTgt spid="10">
                                            <p:txEl>
                                              <p:pRg st="0" end="0"/>
                                            </p:txEl>
                                          </p:spTgt>
                                        </p:tgtEl>
                                        <p:attrNameLst>
                                          <p:attrName>style.visibility</p:attrName>
                                        </p:attrNameLst>
                                      </p:cBhvr>
                                      <p:to>
                                        <p:strVal val="visible"/>
                                      </p:to>
                                    </p:set>
                                    <p:anim calcmode="lin" valueType="num">
                                      <p:cBhvr additive="base">
                                        <p:cTn id="15"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build="p">
        <p:tmplLst>
          <p:tmpl lvl="1">
            <p:tnLst>
              <p:par>
                <p:cTn presetID="2" presetClass="entr" presetSubtype="4" fill="hold" nodeType="withEffect" nodePh="1">
                  <p:stCondLst>
                    <p:cond delay="0"/>
                  </p:stCondLst>
                  <p:endCondLst>
                    <p:cond delay="0"/>
                  </p:end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Zielgruppe Betreiber / Endkunde">
    <p:spTree>
      <p:nvGrpSpPr>
        <p:cNvPr id="1" name=""/>
        <p:cNvGrpSpPr/>
        <p:nvPr/>
      </p:nvGrpSpPr>
      <p:grpSpPr>
        <a:xfrm>
          <a:off x="0" y="0"/>
          <a:ext cx="0" cy="0"/>
          <a:chOff x="0" y="0"/>
          <a:chExt cx="0" cy="0"/>
        </a:xfrm>
      </p:grpSpPr>
      <p:sp>
        <p:nvSpPr>
          <p:cNvPr id="5" name="Bildplatzhalter 4"/>
          <p:cNvSpPr>
            <a:spLocks noGrp="1"/>
          </p:cNvSpPr>
          <p:nvPr>
            <p:ph type="pic" sz="quarter" idx="11" hasCustomPrompt="1"/>
          </p:nvPr>
        </p:nvSpPr>
        <p:spPr>
          <a:xfrm>
            <a:off x="3470400" y="404377"/>
            <a:ext cx="2203200" cy="1652910"/>
          </a:xfrm>
          <a:prstGeom prst="ellipse">
            <a:avLst/>
          </a:prstGeom>
          <a:solidFill>
            <a:schemeClr val="bg1">
              <a:lumMod val="95000"/>
            </a:schemeClr>
          </a:solidFill>
        </p:spPr>
        <p:txBody>
          <a:bodyPr anchor="ctr"/>
          <a:lstStyle>
            <a:lvl1pPr algn="ctr">
              <a:defRPr/>
            </a:lvl1pPr>
          </a:lstStyle>
          <a:p>
            <a:r>
              <a:rPr lang="de-DE" dirty="0"/>
              <a:t>BILD</a:t>
            </a:r>
          </a:p>
        </p:txBody>
      </p:sp>
      <p:sp>
        <p:nvSpPr>
          <p:cNvPr id="10" name="Textplatzhalter 20"/>
          <p:cNvSpPr>
            <a:spLocks noGrp="1"/>
          </p:cNvSpPr>
          <p:nvPr>
            <p:ph type="body" sz="quarter" idx="13"/>
          </p:nvPr>
        </p:nvSpPr>
        <p:spPr>
          <a:xfrm>
            <a:off x="2089152" y="2757042"/>
            <a:ext cx="4965699" cy="2045040"/>
          </a:xfrm>
          <a:prstGeom prst="rect">
            <a:avLst/>
          </a:prstGeom>
        </p:spPr>
        <p:txBody>
          <a:bodyPr>
            <a:normAutofit/>
          </a:bodyPr>
          <a:lstStyle>
            <a:lvl1pPr algn="ctr">
              <a:lnSpc>
                <a:spcPct val="150000"/>
              </a:lnSpc>
              <a:defRPr sz="900" cap="none" spc="0">
                <a:latin typeface="+mj-lt"/>
              </a:defRPr>
            </a:lvl1pPr>
          </a:lstStyle>
          <a:p>
            <a:pPr lvl="0"/>
            <a:endParaRPr lang="de-DE" dirty="0"/>
          </a:p>
        </p:txBody>
      </p:sp>
      <p:sp>
        <p:nvSpPr>
          <p:cNvPr id="11" name="Textfeld 10"/>
          <p:cNvSpPr txBox="1"/>
          <p:nvPr userDrawn="1"/>
        </p:nvSpPr>
        <p:spPr>
          <a:xfrm>
            <a:off x="2044360" y="2370163"/>
            <a:ext cx="5055280" cy="334707"/>
          </a:xfrm>
          <a:prstGeom prst="rect">
            <a:avLst/>
          </a:prstGeom>
          <a:noFill/>
        </p:spPr>
        <p:txBody>
          <a:bodyPr wrap="square" rtlCol="0">
            <a:spAutoFit/>
          </a:bodyPr>
          <a:lstStyle/>
          <a:p>
            <a:pPr marL="0" marR="0" indent="0" algn="ctr" defTabSz="685930" rtl="0" eaLnBrk="1" fontAlgn="auto" latinLnBrk="0" hangingPunct="1">
              <a:lnSpc>
                <a:spcPct val="100000"/>
              </a:lnSpc>
              <a:spcBef>
                <a:spcPts val="0"/>
              </a:spcBef>
              <a:spcAft>
                <a:spcPts val="0"/>
              </a:spcAft>
              <a:buClrTx/>
              <a:buSzTx/>
              <a:buFontTx/>
              <a:buNone/>
              <a:tabLst/>
              <a:defRPr/>
            </a:pPr>
            <a:r>
              <a:rPr kumimoji="0" lang="en-US" sz="1575" b="0" i="0" u="none" strike="noStrike" kern="1200" cap="none" spc="0" normalizeH="0" baseline="0" noProof="0" dirty="0">
                <a:ln>
                  <a:noFill/>
                </a:ln>
                <a:solidFill>
                  <a:srgbClr val="000000"/>
                </a:solidFill>
                <a:effectLst/>
                <a:uLnTx/>
                <a:uFillTx/>
                <a:latin typeface="+mj-lt"/>
                <a:ea typeface="+mn-ea"/>
                <a:cs typeface="+mn-cs"/>
              </a:rPr>
              <a:t>KEY ACCOUNT</a:t>
            </a:r>
          </a:p>
        </p:txBody>
      </p:sp>
      <p:grpSp>
        <p:nvGrpSpPr>
          <p:cNvPr id="6" name="Gruppieren 5">
            <a:extLst>
              <a:ext uri="{FF2B5EF4-FFF2-40B4-BE49-F238E27FC236}">
                <a16:creationId xmlns:a16="http://schemas.microsoft.com/office/drawing/2014/main" id="{83E4565F-2B2F-9A4F-A89A-4E6CA5032673}"/>
              </a:ext>
            </a:extLst>
          </p:cNvPr>
          <p:cNvGrpSpPr/>
          <p:nvPr userDrawn="1"/>
        </p:nvGrpSpPr>
        <p:grpSpPr>
          <a:xfrm>
            <a:off x="376654" y="0"/>
            <a:ext cx="1660966" cy="632170"/>
            <a:chOff x="7006776" y="3175"/>
            <a:chExt cx="1660966" cy="632170"/>
          </a:xfrm>
        </p:grpSpPr>
        <p:sp>
          <p:nvSpPr>
            <p:cNvPr id="7" name="Textfeld 6">
              <a:extLst>
                <a:ext uri="{FF2B5EF4-FFF2-40B4-BE49-F238E27FC236}">
                  <a16:creationId xmlns:a16="http://schemas.microsoft.com/office/drawing/2014/main" id="{323B4849-2763-064C-9C66-55151BF97267}"/>
                </a:ext>
              </a:extLst>
            </p:cNvPr>
            <p:cNvSpPr txBox="1"/>
            <p:nvPr userDrawn="1"/>
          </p:nvSpPr>
          <p:spPr>
            <a:xfrm>
              <a:off x="7006776" y="3175"/>
              <a:ext cx="1660966" cy="632170"/>
            </a:xfrm>
            <a:prstGeom prst="rect">
              <a:avLst/>
            </a:prstGeom>
            <a:solidFill>
              <a:schemeClr val="tx1"/>
            </a:solidFill>
            <a:ln>
              <a:solidFill>
                <a:schemeClr val="tx1"/>
              </a:solidFill>
            </a:ln>
          </p:spPr>
          <p:txBody>
            <a:bodyPr wrap="square" rtlCol="0">
              <a:spAutoFit/>
            </a:bodyPr>
            <a:lstStyle/>
            <a:p>
              <a:endParaRPr lang="de-DE" dirty="0"/>
            </a:p>
          </p:txBody>
        </p:sp>
        <p:pic>
          <p:nvPicPr>
            <p:cNvPr id="8" name="Picture 4" descr="Q:\Marketing_Intern\Nina\neue Logos\12_TRILUX_Logo_Sonne_mit_claim_neg_RGB.jpg">
              <a:extLst>
                <a:ext uri="{FF2B5EF4-FFF2-40B4-BE49-F238E27FC236}">
                  <a16:creationId xmlns:a16="http://schemas.microsoft.com/office/drawing/2014/main" id="{D1B6F30B-4AEF-7E41-8321-FB307EDC9F9E}"/>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7006776" y="66440"/>
              <a:ext cx="1660966" cy="553046"/>
            </a:xfrm>
            <a:prstGeom prst="rect">
              <a:avLst/>
            </a:prstGeom>
            <a:noFill/>
            <a:extLst>
              <a:ext uri="{909E8E84-426E-40dd-AFC4-6F175D3DCCD1}">
                <a14:hiddenFill xmlns="" xmlns:a14="http://schemas.microsoft.com/office/drawing/2010/main">
                  <a:solidFill>
                    <a:srgbClr val="FFFFFF"/>
                  </a:solidFill>
                </a14:hiddenFill>
              </a:ext>
            </a:extLst>
          </p:spPr>
        </p:pic>
      </p:grpSp>
    </p:spTree>
    <p:extLst>
      <p:ext uri="{BB962C8B-B14F-4D97-AF65-F5344CB8AC3E}">
        <p14:creationId xmlns:p14="http://schemas.microsoft.com/office/powerpoint/2010/main" val="407310865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nodePh="1">
                                  <p:stCondLst>
                                    <p:cond delay="0"/>
                                  </p:stCondLst>
                                  <p:endCondLst>
                                    <p:cond evt="begin" delay="0">
                                      <p:tn val="13"/>
                                    </p:cond>
                                  </p:endCondLst>
                                  <p:childTnLst>
                                    <p:set>
                                      <p:cBhvr>
                                        <p:cTn id="14" dur="1" fill="hold">
                                          <p:stCondLst>
                                            <p:cond delay="0"/>
                                          </p:stCondLst>
                                        </p:cTn>
                                        <p:tgtEl>
                                          <p:spTgt spid="10">
                                            <p:txEl>
                                              <p:pRg st="0" end="0"/>
                                            </p:txEl>
                                          </p:spTgt>
                                        </p:tgtEl>
                                        <p:attrNameLst>
                                          <p:attrName>style.visibility</p:attrName>
                                        </p:attrNameLst>
                                      </p:cBhvr>
                                      <p:to>
                                        <p:strVal val="visible"/>
                                      </p:to>
                                    </p:set>
                                    <p:anim calcmode="lin" valueType="num">
                                      <p:cBhvr additive="base">
                                        <p:cTn id="15"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build="p">
        <p:tmplLst>
          <p:tmpl lvl="1">
            <p:tnLst>
              <p:par>
                <p:cTn presetID="2" presetClass="entr" presetSubtype="4" fill="hold" nodeType="withEffect" nodePh="1">
                  <p:stCondLst>
                    <p:cond delay="0"/>
                  </p:stCondLst>
                  <p:endCondLst>
                    <p:cond delay="0"/>
                  </p:end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4E97ECD6-ABC8-4C8E-8232-2434DC95BBD7}"/>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5469"/>
            <a:ext cx="9144000" cy="5159929"/>
          </a:xfrm>
          <a:prstGeom prst="rect">
            <a:avLst/>
          </a:prstGeom>
        </p:spPr>
      </p:pic>
      <p:grpSp>
        <p:nvGrpSpPr>
          <p:cNvPr id="14" name="Gruppieren 13">
            <a:extLst>
              <a:ext uri="{FF2B5EF4-FFF2-40B4-BE49-F238E27FC236}">
                <a16:creationId xmlns:a16="http://schemas.microsoft.com/office/drawing/2014/main" id="{CE473244-CA45-4643-97DC-76AFEAA8CB4C}"/>
              </a:ext>
            </a:extLst>
          </p:cNvPr>
          <p:cNvGrpSpPr/>
          <p:nvPr/>
        </p:nvGrpSpPr>
        <p:grpSpPr>
          <a:xfrm>
            <a:off x="376655" y="1"/>
            <a:ext cx="1660966" cy="616311"/>
            <a:chOff x="7006776" y="3175"/>
            <a:chExt cx="1660966" cy="616311"/>
          </a:xfrm>
        </p:grpSpPr>
        <p:sp>
          <p:nvSpPr>
            <p:cNvPr id="15" name="Textfeld 14">
              <a:extLst>
                <a:ext uri="{FF2B5EF4-FFF2-40B4-BE49-F238E27FC236}">
                  <a16:creationId xmlns:a16="http://schemas.microsoft.com/office/drawing/2014/main" id="{6037A9A1-B7A3-0646-9E1D-87D3F4AB37CE}"/>
                </a:ext>
              </a:extLst>
            </p:cNvPr>
            <p:cNvSpPr txBox="1"/>
            <p:nvPr/>
          </p:nvSpPr>
          <p:spPr>
            <a:xfrm>
              <a:off x="7006776" y="3175"/>
              <a:ext cx="1660966" cy="369204"/>
            </a:xfrm>
            <a:prstGeom prst="rect">
              <a:avLst/>
            </a:prstGeom>
            <a:solidFill>
              <a:schemeClr val="tx1"/>
            </a:solidFill>
            <a:ln>
              <a:solidFill>
                <a:schemeClr val="tx1"/>
              </a:solidFill>
            </a:ln>
          </p:spPr>
          <p:txBody>
            <a:bodyPr wrap="square" rtlCol="0">
              <a:spAutoFit/>
            </a:bodyPr>
            <a:lstStyle/>
            <a:p>
              <a:endParaRPr lang="de-DE" sz="1799"/>
            </a:p>
          </p:txBody>
        </p:sp>
        <p:pic>
          <p:nvPicPr>
            <p:cNvPr id="16" name="Picture 4" descr="Q:\Marketing_Intern\Nina\neue Logos\12_TRILUX_Logo_Sonne_mit_claim_neg_RGB.jpg">
              <a:extLst>
                <a:ext uri="{FF2B5EF4-FFF2-40B4-BE49-F238E27FC236}">
                  <a16:creationId xmlns:a16="http://schemas.microsoft.com/office/drawing/2014/main" id="{E2188DA1-E68B-8F4A-A462-DBB88098570A}"/>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006776" y="66440"/>
              <a:ext cx="1660966" cy="553046"/>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8" name="Titel 1">
            <a:extLst>
              <a:ext uri="{FF2B5EF4-FFF2-40B4-BE49-F238E27FC236}">
                <a16:creationId xmlns:a16="http://schemas.microsoft.com/office/drawing/2014/main" id="{C850DB85-18D5-4FBD-B6CE-46B536EAF331}"/>
              </a:ext>
            </a:extLst>
          </p:cNvPr>
          <p:cNvSpPr>
            <a:spLocks noGrp="1"/>
          </p:cNvSpPr>
          <p:nvPr>
            <p:ph type="title" hasCustomPrompt="1"/>
          </p:nvPr>
        </p:nvSpPr>
        <p:spPr>
          <a:xfrm>
            <a:off x="404276" y="1303440"/>
            <a:ext cx="3566475" cy="1602598"/>
          </a:xfrm>
          <a:prstGeom prst="rect">
            <a:avLst/>
          </a:prstGeom>
        </p:spPr>
        <p:txBody>
          <a:bodyPr/>
          <a:lstStyle>
            <a:lvl1pPr>
              <a:defRPr sz="2099" b="1" cap="all" baseline="0">
                <a:solidFill>
                  <a:schemeClr val="bg1"/>
                </a:solidFill>
              </a:defRPr>
            </a:lvl1pPr>
          </a:lstStyle>
          <a:p>
            <a:r>
              <a:rPr lang="de-DE" dirty="0"/>
              <a:t>MASTERTITELFORMAT BEARBEITEN</a:t>
            </a:r>
          </a:p>
        </p:txBody>
      </p:sp>
    </p:spTree>
    <p:extLst>
      <p:ext uri="{BB962C8B-B14F-4D97-AF65-F5344CB8AC3E}">
        <p14:creationId xmlns:p14="http://schemas.microsoft.com/office/powerpoint/2010/main" val="3936278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Intro Leading the Change">
    <p:spTree>
      <p:nvGrpSpPr>
        <p:cNvPr id="1" name=""/>
        <p:cNvGrpSpPr/>
        <p:nvPr/>
      </p:nvGrpSpPr>
      <p:grpSpPr>
        <a:xfrm>
          <a:off x="0" y="0"/>
          <a:ext cx="0" cy="0"/>
          <a:chOff x="0" y="0"/>
          <a:chExt cx="0" cy="0"/>
        </a:xfrm>
      </p:grpSpPr>
      <p:grpSp>
        <p:nvGrpSpPr>
          <p:cNvPr id="4" name="Gruppieren 3">
            <a:extLst>
              <a:ext uri="{FF2B5EF4-FFF2-40B4-BE49-F238E27FC236}">
                <a16:creationId xmlns:a16="http://schemas.microsoft.com/office/drawing/2014/main" id="{CC8C3C0E-D59F-1140-8B04-DDE7676C7BB9}"/>
              </a:ext>
            </a:extLst>
          </p:cNvPr>
          <p:cNvGrpSpPr/>
          <p:nvPr/>
        </p:nvGrpSpPr>
        <p:grpSpPr>
          <a:xfrm>
            <a:off x="376655" y="1"/>
            <a:ext cx="1660966" cy="616311"/>
            <a:chOff x="7006776" y="3175"/>
            <a:chExt cx="1660966" cy="616311"/>
          </a:xfrm>
        </p:grpSpPr>
        <p:sp>
          <p:nvSpPr>
            <p:cNvPr id="5" name="Textfeld 4">
              <a:extLst>
                <a:ext uri="{FF2B5EF4-FFF2-40B4-BE49-F238E27FC236}">
                  <a16:creationId xmlns:a16="http://schemas.microsoft.com/office/drawing/2014/main" id="{A515AFDB-02A2-A549-A49B-57146A15A8CB}"/>
                </a:ext>
              </a:extLst>
            </p:cNvPr>
            <p:cNvSpPr txBox="1"/>
            <p:nvPr/>
          </p:nvSpPr>
          <p:spPr>
            <a:xfrm>
              <a:off x="7006776" y="3175"/>
              <a:ext cx="1660966" cy="369204"/>
            </a:xfrm>
            <a:prstGeom prst="rect">
              <a:avLst/>
            </a:prstGeom>
            <a:solidFill>
              <a:schemeClr val="tx1"/>
            </a:solidFill>
            <a:ln>
              <a:solidFill>
                <a:schemeClr val="tx1"/>
              </a:solidFill>
            </a:ln>
          </p:spPr>
          <p:txBody>
            <a:bodyPr wrap="square" rtlCol="0">
              <a:spAutoFit/>
            </a:bodyPr>
            <a:lstStyle/>
            <a:p>
              <a:endParaRPr lang="de-DE" sz="1799" dirty="0"/>
            </a:p>
          </p:txBody>
        </p:sp>
        <p:pic>
          <p:nvPicPr>
            <p:cNvPr id="6" name="Picture 4" descr="Q:\Marketing_Intern\Nina\neue Logos\12_TRILUX_Logo_Sonne_mit_claim_neg_RGB.jpg">
              <a:extLst>
                <a:ext uri="{FF2B5EF4-FFF2-40B4-BE49-F238E27FC236}">
                  <a16:creationId xmlns:a16="http://schemas.microsoft.com/office/drawing/2014/main" id="{5E938890-D4FB-5F46-8CFC-B572CC64797B}"/>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006776" y="66440"/>
              <a:ext cx="1660966" cy="553046"/>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9" name="Textplatzhalter 2"/>
          <p:cNvSpPr>
            <a:spLocks noGrp="1"/>
          </p:cNvSpPr>
          <p:nvPr>
            <p:ph type="body" sz="quarter" idx="13"/>
          </p:nvPr>
        </p:nvSpPr>
        <p:spPr>
          <a:xfrm>
            <a:off x="376240" y="1563688"/>
            <a:ext cx="4806950" cy="3305175"/>
          </a:xfrm>
          <a:prstGeom prst="rect">
            <a:avLst/>
          </a:prstGeom>
        </p:spPr>
        <p:txBody>
          <a:bodyPr/>
          <a:lstStyle>
            <a:lvl1pPr marL="0" indent="0">
              <a:buNone/>
              <a:defRPr sz="1600"/>
            </a:lvl1pPr>
            <a:lvl2pPr>
              <a:defRPr sz="1400"/>
            </a:lvl2pPr>
            <a:lvl3pPr>
              <a:defRPr sz="1199"/>
            </a:lvl3pPr>
            <a:lvl4pPr>
              <a:defRPr sz="1199"/>
            </a:lvl4pPr>
            <a:lvl5pPr>
              <a:defRPr sz="1199"/>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Titel 8">
            <a:extLst>
              <a:ext uri="{FF2B5EF4-FFF2-40B4-BE49-F238E27FC236}">
                <a16:creationId xmlns:a16="http://schemas.microsoft.com/office/drawing/2014/main" id="{3B80217C-C540-644B-911A-B381106507C1}"/>
              </a:ext>
            </a:extLst>
          </p:cNvPr>
          <p:cNvSpPr>
            <a:spLocks noGrp="1"/>
          </p:cNvSpPr>
          <p:nvPr>
            <p:ph type="title" hasCustomPrompt="1"/>
          </p:nvPr>
        </p:nvSpPr>
        <p:spPr>
          <a:xfrm>
            <a:off x="376239" y="887414"/>
            <a:ext cx="4806950" cy="579437"/>
          </a:xfrm>
          <a:prstGeom prst="rect">
            <a:avLst/>
          </a:prstGeom>
        </p:spPr>
        <p:txBody>
          <a:bodyPr/>
          <a:lstStyle>
            <a:lvl1pPr>
              <a:defRPr sz="2099" b="1"/>
            </a:lvl1pPr>
          </a:lstStyle>
          <a:p>
            <a:r>
              <a:rPr lang="de-DE" dirty="0"/>
              <a:t>MASTERTITELFORMAT BEARBEITEN</a:t>
            </a:r>
          </a:p>
        </p:txBody>
      </p:sp>
      <p:pic>
        <p:nvPicPr>
          <p:cNvPr id="8" name="Grafik 7">
            <a:extLst>
              <a:ext uri="{FF2B5EF4-FFF2-40B4-BE49-F238E27FC236}">
                <a16:creationId xmlns:a16="http://schemas.microsoft.com/office/drawing/2014/main" id="{9AE73832-5E48-4F47-91C9-3A3B026267C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343664" y="0"/>
            <a:ext cx="3800336" cy="5145088"/>
          </a:xfrm>
          <a:prstGeom prst="rect">
            <a:avLst/>
          </a:prstGeom>
        </p:spPr>
      </p:pic>
    </p:spTree>
    <p:extLst>
      <p:ext uri="{BB962C8B-B14F-4D97-AF65-F5344CB8AC3E}">
        <p14:creationId xmlns:p14="http://schemas.microsoft.com/office/powerpoint/2010/main" val="4224078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8466463"/>
      </p:ext>
    </p:extLst>
  </p:cSld>
  <p:clrMap bg1="lt1" tx1="dk1" bg2="lt2" tx2="dk2" accent1="accent1" accent2="accent2" accent3="accent3" accent4="accent4" accent5="accent5" accent6="accent6" hlink="hlink" folHlink="folHlink"/>
  <p:sldLayoutIdLst>
    <p:sldLayoutId id="2147483702" r:id="rId1"/>
    <p:sldLayoutId id="2147483694" r:id="rId2"/>
    <p:sldLayoutId id="2147483700" r:id="rId3"/>
    <p:sldLayoutId id="2147483705" r:id="rId4"/>
    <p:sldLayoutId id="2147483706" r:id="rId5"/>
    <p:sldLayoutId id="2147483707" r:id="rId6"/>
    <p:sldLayoutId id="2147483708" r:id="rId7"/>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1741264"/>
      </p:ext>
    </p:extLst>
  </p:cSld>
  <p:clrMap bg1="lt1" tx1="dk1" bg2="lt2" tx2="dk2" accent1="accent1" accent2="accent2" accent3="accent3" accent4="accent4" accent5="accent5" accent6="accent6" hlink="hlink" folHlink="folHlink"/>
  <p:sldLayoutIdLst>
    <p:sldLayoutId id="2147483721" r:id="rId1"/>
    <p:sldLayoutId id="2147483727"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4.em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4.em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14.emf"/><Relationship Id="rId1" Type="http://schemas.openxmlformats.org/officeDocument/2006/relationships/slideLayout" Target="../slideLayouts/slideLayout1.xml"/><Relationship Id="rId4" Type="http://schemas.openxmlformats.org/officeDocument/2006/relationships/image" Target="../media/image24.jpg"/></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14.em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em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6.em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6.em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6.em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em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1.em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1.emf"/><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1.em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1.emf"/><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1.emf"/><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1.emf"/><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31.emf"/><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43.jpg"/><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45.emf"/><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6.emf"/><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emf"/><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emf"/><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image" Target="../media/image10.jp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em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4.emf"/><Relationship Id="rId1" Type="http://schemas.openxmlformats.org/officeDocument/2006/relationships/slideLayout" Target="../slideLayouts/slideLayout1.xml"/><Relationship Id="rId4" Type="http://schemas.openxmlformats.org/officeDocument/2006/relationships/image" Target="../media/image17.jpg"/></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emf"/><Relationship Id="rId1" Type="http://schemas.openxmlformats.org/officeDocument/2006/relationships/slideLayout" Target="../slideLayouts/slideLayout1.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2E7EC8-E268-8141-AECC-AC028D2AA1E2}"/>
              </a:ext>
            </a:extLst>
          </p:cNvPr>
          <p:cNvSpPr>
            <a:spLocks noGrp="1"/>
          </p:cNvSpPr>
          <p:nvPr>
            <p:ph type="title"/>
          </p:nvPr>
        </p:nvSpPr>
        <p:spPr/>
        <p:txBody>
          <a:bodyPr/>
          <a:lstStyle/>
          <a:p>
            <a:r>
              <a:rPr lang="de-DE" dirty="0">
                <a:solidFill>
                  <a:prstClr val="white"/>
                </a:solidFill>
                <a:latin typeface="Arial"/>
              </a:rPr>
              <a:t>E-Line NEXT </a:t>
            </a:r>
            <a:br>
              <a:rPr lang="de-DE" dirty="0">
                <a:solidFill>
                  <a:prstClr val="white"/>
                </a:solidFill>
                <a:latin typeface="Arial"/>
              </a:rPr>
            </a:br>
            <a:br>
              <a:rPr lang="de-DE" dirty="0">
                <a:solidFill>
                  <a:prstClr val="white"/>
                </a:solidFill>
                <a:latin typeface="Arial"/>
              </a:rPr>
            </a:br>
            <a:r>
              <a:rPr lang="de-DE" dirty="0" err="1">
                <a:solidFill>
                  <a:prstClr val="white"/>
                </a:solidFill>
                <a:latin typeface="Arial"/>
              </a:rPr>
              <a:t>Everything</a:t>
            </a:r>
            <a:r>
              <a:rPr lang="de-DE" dirty="0">
                <a:solidFill>
                  <a:prstClr val="white"/>
                </a:solidFill>
                <a:latin typeface="Arial"/>
              </a:rPr>
              <a:t> </a:t>
            </a:r>
            <a:r>
              <a:rPr lang="de-DE" dirty="0" err="1">
                <a:solidFill>
                  <a:prstClr val="white"/>
                </a:solidFill>
                <a:latin typeface="Arial"/>
              </a:rPr>
              <a:t>remains</a:t>
            </a:r>
            <a:r>
              <a:rPr lang="de-DE" dirty="0">
                <a:solidFill>
                  <a:prstClr val="white"/>
                </a:solidFill>
                <a:latin typeface="Arial"/>
              </a:rPr>
              <a:t>. </a:t>
            </a:r>
            <a:br>
              <a:rPr lang="de-DE" dirty="0">
                <a:solidFill>
                  <a:prstClr val="white"/>
                </a:solidFill>
                <a:latin typeface="Arial"/>
              </a:rPr>
            </a:br>
            <a:r>
              <a:rPr lang="de-DE" dirty="0" err="1">
                <a:solidFill>
                  <a:prstClr val="white"/>
                </a:solidFill>
                <a:latin typeface="Arial"/>
              </a:rPr>
              <a:t>Except</a:t>
            </a:r>
            <a:r>
              <a:rPr lang="de-DE" dirty="0">
                <a:solidFill>
                  <a:prstClr val="white"/>
                </a:solidFill>
                <a:latin typeface="Arial"/>
              </a:rPr>
              <a:t> </a:t>
            </a:r>
            <a:r>
              <a:rPr lang="de-DE" dirty="0" err="1">
                <a:solidFill>
                  <a:prstClr val="white"/>
                </a:solidFill>
                <a:latin typeface="Arial"/>
              </a:rPr>
              <a:t>better</a:t>
            </a:r>
            <a:r>
              <a:rPr lang="de-DE" dirty="0">
                <a:solidFill>
                  <a:prstClr val="white"/>
                </a:solidFill>
                <a:latin typeface="Arial"/>
              </a:rPr>
              <a:t>.</a:t>
            </a:r>
            <a:br>
              <a:rPr lang="de-DE" dirty="0">
                <a:solidFill>
                  <a:prstClr val="white"/>
                </a:solidFill>
                <a:latin typeface="Arial"/>
              </a:rPr>
            </a:br>
            <a:br>
              <a:rPr lang="en-GB" dirty="0"/>
            </a:br>
            <a:r>
              <a:rPr lang="de-DE" sz="800" b="0" dirty="0"/>
              <a:t>www.trilux.com</a:t>
            </a:r>
            <a:endParaRPr lang="de-DE" dirty="0"/>
          </a:p>
        </p:txBody>
      </p:sp>
    </p:spTree>
    <p:extLst>
      <p:ext uri="{BB962C8B-B14F-4D97-AF65-F5344CB8AC3E}">
        <p14:creationId xmlns:p14="http://schemas.microsoft.com/office/powerpoint/2010/main" val="388863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FAB85E0-A4F1-9D41-9B37-349BAF403A17}"/>
              </a:ext>
            </a:extLst>
          </p:cNvPr>
          <p:cNvSpPr>
            <a:spLocks noGrp="1"/>
          </p:cNvSpPr>
          <p:nvPr>
            <p:ph type="title"/>
          </p:nvPr>
        </p:nvSpPr>
        <p:spPr/>
        <p:txBody>
          <a:bodyPr/>
          <a:lstStyle/>
          <a:p>
            <a:r>
              <a:rPr lang="en-GB" dirty="0"/>
              <a:t>Advantages with lighting design </a:t>
            </a:r>
            <a:endParaRPr lang="de-DE" dirty="0"/>
          </a:p>
        </p:txBody>
      </p:sp>
      <p:sp>
        <p:nvSpPr>
          <p:cNvPr id="4" name="Textplatzhalter 3">
            <a:extLst>
              <a:ext uri="{FF2B5EF4-FFF2-40B4-BE49-F238E27FC236}">
                <a16:creationId xmlns:a16="http://schemas.microsoft.com/office/drawing/2014/main" id="{C2E53E4A-53DA-3E4C-900F-0735FD523999}"/>
              </a:ext>
            </a:extLst>
          </p:cNvPr>
          <p:cNvSpPr>
            <a:spLocks noGrp="1"/>
          </p:cNvSpPr>
          <p:nvPr>
            <p:ph type="body" sz="quarter" idx="12"/>
          </p:nvPr>
        </p:nvSpPr>
        <p:spPr>
          <a:xfrm>
            <a:off x="272338" y="1563088"/>
            <a:ext cx="4806950" cy="3062699"/>
          </a:xfrm>
        </p:spPr>
        <p:txBody>
          <a:bodyPr/>
          <a:lstStyle/>
          <a:p>
            <a:pPr marL="0" indent="0">
              <a:buNone/>
            </a:pPr>
            <a:r>
              <a:rPr lang="en-GB" b="1" dirty="0">
                <a:cs typeface="Arial" panose="020B0604020202020204" pitchFamily="34" charset="0"/>
              </a:rPr>
              <a:t>High light output: luminous flux packages from 2,000 to 20,000 lumens </a:t>
            </a:r>
            <a:endParaRPr lang="de-DE" dirty="0">
              <a:cs typeface="Arial" panose="020B0604020202020204" pitchFamily="34" charset="0"/>
            </a:endParaRPr>
          </a:p>
          <a:p>
            <a:pPr marL="0" indent="0">
              <a:buNone/>
            </a:pPr>
            <a:r>
              <a:rPr lang="en-GB" dirty="0">
                <a:cs typeface="Arial" panose="020B0604020202020204" pitchFamily="34" charset="0"/>
              </a:rPr>
              <a:t>E-Line Next LED comes as standard with luminous flux packages of between 2,000 and 20,000 lumens. This means that warehouses with high mounting heights can be illuminated just as effortlessly and efficiently as offices, supermarkets and educational facilities. </a:t>
            </a:r>
            <a:endParaRPr lang="de-DE" dirty="0">
              <a:cs typeface="Arial" panose="020B0604020202020204" pitchFamily="34" charset="0"/>
            </a:endParaRPr>
          </a:p>
          <a:p>
            <a:pPr marL="0" indent="0">
              <a:buNone/>
            </a:pPr>
            <a:endParaRPr lang="en-GB" b="1" dirty="0">
              <a:cs typeface="Arial" panose="020B0604020202020204" pitchFamily="34" charset="0"/>
            </a:endParaRPr>
          </a:p>
          <a:p>
            <a:pPr marL="0" indent="0">
              <a:buNone/>
            </a:pPr>
            <a:r>
              <a:rPr lang="en-GB" b="1" dirty="0">
                <a:cs typeface="Arial" panose="020B0604020202020204" pitchFamily="34" charset="0"/>
              </a:rPr>
              <a:t>Perfect light and maximum efficiency: the ideal lumen package</a:t>
            </a:r>
          </a:p>
          <a:p>
            <a:pPr marL="0" indent="0">
              <a:buNone/>
            </a:pPr>
            <a:r>
              <a:rPr lang="en-GB" dirty="0">
                <a:cs typeface="Arial" panose="020B0604020202020204" pitchFamily="34" charset="0"/>
              </a:rPr>
              <a:t>Precise selection of the luminous flux guarantees maximum visual comfort and efficiency. This is the reason why the luminous flux packages of E-Line Next LED can be selected from 2,000 to 10,000 lumens in steps of 500. Between 10,000 and 20,000 lumens, the luminous flux packages can be configured in steps of 1,000 lumens. </a:t>
            </a:r>
            <a:endParaRPr lang="de-DE" dirty="0">
              <a:cs typeface="Arial" panose="020B0604020202020204" pitchFamily="34" charset="0"/>
            </a:endParaRPr>
          </a:p>
        </p:txBody>
      </p:sp>
      <p:grpSp>
        <p:nvGrpSpPr>
          <p:cNvPr id="8" name="Gruppierung 1"/>
          <p:cNvGrpSpPr/>
          <p:nvPr/>
        </p:nvGrpSpPr>
        <p:grpSpPr>
          <a:xfrm>
            <a:off x="5258356" y="887250"/>
            <a:ext cx="572400" cy="579600"/>
            <a:chOff x="2892426" y="461700"/>
            <a:chExt cx="795600" cy="795600"/>
          </a:xfrm>
        </p:grpSpPr>
        <p:sp>
          <p:nvSpPr>
            <p:cNvPr id="9" name="Rechteck 8"/>
            <p:cNvSpPr>
              <a:spLocks noChangeAspect="1"/>
            </p:cNvSpPr>
            <p:nvPr userDrawn="1"/>
          </p:nvSpPr>
          <p:spPr>
            <a:xfrm>
              <a:off x="2892426" y="461700"/>
              <a:ext cx="795600" cy="79560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Bild 15"/>
            <p:cNvPicPr>
              <a:picLocks noChangeAspect="1"/>
            </p:cNvPicPr>
            <p:nvPr userDrawn="1"/>
          </p:nvPicPr>
          <p:blipFill>
            <a:blip r:embed="rId2"/>
            <a:stretch>
              <a:fillRect/>
            </a:stretch>
          </p:blipFill>
          <p:spPr>
            <a:xfrm>
              <a:off x="3144036" y="662144"/>
              <a:ext cx="292379" cy="394712"/>
            </a:xfrm>
            <a:prstGeom prst="rect">
              <a:avLst/>
            </a:prstGeom>
          </p:spPr>
        </p:pic>
      </p:grpSp>
      <p:cxnSp>
        <p:nvCxnSpPr>
          <p:cNvPr id="7" name="Gerader Verbinder 6"/>
          <p:cNvCxnSpPr/>
          <p:nvPr/>
        </p:nvCxnSpPr>
        <p:spPr>
          <a:xfrm>
            <a:off x="6701337" y="390059"/>
            <a:ext cx="0" cy="4500000"/>
          </a:xfrm>
          <a:prstGeom prst="line">
            <a:avLst/>
          </a:prstGeom>
          <a:ln>
            <a:solidFill>
              <a:schemeClr val="tx1"/>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4" name="Gerader Verbinder 13"/>
          <p:cNvCxnSpPr/>
          <p:nvPr/>
        </p:nvCxnSpPr>
        <p:spPr>
          <a:xfrm>
            <a:off x="6630998" y="556313"/>
            <a:ext cx="252000"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5" name="Textfeld 14"/>
          <p:cNvSpPr txBox="1"/>
          <p:nvPr/>
        </p:nvSpPr>
        <p:spPr>
          <a:xfrm>
            <a:off x="6831843" y="454985"/>
            <a:ext cx="580608" cy="215444"/>
          </a:xfrm>
          <a:prstGeom prst="rect">
            <a:avLst/>
          </a:prstGeom>
          <a:noFill/>
        </p:spPr>
        <p:txBody>
          <a:bodyPr wrap="none" rtlCol="0">
            <a:spAutoFit/>
          </a:bodyPr>
          <a:lstStyle/>
          <a:p>
            <a:r>
              <a:rPr lang="de-DE" sz="800" dirty="0"/>
              <a:t>2.000 lm</a:t>
            </a:r>
          </a:p>
        </p:txBody>
      </p:sp>
      <p:cxnSp>
        <p:nvCxnSpPr>
          <p:cNvPr id="16" name="Gerader Verbinder 15"/>
          <p:cNvCxnSpPr/>
          <p:nvPr/>
        </p:nvCxnSpPr>
        <p:spPr>
          <a:xfrm>
            <a:off x="6630998" y="715107"/>
            <a:ext cx="252000"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7" name="Textfeld 16"/>
          <p:cNvSpPr txBox="1"/>
          <p:nvPr/>
        </p:nvSpPr>
        <p:spPr>
          <a:xfrm>
            <a:off x="6831843" y="613779"/>
            <a:ext cx="580608" cy="215444"/>
          </a:xfrm>
          <a:prstGeom prst="rect">
            <a:avLst/>
          </a:prstGeom>
          <a:noFill/>
        </p:spPr>
        <p:txBody>
          <a:bodyPr wrap="none" rtlCol="0">
            <a:spAutoFit/>
          </a:bodyPr>
          <a:lstStyle/>
          <a:p>
            <a:r>
              <a:rPr lang="de-DE" sz="800" dirty="0"/>
              <a:t>2.500 lm</a:t>
            </a:r>
          </a:p>
        </p:txBody>
      </p:sp>
      <p:cxnSp>
        <p:nvCxnSpPr>
          <p:cNvPr id="18" name="Gerader Verbinder 17"/>
          <p:cNvCxnSpPr/>
          <p:nvPr/>
        </p:nvCxnSpPr>
        <p:spPr>
          <a:xfrm>
            <a:off x="6630998" y="867099"/>
            <a:ext cx="252000"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9" name="Textfeld 18"/>
          <p:cNvSpPr txBox="1"/>
          <p:nvPr/>
        </p:nvSpPr>
        <p:spPr>
          <a:xfrm>
            <a:off x="6831843" y="765771"/>
            <a:ext cx="580608" cy="215444"/>
          </a:xfrm>
          <a:prstGeom prst="rect">
            <a:avLst/>
          </a:prstGeom>
          <a:noFill/>
        </p:spPr>
        <p:txBody>
          <a:bodyPr wrap="none" rtlCol="0">
            <a:spAutoFit/>
          </a:bodyPr>
          <a:lstStyle/>
          <a:p>
            <a:r>
              <a:rPr lang="de-DE" sz="800" dirty="0"/>
              <a:t>3.000 lm</a:t>
            </a:r>
          </a:p>
        </p:txBody>
      </p:sp>
      <p:cxnSp>
        <p:nvCxnSpPr>
          <p:cNvPr id="20" name="Gerader Verbinder 19"/>
          <p:cNvCxnSpPr/>
          <p:nvPr/>
        </p:nvCxnSpPr>
        <p:spPr>
          <a:xfrm>
            <a:off x="6630998" y="1026881"/>
            <a:ext cx="252000"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Textfeld 20"/>
          <p:cNvSpPr txBox="1"/>
          <p:nvPr/>
        </p:nvSpPr>
        <p:spPr>
          <a:xfrm>
            <a:off x="6831843" y="925553"/>
            <a:ext cx="580608" cy="215444"/>
          </a:xfrm>
          <a:prstGeom prst="rect">
            <a:avLst/>
          </a:prstGeom>
          <a:noFill/>
        </p:spPr>
        <p:txBody>
          <a:bodyPr wrap="none" rtlCol="0">
            <a:spAutoFit/>
          </a:bodyPr>
          <a:lstStyle/>
          <a:p>
            <a:r>
              <a:rPr lang="de-DE" sz="800" dirty="0"/>
              <a:t>3.500 lm</a:t>
            </a:r>
          </a:p>
        </p:txBody>
      </p:sp>
      <p:cxnSp>
        <p:nvCxnSpPr>
          <p:cNvPr id="22" name="Gerader Verbinder 21"/>
          <p:cNvCxnSpPr/>
          <p:nvPr/>
        </p:nvCxnSpPr>
        <p:spPr>
          <a:xfrm>
            <a:off x="6630998" y="1193848"/>
            <a:ext cx="252000"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Textfeld 22"/>
          <p:cNvSpPr txBox="1"/>
          <p:nvPr/>
        </p:nvSpPr>
        <p:spPr>
          <a:xfrm>
            <a:off x="6831843" y="1092520"/>
            <a:ext cx="580608" cy="215444"/>
          </a:xfrm>
          <a:prstGeom prst="rect">
            <a:avLst/>
          </a:prstGeom>
          <a:noFill/>
        </p:spPr>
        <p:txBody>
          <a:bodyPr wrap="none" rtlCol="0">
            <a:spAutoFit/>
          </a:bodyPr>
          <a:lstStyle/>
          <a:p>
            <a:r>
              <a:rPr lang="de-DE" sz="800" dirty="0"/>
              <a:t>4.000 lm</a:t>
            </a:r>
          </a:p>
        </p:txBody>
      </p:sp>
      <p:cxnSp>
        <p:nvCxnSpPr>
          <p:cNvPr id="24" name="Gerader Verbinder 23"/>
          <p:cNvCxnSpPr/>
          <p:nvPr/>
        </p:nvCxnSpPr>
        <p:spPr>
          <a:xfrm>
            <a:off x="6630998" y="1352642"/>
            <a:ext cx="252000"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5" name="Textfeld 24"/>
          <p:cNvSpPr txBox="1"/>
          <p:nvPr/>
        </p:nvSpPr>
        <p:spPr>
          <a:xfrm>
            <a:off x="6831843" y="1251314"/>
            <a:ext cx="580608" cy="215444"/>
          </a:xfrm>
          <a:prstGeom prst="rect">
            <a:avLst/>
          </a:prstGeom>
          <a:noFill/>
        </p:spPr>
        <p:txBody>
          <a:bodyPr wrap="none" rtlCol="0">
            <a:spAutoFit/>
          </a:bodyPr>
          <a:lstStyle/>
          <a:p>
            <a:r>
              <a:rPr lang="de-DE" sz="800" dirty="0"/>
              <a:t>4.500 lm</a:t>
            </a:r>
          </a:p>
        </p:txBody>
      </p:sp>
      <p:cxnSp>
        <p:nvCxnSpPr>
          <p:cNvPr id="26" name="Gerader Verbinder 25"/>
          <p:cNvCxnSpPr/>
          <p:nvPr/>
        </p:nvCxnSpPr>
        <p:spPr>
          <a:xfrm>
            <a:off x="6630998" y="1504634"/>
            <a:ext cx="252000"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7" name="Textfeld 26"/>
          <p:cNvSpPr txBox="1"/>
          <p:nvPr/>
        </p:nvSpPr>
        <p:spPr>
          <a:xfrm>
            <a:off x="6831843" y="1403306"/>
            <a:ext cx="580608" cy="215444"/>
          </a:xfrm>
          <a:prstGeom prst="rect">
            <a:avLst/>
          </a:prstGeom>
          <a:noFill/>
        </p:spPr>
        <p:txBody>
          <a:bodyPr wrap="none" rtlCol="0">
            <a:spAutoFit/>
          </a:bodyPr>
          <a:lstStyle/>
          <a:p>
            <a:r>
              <a:rPr lang="de-DE" sz="800" dirty="0"/>
              <a:t>5.000 lm</a:t>
            </a:r>
          </a:p>
        </p:txBody>
      </p:sp>
      <p:cxnSp>
        <p:nvCxnSpPr>
          <p:cNvPr id="28" name="Gerader Verbinder 27"/>
          <p:cNvCxnSpPr/>
          <p:nvPr/>
        </p:nvCxnSpPr>
        <p:spPr>
          <a:xfrm>
            <a:off x="6630998" y="1664416"/>
            <a:ext cx="252000"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9" name="Textfeld 28"/>
          <p:cNvSpPr txBox="1"/>
          <p:nvPr/>
        </p:nvSpPr>
        <p:spPr>
          <a:xfrm>
            <a:off x="6831843" y="1563088"/>
            <a:ext cx="580608" cy="215444"/>
          </a:xfrm>
          <a:prstGeom prst="rect">
            <a:avLst/>
          </a:prstGeom>
          <a:noFill/>
        </p:spPr>
        <p:txBody>
          <a:bodyPr wrap="none" rtlCol="0">
            <a:spAutoFit/>
          </a:bodyPr>
          <a:lstStyle/>
          <a:p>
            <a:r>
              <a:rPr lang="de-DE" sz="800" dirty="0"/>
              <a:t>5.500 lm</a:t>
            </a:r>
          </a:p>
        </p:txBody>
      </p:sp>
      <p:cxnSp>
        <p:nvCxnSpPr>
          <p:cNvPr id="30" name="Gerader Verbinder 29"/>
          <p:cNvCxnSpPr/>
          <p:nvPr/>
        </p:nvCxnSpPr>
        <p:spPr>
          <a:xfrm>
            <a:off x="6630998" y="1823113"/>
            <a:ext cx="252000"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1" name="Textfeld 30"/>
          <p:cNvSpPr txBox="1"/>
          <p:nvPr/>
        </p:nvSpPr>
        <p:spPr>
          <a:xfrm>
            <a:off x="6831843" y="1721785"/>
            <a:ext cx="580608" cy="215444"/>
          </a:xfrm>
          <a:prstGeom prst="rect">
            <a:avLst/>
          </a:prstGeom>
          <a:noFill/>
        </p:spPr>
        <p:txBody>
          <a:bodyPr wrap="none" rtlCol="0">
            <a:spAutoFit/>
          </a:bodyPr>
          <a:lstStyle/>
          <a:p>
            <a:r>
              <a:rPr lang="de-DE" sz="800" dirty="0"/>
              <a:t>6.000 lm</a:t>
            </a:r>
          </a:p>
        </p:txBody>
      </p:sp>
      <p:cxnSp>
        <p:nvCxnSpPr>
          <p:cNvPr id="32" name="Gerader Verbinder 31"/>
          <p:cNvCxnSpPr/>
          <p:nvPr/>
        </p:nvCxnSpPr>
        <p:spPr>
          <a:xfrm>
            <a:off x="6630998" y="1981907"/>
            <a:ext cx="252000"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3" name="Textfeld 32"/>
          <p:cNvSpPr txBox="1"/>
          <p:nvPr/>
        </p:nvSpPr>
        <p:spPr>
          <a:xfrm>
            <a:off x="6831843" y="1880579"/>
            <a:ext cx="580608" cy="215444"/>
          </a:xfrm>
          <a:prstGeom prst="rect">
            <a:avLst/>
          </a:prstGeom>
          <a:noFill/>
        </p:spPr>
        <p:txBody>
          <a:bodyPr wrap="none" rtlCol="0">
            <a:spAutoFit/>
          </a:bodyPr>
          <a:lstStyle/>
          <a:p>
            <a:r>
              <a:rPr lang="de-DE" sz="800" dirty="0"/>
              <a:t>6.500 lm</a:t>
            </a:r>
          </a:p>
        </p:txBody>
      </p:sp>
      <p:cxnSp>
        <p:nvCxnSpPr>
          <p:cNvPr id="34" name="Gerader Verbinder 33"/>
          <p:cNvCxnSpPr/>
          <p:nvPr/>
        </p:nvCxnSpPr>
        <p:spPr>
          <a:xfrm>
            <a:off x="6630998" y="2133899"/>
            <a:ext cx="252000"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5" name="Textfeld 34"/>
          <p:cNvSpPr txBox="1"/>
          <p:nvPr/>
        </p:nvSpPr>
        <p:spPr>
          <a:xfrm>
            <a:off x="6831843" y="2032571"/>
            <a:ext cx="580608" cy="215444"/>
          </a:xfrm>
          <a:prstGeom prst="rect">
            <a:avLst/>
          </a:prstGeom>
          <a:noFill/>
        </p:spPr>
        <p:txBody>
          <a:bodyPr wrap="none" rtlCol="0">
            <a:spAutoFit/>
          </a:bodyPr>
          <a:lstStyle/>
          <a:p>
            <a:r>
              <a:rPr lang="de-DE" sz="800" dirty="0"/>
              <a:t>7.000 lm</a:t>
            </a:r>
          </a:p>
        </p:txBody>
      </p:sp>
      <p:cxnSp>
        <p:nvCxnSpPr>
          <p:cNvPr id="36" name="Gerader Verbinder 35"/>
          <p:cNvCxnSpPr/>
          <p:nvPr/>
        </p:nvCxnSpPr>
        <p:spPr>
          <a:xfrm>
            <a:off x="6630998" y="2293681"/>
            <a:ext cx="252000"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7" name="Textfeld 36"/>
          <p:cNvSpPr txBox="1"/>
          <p:nvPr/>
        </p:nvSpPr>
        <p:spPr>
          <a:xfrm>
            <a:off x="6831843" y="2192353"/>
            <a:ext cx="580608" cy="215444"/>
          </a:xfrm>
          <a:prstGeom prst="rect">
            <a:avLst/>
          </a:prstGeom>
          <a:noFill/>
        </p:spPr>
        <p:txBody>
          <a:bodyPr wrap="none" rtlCol="0">
            <a:spAutoFit/>
          </a:bodyPr>
          <a:lstStyle/>
          <a:p>
            <a:r>
              <a:rPr lang="de-DE" sz="800" dirty="0"/>
              <a:t>7.500 lm</a:t>
            </a:r>
          </a:p>
        </p:txBody>
      </p:sp>
      <p:cxnSp>
        <p:nvCxnSpPr>
          <p:cNvPr id="38" name="Gerader Verbinder 37"/>
          <p:cNvCxnSpPr/>
          <p:nvPr/>
        </p:nvCxnSpPr>
        <p:spPr>
          <a:xfrm>
            <a:off x="6630998" y="2460648"/>
            <a:ext cx="252000"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9" name="Textfeld 38"/>
          <p:cNvSpPr txBox="1"/>
          <p:nvPr/>
        </p:nvSpPr>
        <p:spPr>
          <a:xfrm>
            <a:off x="6831843" y="2359320"/>
            <a:ext cx="580608" cy="215444"/>
          </a:xfrm>
          <a:prstGeom prst="rect">
            <a:avLst/>
          </a:prstGeom>
          <a:noFill/>
        </p:spPr>
        <p:txBody>
          <a:bodyPr wrap="none" rtlCol="0">
            <a:spAutoFit/>
          </a:bodyPr>
          <a:lstStyle/>
          <a:p>
            <a:r>
              <a:rPr lang="de-DE" sz="800" dirty="0"/>
              <a:t>8.000 lm</a:t>
            </a:r>
          </a:p>
        </p:txBody>
      </p:sp>
      <p:cxnSp>
        <p:nvCxnSpPr>
          <p:cNvPr id="40" name="Gerader Verbinder 39"/>
          <p:cNvCxnSpPr/>
          <p:nvPr/>
        </p:nvCxnSpPr>
        <p:spPr>
          <a:xfrm>
            <a:off x="6630998" y="2619442"/>
            <a:ext cx="252000"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1" name="Textfeld 40"/>
          <p:cNvSpPr txBox="1"/>
          <p:nvPr/>
        </p:nvSpPr>
        <p:spPr>
          <a:xfrm>
            <a:off x="6831843" y="2518114"/>
            <a:ext cx="580608" cy="215444"/>
          </a:xfrm>
          <a:prstGeom prst="rect">
            <a:avLst/>
          </a:prstGeom>
          <a:noFill/>
        </p:spPr>
        <p:txBody>
          <a:bodyPr wrap="none" rtlCol="0">
            <a:spAutoFit/>
          </a:bodyPr>
          <a:lstStyle/>
          <a:p>
            <a:r>
              <a:rPr lang="de-DE" sz="800" dirty="0"/>
              <a:t>8.500 lm</a:t>
            </a:r>
          </a:p>
        </p:txBody>
      </p:sp>
      <p:cxnSp>
        <p:nvCxnSpPr>
          <p:cNvPr id="42" name="Gerader Verbinder 41"/>
          <p:cNvCxnSpPr/>
          <p:nvPr/>
        </p:nvCxnSpPr>
        <p:spPr>
          <a:xfrm>
            <a:off x="6630998" y="2771434"/>
            <a:ext cx="252000"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3" name="Textfeld 42"/>
          <p:cNvSpPr txBox="1"/>
          <p:nvPr/>
        </p:nvSpPr>
        <p:spPr>
          <a:xfrm>
            <a:off x="6831843" y="2670106"/>
            <a:ext cx="580608" cy="215444"/>
          </a:xfrm>
          <a:prstGeom prst="rect">
            <a:avLst/>
          </a:prstGeom>
          <a:noFill/>
        </p:spPr>
        <p:txBody>
          <a:bodyPr wrap="none" rtlCol="0">
            <a:spAutoFit/>
          </a:bodyPr>
          <a:lstStyle/>
          <a:p>
            <a:r>
              <a:rPr lang="de-DE" sz="800" dirty="0"/>
              <a:t>9.000 lm</a:t>
            </a:r>
          </a:p>
        </p:txBody>
      </p:sp>
      <p:cxnSp>
        <p:nvCxnSpPr>
          <p:cNvPr id="44" name="Gerader Verbinder 43"/>
          <p:cNvCxnSpPr/>
          <p:nvPr/>
        </p:nvCxnSpPr>
        <p:spPr>
          <a:xfrm>
            <a:off x="6630998" y="2931216"/>
            <a:ext cx="252000"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5" name="Textfeld 44"/>
          <p:cNvSpPr txBox="1"/>
          <p:nvPr/>
        </p:nvSpPr>
        <p:spPr>
          <a:xfrm>
            <a:off x="6831843" y="2829888"/>
            <a:ext cx="580608" cy="215444"/>
          </a:xfrm>
          <a:prstGeom prst="rect">
            <a:avLst/>
          </a:prstGeom>
          <a:noFill/>
        </p:spPr>
        <p:txBody>
          <a:bodyPr wrap="none" rtlCol="0">
            <a:spAutoFit/>
          </a:bodyPr>
          <a:lstStyle/>
          <a:p>
            <a:r>
              <a:rPr lang="de-DE" sz="800" dirty="0"/>
              <a:t>9.500 lm</a:t>
            </a:r>
          </a:p>
        </p:txBody>
      </p:sp>
      <p:cxnSp>
        <p:nvCxnSpPr>
          <p:cNvPr id="46" name="Gerader Verbinder 45"/>
          <p:cNvCxnSpPr/>
          <p:nvPr/>
        </p:nvCxnSpPr>
        <p:spPr>
          <a:xfrm>
            <a:off x="6630998" y="3115586"/>
            <a:ext cx="252000"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7" name="Textfeld 46"/>
          <p:cNvSpPr txBox="1"/>
          <p:nvPr/>
        </p:nvSpPr>
        <p:spPr>
          <a:xfrm>
            <a:off x="6831843" y="3014258"/>
            <a:ext cx="651140" cy="215444"/>
          </a:xfrm>
          <a:prstGeom prst="rect">
            <a:avLst/>
          </a:prstGeom>
          <a:noFill/>
        </p:spPr>
        <p:txBody>
          <a:bodyPr wrap="none" rtlCol="0">
            <a:spAutoFit/>
          </a:bodyPr>
          <a:lstStyle/>
          <a:p>
            <a:r>
              <a:rPr lang="de-DE" sz="800" b="1" dirty="0"/>
              <a:t>10.000 lm</a:t>
            </a:r>
          </a:p>
        </p:txBody>
      </p:sp>
      <p:cxnSp>
        <p:nvCxnSpPr>
          <p:cNvPr id="48" name="Gerader Verbinder 47"/>
          <p:cNvCxnSpPr/>
          <p:nvPr/>
        </p:nvCxnSpPr>
        <p:spPr>
          <a:xfrm>
            <a:off x="6630998" y="3295856"/>
            <a:ext cx="252000"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9" name="Textfeld 48"/>
          <p:cNvSpPr txBox="1"/>
          <p:nvPr/>
        </p:nvSpPr>
        <p:spPr>
          <a:xfrm>
            <a:off x="6831843" y="3194528"/>
            <a:ext cx="638316" cy="215444"/>
          </a:xfrm>
          <a:prstGeom prst="rect">
            <a:avLst/>
          </a:prstGeom>
          <a:noFill/>
        </p:spPr>
        <p:txBody>
          <a:bodyPr wrap="none" rtlCol="0">
            <a:spAutoFit/>
          </a:bodyPr>
          <a:lstStyle/>
          <a:p>
            <a:r>
              <a:rPr lang="de-DE" sz="800" dirty="0"/>
              <a:t>11.000 lm</a:t>
            </a:r>
          </a:p>
        </p:txBody>
      </p:sp>
      <p:cxnSp>
        <p:nvCxnSpPr>
          <p:cNvPr id="52" name="Gerader Verbinder 51"/>
          <p:cNvCxnSpPr/>
          <p:nvPr/>
        </p:nvCxnSpPr>
        <p:spPr>
          <a:xfrm>
            <a:off x="6630998" y="3447230"/>
            <a:ext cx="252000"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3" name="Textfeld 52"/>
          <p:cNvSpPr txBox="1"/>
          <p:nvPr/>
        </p:nvSpPr>
        <p:spPr>
          <a:xfrm>
            <a:off x="6831843" y="3345902"/>
            <a:ext cx="638316" cy="215444"/>
          </a:xfrm>
          <a:prstGeom prst="rect">
            <a:avLst/>
          </a:prstGeom>
          <a:noFill/>
        </p:spPr>
        <p:txBody>
          <a:bodyPr wrap="none" rtlCol="0">
            <a:spAutoFit/>
          </a:bodyPr>
          <a:lstStyle/>
          <a:p>
            <a:r>
              <a:rPr lang="de-DE" sz="800" dirty="0"/>
              <a:t>12.000 lm</a:t>
            </a:r>
          </a:p>
        </p:txBody>
      </p:sp>
      <p:cxnSp>
        <p:nvCxnSpPr>
          <p:cNvPr id="54" name="Gerader Verbinder 53"/>
          <p:cNvCxnSpPr/>
          <p:nvPr/>
        </p:nvCxnSpPr>
        <p:spPr>
          <a:xfrm>
            <a:off x="6630998" y="3608318"/>
            <a:ext cx="252000"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5" name="Textfeld 54"/>
          <p:cNvSpPr txBox="1"/>
          <p:nvPr/>
        </p:nvSpPr>
        <p:spPr>
          <a:xfrm>
            <a:off x="6831843" y="3506990"/>
            <a:ext cx="638316" cy="215444"/>
          </a:xfrm>
          <a:prstGeom prst="rect">
            <a:avLst/>
          </a:prstGeom>
          <a:noFill/>
        </p:spPr>
        <p:txBody>
          <a:bodyPr wrap="none" rtlCol="0">
            <a:spAutoFit/>
          </a:bodyPr>
          <a:lstStyle/>
          <a:p>
            <a:r>
              <a:rPr lang="de-DE" sz="800" dirty="0"/>
              <a:t>13.000 lm</a:t>
            </a:r>
          </a:p>
        </p:txBody>
      </p:sp>
      <p:cxnSp>
        <p:nvCxnSpPr>
          <p:cNvPr id="64" name="Gerader Verbinder 63"/>
          <p:cNvCxnSpPr/>
          <p:nvPr/>
        </p:nvCxnSpPr>
        <p:spPr>
          <a:xfrm>
            <a:off x="6630998" y="3765426"/>
            <a:ext cx="252000"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5" name="Textfeld 64"/>
          <p:cNvSpPr txBox="1"/>
          <p:nvPr/>
        </p:nvSpPr>
        <p:spPr>
          <a:xfrm>
            <a:off x="6831843" y="3664098"/>
            <a:ext cx="638316" cy="215444"/>
          </a:xfrm>
          <a:prstGeom prst="rect">
            <a:avLst/>
          </a:prstGeom>
          <a:noFill/>
        </p:spPr>
        <p:txBody>
          <a:bodyPr wrap="none" rtlCol="0">
            <a:spAutoFit/>
          </a:bodyPr>
          <a:lstStyle/>
          <a:p>
            <a:r>
              <a:rPr lang="de-DE" sz="800" dirty="0"/>
              <a:t>14.000 lm</a:t>
            </a:r>
          </a:p>
        </p:txBody>
      </p:sp>
      <p:cxnSp>
        <p:nvCxnSpPr>
          <p:cNvPr id="66" name="Gerader Verbinder 65"/>
          <p:cNvCxnSpPr/>
          <p:nvPr/>
        </p:nvCxnSpPr>
        <p:spPr>
          <a:xfrm>
            <a:off x="6630998" y="3926514"/>
            <a:ext cx="252000"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7" name="Textfeld 66"/>
          <p:cNvSpPr txBox="1"/>
          <p:nvPr/>
        </p:nvSpPr>
        <p:spPr>
          <a:xfrm>
            <a:off x="6831843" y="3825186"/>
            <a:ext cx="638316" cy="215444"/>
          </a:xfrm>
          <a:prstGeom prst="rect">
            <a:avLst/>
          </a:prstGeom>
          <a:noFill/>
        </p:spPr>
        <p:txBody>
          <a:bodyPr wrap="none" rtlCol="0">
            <a:spAutoFit/>
          </a:bodyPr>
          <a:lstStyle/>
          <a:p>
            <a:r>
              <a:rPr lang="de-DE" sz="800" dirty="0"/>
              <a:t>15.000 lm</a:t>
            </a:r>
          </a:p>
        </p:txBody>
      </p:sp>
      <p:cxnSp>
        <p:nvCxnSpPr>
          <p:cNvPr id="68" name="Gerader Verbinder 67"/>
          <p:cNvCxnSpPr/>
          <p:nvPr/>
        </p:nvCxnSpPr>
        <p:spPr>
          <a:xfrm>
            <a:off x="6630998" y="4077888"/>
            <a:ext cx="252000"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9" name="Textfeld 68"/>
          <p:cNvSpPr txBox="1"/>
          <p:nvPr/>
        </p:nvSpPr>
        <p:spPr>
          <a:xfrm>
            <a:off x="6831843" y="3976560"/>
            <a:ext cx="638316" cy="215444"/>
          </a:xfrm>
          <a:prstGeom prst="rect">
            <a:avLst/>
          </a:prstGeom>
          <a:noFill/>
        </p:spPr>
        <p:txBody>
          <a:bodyPr wrap="none" rtlCol="0">
            <a:spAutoFit/>
          </a:bodyPr>
          <a:lstStyle/>
          <a:p>
            <a:r>
              <a:rPr lang="de-DE" sz="800" dirty="0"/>
              <a:t>16.000 lm</a:t>
            </a:r>
          </a:p>
        </p:txBody>
      </p:sp>
      <p:cxnSp>
        <p:nvCxnSpPr>
          <p:cNvPr id="70" name="Gerader Verbinder 69"/>
          <p:cNvCxnSpPr/>
          <p:nvPr/>
        </p:nvCxnSpPr>
        <p:spPr>
          <a:xfrm>
            <a:off x="6630998" y="4238976"/>
            <a:ext cx="252000"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1" name="Textfeld 70"/>
          <p:cNvSpPr txBox="1"/>
          <p:nvPr/>
        </p:nvSpPr>
        <p:spPr>
          <a:xfrm>
            <a:off x="6831843" y="4137648"/>
            <a:ext cx="638316" cy="215444"/>
          </a:xfrm>
          <a:prstGeom prst="rect">
            <a:avLst/>
          </a:prstGeom>
          <a:noFill/>
        </p:spPr>
        <p:txBody>
          <a:bodyPr wrap="none" rtlCol="0">
            <a:spAutoFit/>
          </a:bodyPr>
          <a:lstStyle/>
          <a:p>
            <a:r>
              <a:rPr lang="de-DE" sz="800" dirty="0"/>
              <a:t>17.000 lm</a:t>
            </a:r>
          </a:p>
        </p:txBody>
      </p:sp>
      <p:cxnSp>
        <p:nvCxnSpPr>
          <p:cNvPr id="72" name="Gerader Verbinder 71"/>
          <p:cNvCxnSpPr/>
          <p:nvPr/>
        </p:nvCxnSpPr>
        <p:spPr>
          <a:xfrm>
            <a:off x="6630998" y="4388988"/>
            <a:ext cx="252000"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3" name="Textfeld 72"/>
          <p:cNvSpPr txBox="1"/>
          <p:nvPr/>
        </p:nvSpPr>
        <p:spPr>
          <a:xfrm>
            <a:off x="6831843" y="4287660"/>
            <a:ext cx="638316" cy="215444"/>
          </a:xfrm>
          <a:prstGeom prst="rect">
            <a:avLst/>
          </a:prstGeom>
          <a:noFill/>
        </p:spPr>
        <p:txBody>
          <a:bodyPr wrap="none" rtlCol="0">
            <a:spAutoFit/>
          </a:bodyPr>
          <a:lstStyle/>
          <a:p>
            <a:r>
              <a:rPr lang="de-DE" sz="800" dirty="0"/>
              <a:t>18.000 lm</a:t>
            </a:r>
          </a:p>
        </p:txBody>
      </p:sp>
      <p:cxnSp>
        <p:nvCxnSpPr>
          <p:cNvPr id="74" name="Gerader Verbinder 73"/>
          <p:cNvCxnSpPr/>
          <p:nvPr/>
        </p:nvCxnSpPr>
        <p:spPr>
          <a:xfrm>
            <a:off x="6630998" y="4540362"/>
            <a:ext cx="252000"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5" name="Textfeld 74"/>
          <p:cNvSpPr txBox="1"/>
          <p:nvPr/>
        </p:nvSpPr>
        <p:spPr>
          <a:xfrm>
            <a:off x="6831843" y="4439034"/>
            <a:ext cx="638316" cy="215444"/>
          </a:xfrm>
          <a:prstGeom prst="rect">
            <a:avLst/>
          </a:prstGeom>
          <a:noFill/>
        </p:spPr>
        <p:txBody>
          <a:bodyPr wrap="none" rtlCol="0">
            <a:spAutoFit/>
          </a:bodyPr>
          <a:lstStyle/>
          <a:p>
            <a:r>
              <a:rPr lang="de-DE" sz="800" dirty="0"/>
              <a:t>19.000 lm</a:t>
            </a:r>
          </a:p>
        </p:txBody>
      </p:sp>
      <p:cxnSp>
        <p:nvCxnSpPr>
          <p:cNvPr id="76" name="Gerader Verbinder 75"/>
          <p:cNvCxnSpPr/>
          <p:nvPr/>
        </p:nvCxnSpPr>
        <p:spPr>
          <a:xfrm>
            <a:off x="6630998" y="4720632"/>
            <a:ext cx="252000"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7" name="Textfeld 76"/>
          <p:cNvSpPr txBox="1"/>
          <p:nvPr/>
        </p:nvSpPr>
        <p:spPr>
          <a:xfrm>
            <a:off x="6831843" y="4619304"/>
            <a:ext cx="651140" cy="215444"/>
          </a:xfrm>
          <a:prstGeom prst="rect">
            <a:avLst/>
          </a:prstGeom>
          <a:noFill/>
        </p:spPr>
        <p:txBody>
          <a:bodyPr wrap="none" rtlCol="0">
            <a:spAutoFit/>
          </a:bodyPr>
          <a:lstStyle/>
          <a:p>
            <a:r>
              <a:rPr lang="de-DE" sz="800" b="1" dirty="0"/>
              <a:t>20.000 lm</a:t>
            </a:r>
          </a:p>
        </p:txBody>
      </p:sp>
      <p:sp>
        <p:nvSpPr>
          <p:cNvPr id="80" name="Textfeld 79"/>
          <p:cNvSpPr txBox="1"/>
          <p:nvPr/>
        </p:nvSpPr>
        <p:spPr>
          <a:xfrm>
            <a:off x="7681193" y="526100"/>
            <a:ext cx="494046" cy="215444"/>
          </a:xfrm>
          <a:prstGeom prst="rect">
            <a:avLst/>
          </a:prstGeom>
          <a:noFill/>
        </p:spPr>
        <p:txBody>
          <a:bodyPr wrap="none" rtlCol="0">
            <a:spAutoFit/>
          </a:bodyPr>
          <a:lstStyle/>
          <a:p>
            <a:r>
              <a:rPr lang="de-DE" sz="800" dirty="0"/>
              <a:t>500 lm</a:t>
            </a:r>
          </a:p>
        </p:txBody>
      </p:sp>
      <p:grpSp>
        <p:nvGrpSpPr>
          <p:cNvPr id="91" name="Gruppieren 90"/>
          <p:cNvGrpSpPr/>
          <p:nvPr/>
        </p:nvGrpSpPr>
        <p:grpSpPr>
          <a:xfrm>
            <a:off x="7506621" y="533140"/>
            <a:ext cx="231188" cy="183015"/>
            <a:chOff x="1675302" y="3295856"/>
            <a:chExt cx="231188" cy="183015"/>
          </a:xfrm>
        </p:grpSpPr>
        <p:sp>
          <p:nvSpPr>
            <p:cNvPr id="82" name="Ellipse 81"/>
            <p:cNvSpPr/>
            <p:nvPr/>
          </p:nvSpPr>
          <p:spPr>
            <a:xfrm>
              <a:off x="1726490" y="3295856"/>
              <a:ext cx="180000" cy="180000"/>
            </a:xfrm>
            <a:prstGeom prst="ellips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4" name="Rechteck 83"/>
            <p:cNvSpPr/>
            <p:nvPr/>
          </p:nvSpPr>
          <p:spPr>
            <a:xfrm>
              <a:off x="1675302" y="3295856"/>
              <a:ext cx="131700" cy="1830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92" name="Gruppieren 91"/>
          <p:cNvGrpSpPr/>
          <p:nvPr/>
        </p:nvGrpSpPr>
        <p:grpSpPr>
          <a:xfrm>
            <a:off x="7513033" y="713171"/>
            <a:ext cx="231188" cy="183015"/>
            <a:chOff x="1675302" y="3295856"/>
            <a:chExt cx="231188" cy="183015"/>
          </a:xfrm>
        </p:grpSpPr>
        <p:sp>
          <p:nvSpPr>
            <p:cNvPr id="93" name="Ellipse 92"/>
            <p:cNvSpPr/>
            <p:nvPr/>
          </p:nvSpPr>
          <p:spPr>
            <a:xfrm>
              <a:off x="1726490" y="3295856"/>
              <a:ext cx="180000" cy="180000"/>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4" name="Rechteck 93"/>
            <p:cNvSpPr/>
            <p:nvPr/>
          </p:nvSpPr>
          <p:spPr>
            <a:xfrm>
              <a:off x="1675302" y="3295856"/>
              <a:ext cx="131700" cy="1830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95" name="Gruppieren 94"/>
          <p:cNvGrpSpPr/>
          <p:nvPr/>
        </p:nvGrpSpPr>
        <p:grpSpPr>
          <a:xfrm>
            <a:off x="7519174" y="897227"/>
            <a:ext cx="231188" cy="183015"/>
            <a:chOff x="1675302" y="3295856"/>
            <a:chExt cx="231188" cy="183015"/>
          </a:xfrm>
        </p:grpSpPr>
        <p:sp>
          <p:nvSpPr>
            <p:cNvPr id="96" name="Ellipse 95"/>
            <p:cNvSpPr/>
            <p:nvPr/>
          </p:nvSpPr>
          <p:spPr>
            <a:xfrm>
              <a:off x="1726490" y="3295856"/>
              <a:ext cx="180000" cy="180000"/>
            </a:xfrm>
            <a:prstGeom prst="ellipse">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7" name="Rechteck 96"/>
            <p:cNvSpPr/>
            <p:nvPr/>
          </p:nvSpPr>
          <p:spPr>
            <a:xfrm>
              <a:off x="1675302" y="3295856"/>
              <a:ext cx="131700" cy="1830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78" name="Geschweifte Klammer rechts 77"/>
          <p:cNvSpPr/>
          <p:nvPr/>
        </p:nvSpPr>
        <p:spPr>
          <a:xfrm>
            <a:off x="7594269" y="453341"/>
            <a:ext cx="57549" cy="2739543"/>
          </a:xfrm>
          <a:prstGeom prst="rightBrac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98" name="Textfeld 97"/>
          <p:cNvSpPr txBox="1"/>
          <p:nvPr/>
        </p:nvSpPr>
        <p:spPr>
          <a:xfrm>
            <a:off x="7817983" y="3085162"/>
            <a:ext cx="580608" cy="215444"/>
          </a:xfrm>
          <a:prstGeom prst="rect">
            <a:avLst/>
          </a:prstGeom>
          <a:noFill/>
        </p:spPr>
        <p:txBody>
          <a:bodyPr wrap="none" rtlCol="0">
            <a:spAutoFit/>
          </a:bodyPr>
          <a:lstStyle/>
          <a:p>
            <a:r>
              <a:rPr lang="de-DE" sz="800" dirty="0"/>
              <a:t>1.000 lm</a:t>
            </a:r>
          </a:p>
        </p:txBody>
      </p:sp>
      <p:grpSp>
        <p:nvGrpSpPr>
          <p:cNvPr id="99" name="Gruppieren 98"/>
          <p:cNvGrpSpPr/>
          <p:nvPr/>
        </p:nvGrpSpPr>
        <p:grpSpPr>
          <a:xfrm>
            <a:off x="7643411" y="3092202"/>
            <a:ext cx="231188" cy="183015"/>
            <a:chOff x="1675302" y="3295856"/>
            <a:chExt cx="231188" cy="183015"/>
          </a:xfrm>
        </p:grpSpPr>
        <p:sp>
          <p:nvSpPr>
            <p:cNvPr id="100" name="Ellipse 99"/>
            <p:cNvSpPr/>
            <p:nvPr/>
          </p:nvSpPr>
          <p:spPr>
            <a:xfrm>
              <a:off x="1726490" y="3295856"/>
              <a:ext cx="180000" cy="180000"/>
            </a:xfrm>
            <a:prstGeom prst="ellips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1" name="Rechteck 100"/>
            <p:cNvSpPr/>
            <p:nvPr/>
          </p:nvSpPr>
          <p:spPr>
            <a:xfrm>
              <a:off x="1675302" y="3295856"/>
              <a:ext cx="131700" cy="1830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02" name="Gruppieren 101"/>
          <p:cNvGrpSpPr/>
          <p:nvPr/>
        </p:nvGrpSpPr>
        <p:grpSpPr>
          <a:xfrm>
            <a:off x="7649823" y="3272233"/>
            <a:ext cx="231188" cy="183015"/>
            <a:chOff x="1675302" y="3295856"/>
            <a:chExt cx="231188" cy="183015"/>
          </a:xfrm>
        </p:grpSpPr>
        <p:sp>
          <p:nvSpPr>
            <p:cNvPr id="103" name="Ellipse 102"/>
            <p:cNvSpPr/>
            <p:nvPr/>
          </p:nvSpPr>
          <p:spPr>
            <a:xfrm>
              <a:off x="1726490" y="3295856"/>
              <a:ext cx="180000" cy="180000"/>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4" name="Rechteck 103"/>
            <p:cNvSpPr/>
            <p:nvPr/>
          </p:nvSpPr>
          <p:spPr>
            <a:xfrm>
              <a:off x="1675302" y="3295856"/>
              <a:ext cx="131700" cy="1830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05" name="Gruppieren 104"/>
          <p:cNvGrpSpPr/>
          <p:nvPr/>
        </p:nvGrpSpPr>
        <p:grpSpPr>
          <a:xfrm>
            <a:off x="7655964" y="3456289"/>
            <a:ext cx="231188" cy="183015"/>
            <a:chOff x="1675302" y="3295856"/>
            <a:chExt cx="231188" cy="183015"/>
          </a:xfrm>
        </p:grpSpPr>
        <p:sp>
          <p:nvSpPr>
            <p:cNvPr id="106" name="Ellipse 105"/>
            <p:cNvSpPr/>
            <p:nvPr/>
          </p:nvSpPr>
          <p:spPr>
            <a:xfrm>
              <a:off x="1726490" y="3295856"/>
              <a:ext cx="180000" cy="180000"/>
            </a:xfrm>
            <a:prstGeom prst="ellipse">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7" name="Rechteck 106"/>
            <p:cNvSpPr/>
            <p:nvPr/>
          </p:nvSpPr>
          <p:spPr>
            <a:xfrm>
              <a:off x="1675302" y="3295856"/>
              <a:ext cx="131700" cy="1830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79" name="Geschweifte Klammer rechts 78"/>
          <p:cNvSpPr/>
          <p:nvPr/>
        </p:nvSpPr>
        <p:spPr>
          <a:xfrm>
            <a:off x="7708951" y="3045332"/>
            <a:ext cx="57549" cy="1789416"/>
          </a:xfrm>
          <a:prstGeom prst="rightBrac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Tree>
    <p:extLst>
      <p:ext uri="{BB962C8B-B14F-4D97-AF65-F5344CB8AC3E}">
        <p14:creationId xmlns:p14="http://schemas.microsoft.com/office/powerpoint/2010/main" val="18477790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FAB85E0-A4F1-9D41-9B37-349BAF403A17}"/>
              </a:ext>
            </a:extLst>
          </p:cNvPr>
          <p:cNvSpPr>
            <a:spLocks noGrp="1"/>
          </p:cNvSpPr>
          <p:nvPr>
            <p:ph type="title"/>
          </p:nvPr>
        </p:nvSpPr>
        <p:spPr/>
        <p:txBody>
          <a:bodyPr/>
          <a:lstStyle/>
          <a:p>
            <a:r>
              <a:rPr lang="en-GB" dirty="0"/>
              <a:t>Advantages with lighting design </a:t>
            </a:r>
            <a:endParaRPr lang="de-DE" dirty="0"/>
          </a:p>
        </p:txBody>
      </p:sp>
      <p:sp>
        <p:nvSpPr>
          <p:cNvPr id="4" name="Textplatzhalter 3">
            <a:extLst>
              <a:ext uri="{FF2B5EF4-FFF2-40B4-BE49-F238E27FC236}">
                <a16:creationId xmlns:a16="http://schemas.microsoft.com/office/drawing/2014/main" id="{C2E53E4A-53DA-3E4C-900F-0735FD523999}"/>
              </a:ext>
            </a:extLst>
          </p:cNvPr>
          <p:cNvSpPr>
            <a:spLocks noGrp="1"/>
          </p:cNvSpPr>
          <p:nvPr>
            <p:ph type="body" sz="quarter" idx="12"/>
          </p:nvPr>
        </p:nvSpPr>
        <p:spPr>
          <a:xfrm>
            <a:off x="272338" y="1563088"/>
            <a:ext cx="4806950" cy="3062699"/>
          </a:xfrm>
        </p:spPr>
        <p:txBody>
          <a:bodyPr/>
          <a:lstStyle/>
          <a:p>
            <a:pPr marL="0" indent="0">
              <a:buNone/>
            </a:pPr>
            <a:r>
              <a:rPr lang="en-GB" b="1" dirty="0">
                <a:cs typeface="Arial" panose="020B0604020202020204" pitchFamily="34" charset="0"/>
              </a:rPr>
              <a:t>Changes in the project or a new budget? No problem at all.</a:t>
            </a:r>
            <a:endParaRPr lang="de-DE" dirty="0">
              <a:cs typeface="Arial" panose="020B0604020202020204" pitchFamily="34" charset="0"/>
            </a:endParaRPr>
          </a:p>
          <a:p>
            <a:pPr marL="0" indent="0">
              <a:buNone/>
            </a:pPr>
            <a:r>
              <a:rPr lang="en-GB" dirty="0">
                <a:cs typeface="Arial" panose="020B0604020202020204" pitchFamily="34" charset="0"/>
              </a:rPr>
              <a:t>Everything's planned and ready – but suddenly the requirements in a project change, for example due to a new cost framework or the wish to include Human Centric Lighting (HCL). In such cases the lighting designers and architects have to adapt the lighting design. Those specifying E-Line Next LED have a clear advantage though, because all system components are compatible and can be flexibly modified to the new framework conditions. </a:t>
            </a:r>
            <a:r>
              <a:rPr lang="en-US" dirty="0">
                <a:cs typeface="Arial" panose="020B0604020202020204" pitchFamily="34" charset="0"/>
              </a:rPr>
              <a:t>For example, if costs have to be saved, it is sufficient to modify the service life requirement (&gt;50,000 h or &gt;70,000 h) via the configurator without the light distribution being affected.</a:t>
            </a:r>
            <a:r>
              <a:rPr lang="en-GB" dirty="0">
                <a:cs typeface="Arial" panose="020B0604020202020204" pitchFamily="34" charset="0"/>
              </a:rPr>
              <a:t> You suddenly want it to be HCL after all? Just replace the gear tray with the corresponding Active variant. Done. In this way, two price points and (almost) all customer needs can be covered with one system. That's flexibility that makes a real difference in practice.</a:t>
            </a:r>
            <a:endParaRPr lang="de-DE" dirty="0">
              <a:cs typeface="Arial" panose="020B0604020202020204" pitchFamily="34" charset="0"/>
            </a:endParaRPr>
          </a:p>
        </p:txBody>
      </p:sp>
      <p:grpSp>
        <p:nvGrpSpPr>
          <p:cNvPr id="8" name="Gruppierung 1"/>
          <p:cNvGrpSpPr/>
          <p:nvPr/>
        </p:nvGrpSpPr>
        <p:grpSpPr>
          <a:xfrm>
            <a:off x="5258356" y="887250"/>
            <a:ext cx="572400" cy="579600"/>
            <a:chOff x="2892426" y="461700"/>
            <a:chExt cx="795600" cy="795600"/>
          </a:xfrm>
        </p:grpSpPr>
        <p:sp>
          <p:nvSpPr>
            <p:cNvPr id="9" name="Rechteck 8"/>
            <p:cNvSpPr>
              <a:spLocks noChangeAspect="1"/>
            </p:cNvSpPr>
            <p:nvPr userDrawn="1"/>
          </p:nvSpPr>
          <p:spPr>
            <a:xfrm>
              <a:off x="2892426" y="461700"/>
              <a:ext cx="795600" cy="79560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Bild 15"/>
            <p:cNvPicPr>
              <a:picLocks noChangeAspect="1"/>
            </p:cNvPicPr>
            <p:nvPr userDrawn="1"/>
          </p:nvPicPr>
          <p:blipFill>
            <a:blip r:embed="rId2"/>
            <a:stretch>
              <a:fillRect/>
            </a:stretch>
          </p:blipFill>
          <p:spPr>
            <a:xfrm>
              <a:off x="3144036" y="662144"/>
              <a:ext cx="292379" cy="394712"/>
            </a:xfrm>
            <a:prstGeom prst="rect">
              <a:avLst/>
            </a:prstGeom>
          </p:spPr>
        </p:pic>
      </p:grpSp>
      <p:pic>
        <p:nvPicPr>
          <p:cNvPr id="6" name="Bildplatzhalter 5"/>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31343" r="31343"/>
          <a:stretch>
            <a:fillRect/>
          </a:stretch>
        </p:blipFill>
        <p:spPr>
          <a:xfrm>
            <a:off x="6264275" y="0"/>
            <a:ext cx="2879725" cy="5145088"/>
          </a:xfrm>
        </p:spPr>
      </p:pic>
    </p:spTree>
    <p:extLst>
      <p:ext uri="{BB962C8B-B14F-4D97-AF65-F5344CB8AC3E}">
        <p14:creationId xmlns:p14="http://schemas.microsoft.com/office/powerpoint/2010/main" val="20689779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FAB85E0-A4F1-9D41-9B37-349BAF403A17}"/>
              </a:ext>
            </a:extLst>
          </p:cNvPr>
          <p:cNvSpPr>
            <a:spLocks noGrp="1"/>
          </p:cNvSpPr>
          <p:nvPr>
            <p:ph type="title"/>
          </p:nvPr>
        </p:nvSpPr>
        <p:spPr/>
        <p:txBody>
          <a:bodyPr/>
          <a:lstStyle/>
          <a:p>
            <a:r>
              <a:rPr lang="en-GB" dirty="0"/>
              <a:t>Advantages with lighting design </a:t>
            </a:r>
            <a:endParaRPr lang="de-DE" dirty="0"/>
          </a:p>
        </p:txBody>
      </p:sp>
      <p:sp>
        <p:nvSpPr>
          <p:cNvPr id="4" name="Textplatzhalter 3">
            <a:extLst>
              <a:ext uri="{FF2B5EF4-FFF2-40B4-BE49-F238E27FC236}">
                <a16:creationId xmlns:a16="http://schemas.microsoft.com/office/drawing/2014/main" id="{C2E53E4A-53DA-3E4C-900F-0735FD523999}"/>
              </a:ext>
            </a:extLst>
          </p:cNvPr>
          <p:cNvSpPr>
            <a:spLocks noGrp="1"/>
          </p:cNvSpPr>
          <p:nvPr>
            <p:ph type="body" sz="quarter" idx="12"/>
          </p:nvPr>
        </p:nvSpPr>
        <p:spPr>
          <a:xfrm>
            <a:off x="272338" y="1563088"/>
            <a:ext cx="4806950" cy="3062699"/>
          </a:xfrm>
        </p:spPr>
        <p:txBody>
          <a:bodyPr/>
          <a:lstStyle/>
          <a:p>
            <a:pPr marL="0" indent="0">
              <a:buNone/>
            </a:pPr>
            <a:r>
              <a:rPr lang="en-GB" b="1" dirty="0">
                <a:cs typeface="Arial" panose="020B0604020202020204" pitchFamily="34" charset="0"/>
              </a:rPr>
              <a:t>Three module lengths. And one target. To optimally illuminate all rooms.</a:t>
            </a:r>
            <a:endParaRPr lang="de-DE" dirty="0">
              <a:cs typeface="Arial" panose="020B0604020202020204" pitchFamily="34" charset="0"/>
            </a:endParaRPr>
          </a:p>
          <a:p>
            <a:pPr marL="0" indent="0">
              <a:buNone/>
            </a:pPr>
            <a:r>
              <a:rPr lang="en-GB" dirty="0">
                <a:cs typeface="Arial" panose="020B0604020202020204" pitchFamily="34" charset="0"/>
              </a:rPr>
              <a:t>Three different module lengths make E-Line Next LED especially adaptable. The classic 1,500 mm-length gear tray is ideal for renovating old E-Line systems. In some applications, for example supermarkets, perfectly illuminated merchandise aisles and shelves play an important role. Until now, lighting designers had to compromise with aisle lengths that could not be exactly divided by 1,475 mm. This is the reason why TRILUX now offers a 737,5 mm-length gear tray – ideal for "filling gaps" and optimisation in the shop area. There's also a 2.212,5 mm-length luminaire insert for particularly cost-efficient buildings. </a:t>
            </a:r>
            <a:endParaRPr lang="de-DE" dirty="0">
              <a:cs typeface="Arial" panose="020B0604020202020204" pitchFamily="34" charset="0"/>
            </a:endParaRPr>
          </a:p>
        </p:txBody>
      </p:sp>
      <p:grpSp>
        <p:nvGrpSpPr>
          <p:cNvPr id="8" name="Gruppierung 1"/>
          <p:cNvGrpSpPr/>
          <p:nvPr/>
        </p:nvGrpSpPr>
        <p:grpSpPr>
          <a:xfrm>
            <a:off x="5258356" y="887250"/>
            <a:ext cx="572400" cy="579600"/>
            <a:chOff x="2892426" y="461700"/>
            <a:chExt cx="795600" cy="795600"/>
          </a:xfrm>
        </p:grpSpPr>
        <p:sp>
          <p:nvSpPr>
            <p:cNvPr id="9" name="Rechteck 8"/>
            <p:cNvSpPr>
              <a:spLocks noChangeAspect="1"/>
            </p:cNvSpPr>
            <p:nvPr userDrawn="1"/>
          </p:nvSpPr>
          <p:spPr>
            <a:xfrm>
              <a:off x="2892426" y="461700"/>
              <a:ext cx="795600" cy="79560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Bild 15"/>
            <p:cNvPicPr>
              <a:picLocks noChangeAspect="1"/>
            </p:cNvPicPr>
            <p:nvPr userDrawn="1"/>
          </p:nvPicPr>
          <p:blipFill>
            <a:blip r:embed="rId2"/>
            <a:stretch>
              <a:fillRect/>
            </a:stretch>
          </p:blipFill>
          <p:spPr>
            <a:xfrm>
              <a:off x="3144036" y="662144"/>
              <a:ext cx="292379" cy="394712"/>
            </a:xfrm>
            <a:prstGeom prst="rect">
              <a:avLst/>
            </a:prstGeom>
          </p:spPr>
        </p:pic>
      </p:grpSp>
      <p:pic>
        <p:nvPicPr>
          <p:cNvPr id="6" name="Grafik 5"/>
          <p:cNvPicPr>
            <a:picLocks noChangeAspect="1"/>
          </p:cNvPicPr>
          <p:nvPr/>
        </p:nvPicPr>
        <p:blipFill>
          <a:blip r:embed="rId3"/>
          <a:stretch>
            <a:fillRect/>
          </a:stretch>
        </p:blipFill>
        <p:spPr>
          <a:xfrm rot="16200000">
            <a:off x="5647758" y="1898770"/>
            <a:ext cx="4618903" cy="1363271"/>
          </a:xfrm>
          <a:prstGeom prst="rect">
            <a:avLst/>
          </a:prstGeom>
        </p:spPr>
      </p:pic>
      <p:sp>
        <p:nvSpPr>
          <p:cNvPr id="2" name="Textfeld 1"/>
          <p:cNvSpPr txBox="1"/>
          <p:nvPr/>
        </p:nvSpPr>
        <p:spPr>
          <a:xfrm rot="16200000">
            <a:off x="7230930" y="3914774"/>
            <a:ext cx="693350" cy="200055"/>
          </a:xfrm>
          <a:prstGeom prst="rect">
            <a:avLst/>
          </a:prstGeom>
          <a:solidFill>
            <a:schemeClr val="bg1"/>
          </a:solidFill>
        </p:spPr>
        <p:txBody>
          <a:bodyPr wrap="square" rtlCol="0">
            <a:spAutoFit/>
          </a:bodyPr>
          <a:lstStyle/>
          <a:p>
            <a:r>
              <a:rPr lang="de-DE" sz="700" dirty="0"/>
              <a:t>737,5 mm</a:t>
            </a:r>
          </a:p>
        </p:txBody>
      </p:sp>
      <p:sp>
        <p:nvSpPr>
          <p:cNvPr id="11" name="Textfeld 10"/>
          <p:cNvSpPr txBox="1"/>
          <p:nvPr/>
        </p:nvSpPr>
        <p:spPr>
          <a:xfrm rot="16200000">
            <a:off x="7710562" y="3120423"/>
            <a:ext cx="693350" cy="200055"/>
          </a:xfrm>
          <a:prstGeom prst="rect">
            <a:avLst/>
          </a:prstGeom>
          <a:solidFill>
            <a:schemeClr val="bg1"/>
          </a:solidFill>
        </p:spPr>
        <p:txBody>
          <a:bodyPr wrap="square" rtlCol="0">
            <a:spAutoFit/>
          </a:bodyPr>
          <a:lstStyle/>
          <a:p>
            <a:r>
              <a:rPr lang="de-DE" sz="700" dirty="0"/>
              <a:t>1,475 mm</a:t>
            </a:r>
          </a:p>
        </p:txBody>
      </p:sp>
      <p:sp>
        <p:nvSpPr>
          <p:cNvPr id="12" name="Textfeld 11"/>
          <p:cNvSpPr txBox="1"/>
          <p:nvPr/>
        </p:nvSpPr>
        <p:spPr>
          <a:xfrm rot="16200000">
            <a:off x="8192143" y="2414771"/>
            <a:ext cx="693350" cy="200055"/>
          </a:xfrm>
          <a:prstGeom prst="rect">
            <a:avLst/>
          </a:prstGeom>
          <a:solidFill>
            <a:schemeClr val="bg1"/>
          </a:solidFill>
        </p:spPr>
        <p:txBody>
          <a:bodyPr wrap="square" rtlCol="0">
            <a:spAutoFit/>
          </a:bodyPr>
          <a:lstStyle/>
          <a:p>
            <a:r>
              <a:rPr lang="de-DE" sz="700" dirty="0"/>
              <a:t>2.250,5 mm</a:t>
            </a:r>
          </a:p>
        </p:txBody>
      </p:sp>
    </p:spTree>
    <p:extLst>
      <p:ext uri="{BB962C8B-B14F-4D97-AF65-F5344CB8AC3E}">
        <p14:creationId xmlns:p14="http://schemas.microsoft.com/office/powerpoint/2010/main" val="24543597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FAB85E0-A4F1-9D41-9B37-349BAF403A17}"/>
              </a:ext>
            </a:extLst>
          </p:cNvPr>
          <p:cNvSpPr>
            <a:spLocks noGrp="1"/>
          </p:cNvSpPr>
          <p:nvPr>
            <p:ph type="title"/>
          </p:nvPr>
        </p:nvSpPr>
        <p:spPr/>
        <p:txBody>
          <a:bodyPr/>
          <a:lstStyle/>
          <a:p>
            <a:r>
              <a:rPr lang="en-GB" dirty="0"/>
              <a:t>Advantages with lighting design </a:t>
            </a:r>
            <a:endParaRPr lang="de-DE" dirty="0"/>
          </a:p>
        </p:txBody>
      </p:sp>
      <p:sp>
        <p:nvSpPr>
          <p:cNvPr id="4" name="Textplatzhalter 3">
            <a:extLst>
              <a:ext uri="{FF2B5EF4-FFF2-40B4-BE49-F238E27FC236}">
                <a16:creationId xmlns:a16="http://schemas.microsoft.com/office/drawing/2014/main" id="{C2E53E4A-53DA-3E4C-900F-0735FD523999}"/>
              </a:ext>
            </a:extLst>
          </p:cNvPr>
          <p:cNvSpPr>
            <a:spLocks noGrp="1"/>
          </p:cNvSpPr>
          <p:nvPr>
            <p:ph type="body" sz="quarter" idx="12"/>
          </p:nvPr>
        </p:nvSpPr>
        <p:spPr>
          <a:xfrm>
            <a:off x="272338" y="1563088"/>
            <a:ext cx="4806950" cy="3062699"/>
          </a:xfrm>
        </p:spPr>
        <p:txBody>
          <a:bodyPr/>
          <a:lstStyle/>
          <a:p>
            <a:pPr marL="0" indent="0">
              <a:buNone/>
            </a:pPr>
            <a:r>
              <a:rPr lang="en-GB" b="1" dirty="0">
                <a:cs typeface="Arial" panose="020B0604020202020204" pitchFamily="34" charset="0"/>
              </a:rPr>
              <a:t>All aboard: current conductors for additional loads </a:t>
            </a:r>
            <a:endParaRPr lang="de-DE" dirty="0">
              <a:cs typeface="Arial" panose="020B0604020202020204" pitchFamily="34" charset="0"/>
            </a:endParaRPr>
          </a:p>
          <a:p>
            <a:pPr marL="0" indent="0">
              <a:buNone/>
            </a:pPr>
            <a:r>
              <a:rPr lang="en-GB" dirty="0">
                <a:cs typeface="Arial" panose="020B0604020202020204" pitchFamily="34" charset="0"/>
              </a:rPr>
              <a:t>With E-Line Next LED, additive technologies and consumers such as emergency lighting circuits or sensors can be integrated into the system. Beacons can also be integrated effortlessly in the future. The Flex version of the E-Line Next LED has an 11-core current conductor, the Fix version has 14 (7+7) cores. The additional consumers make it possible to use the lighting infrastructure for further tasks to increase e.g. comfort and security.</a:t>
            </a:r>
            <a:endParaRPr lang="de-DE" dirty="0">
              <a:cs typeface="Arial" panose="020B0604020202020204" pitchFamily="34" charset="0"/>
            </a:endParaRPr>
          </a:p>
        </p:txBody>
      </p:sp>
      <p:grpSp>
        <p:nvGrpSpPr>
          <p:cNvPr id="8" name="Gruppierung 1"/>
          <p:cNvGrpSpPr/>
          <p:nvPr/>
        </p:nvGrpSpPr>
        <p:grpSpPr>
          <a:xfrm>
            <a:off x="5258356" y="887250"/>
            <a:ext cx="572400" cy="579600"/>
            <a:chOff x="2892426" y="461700"/>
            <a:chExt cx="795600" cy="795600"/>
          </a:xfrm>
        </p:grpSpPr>
        <p:sp>
          <p:nvSpPr>
            <p:cNvPr id="9" name="Rechteck 8"/>
            <p:cNvSpPr>
              <a:spLocks noChangeAspect="1"/>
            </p:cNvSpPr>
            <p:nvPr userDrawn="1"/>
          </p:nvSpPr>
          <p:spPr>
            <a:xfrm>
              <a:off x="2892426" y="461700"/>
              <a:ext cx="795600" cy="79560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Bild 15"/>
            <p:cNvPicPr>
              <a:picLocks noChangeAspect="1"/>
            </p:cNvPicPr>
            <p:nvPr userDrawn="1"/>
          </p:nvPicPr>
          <p:blipFill>
            <a:blip r:embed="rId2"/>
            <a:stretch>
              <a:fillRect/>
            </a:stretch>
          </p:blipFill>
          <p:spPr>
            <a:xfrm>
              <a:off x="3144036" y="662144"/>
              <a:ext cx="292379" cy="394712"/>
            </a:xfrm>
            <a:prstGeom prst="rect">
              <a:avLst/>
            </a:prstGeom>
          </p:spPr>
        </p:pic>
      </p:grpSp>
      <p:pic>
        <p:nvPicPr>
          <p:cNvPr id="12" name="Grafik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2147" y="0"/>
            <a:ext cx="2303979" cy="2303979"/>
          </a:xfrm>
          <a:prstGeom prst="rect">
            <a:avLst/>
          </a:prstGeom>
        </p:spPr>
      </p:pic>
      <p:pic>
        <p:nvPicPr>
          <p:cNvPr id="13" name="Grafik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4275" y="2265363"/>
            <a:ext cx="2879725" cy="2879725"/>
          </a:xfrm>
          <a:prstGeom prst="rect">
            <a:avLst/>
          </a:prstGeom>
        </p:spPr>
      </p:pic>
    </p:spTree>
    <p:extLst>
      <p:ext uri="{BB962C8B-B14F-4D97-AF65-F5344CB8AC3E}">
        <p14:creationId xmlns:p14="http://schemas.microsoft.com/office/powerpoint/2010/main" val="4992431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FAB85E0-A4F1-9D41-9B37-349BAF403A17}"/>
              </a:ext>
            </a:extLst>
          </p:cNvPr>
          <p:cNvSpPr>
            <a:spLocks noGrp="1"/>
          </p:cNvSpPr>
          <p:nvPr>
            <p:ph type="title"/>
          </p:nvPr>
        </p:nvSpPr>
        <p:spPr/>
        <p:txBody>
          <a:bodyPr/>
          <a:lstStyle/>
          <a:p>
            <a:r>
              <a:rPr lang="en-GB" dirty="0"/>
              <a:t>Advantages with lighting design </a:t>
            </a:r>
            <a:endParaRPr lang="de-DE" dirty="0"/>
          </a:p>
        </p:txBody>
      </p:sp>
      <p:sp>
        <p:nvSpPr>
          <p:cNvPr id="4" name="Textplatzhalter 3">
            <a:extLst>
              <a:ext uri="{FF2B5EF4-FFF2-40B4-BE49-F238E27FC236}">
                <a16:creationId xmlns:a16="http://schemas.microsoft.com/office/drawing/2014/main" id="{C2E53E4A-53DA-3E4C-900F-0735FD523999}"/>
              </a:ext>
            </a:extLst>
          </p:cNvPr>
          <p:cNvSpPr>
            <a:spLocks noGrp="1"/>
          </p:cNvSpPr>
          <p:nvPr>
            <p:ph type="body" sz="quarter" idx="12"/>
          </p:nvPr>
        </p:nvSpPr>
        <p:spPr>
          <a:xfrm>
            <a:off x="272338" y="1563088"/>
            <a:ext cx="4806950" cy="3062699"/>
          </a:xfrm>
        </p:spPr>
        <p:txBody>
          <a:bodyPr/>
          <a:lstStyle/>
          <a:p>
            <a:pPr marL="0" indent="0">
              <a:buNone/>
            </a:pPr>
            <a:r>
              <a:rPr lang="en-GB" b="1" dirty="0">
                <a:cs typeface="Arial" panose="020B0604020202020204" pitchFamily="34" charset="0"/>
              </a:rPr>
              <a:t>Human Centric Lighting throughout – like daylight in a building </a:t>
            </a:r>
            <a:endParaRPr lang="de-DE" dirty="0">
              <a:cs typeface="Arial" panose="020B0604020202020204" pitchFamily="34" charset="0"/>
            </a:endParaRPr>
          </a:p>
          <a:p>
            <a:pPr marL="0" indent="0">
              <a:buNone/>
            </a:pPr>
            <a:r>
              <a:rPr lang="en-GB" dirty="0">
                <a:cs typeface="Arial" panose="020B0604020202020204" pitchFamily="34" charset="0"/>
              </a:rPr>
              <a:t>All E-Line Next LED variants are available as HCL-enabled Active solutions. This means that HCL can be used for the first time across applications. The HCL luminaires change their spectral composition over the course of the day like natural sunlight and thus bring "daylight into the interior of the building". In this way the body receives important impulses that support the biological rhythm and can improve well-being. </a:t>
            </a:r>
            <a:endParaRPr lang="de-DE" dirty="0">
              <a:cs typeface="Arial" panose="020B0604020202020204" pitchFamily="34" charset="0"/>
            </a:endParaRPr>
          </a:p>
        </p:txBody>
      </p:sp>
      <p:grpSp>
        <p:nvGrpSpPr>
          <p:cNvPr id="8" name="Gruppierung 1"/>
          <p:cNvGrpSpPr/>
          <p:nvPr/>
        </p:nvGrpSpPr>
        <p:grpSpPr>
          <a:xfrm>
            <a:off x="5258356" y="887250"/>
            <a:ext cx="572400" cy="579600"/>
            <a:chOff x="2892426" y="461700"/>
            <a:chExt cx="795600" cy="795600"/>
          </a:xfrm>
        </p:grpSpPr>
        <p:sp>
          <p:nvSpPr>
            <p:cNvPr id="9" name="Rechteck 8"/>
            <p:cNvSpPr>
              <a:spLocks noChangeAspect="1"/>
            </p:cNvSpPr>
            <p:nvPr userDrawn="1"/>
          </p:nvSpPr>
          <p:spPr>
            <a:xfrm>
              <a:off x="2892426" y="461700"/>
              <a:ext cx="795600" cy="79560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Bild 15"/>
            <p:cNvPicPr>
              <a:picLocks noChangeAspect="1"/>
            </p:cNvPicPr>
            <p:nvPr userDrawn="1"/>
          </p:nvPicPr>
          <p:blipFill>
            <a:blip r:embed="rId2"/>
            <a:stretch>
              <a:fillRect/>
            </a:stretch>
          </p:blipFill>
          <p:spPr>
            <a:xfrm>
              <a:off x="3144036" y="662144"/>
              <a:ext cx="292379" cy="394712"/>
            </a:xfrm>
            <a:prstGeom prst="rect">
              <a:avLst/>
            </a:prstGeom>
          </p:spPr>
        </p:pic>
      </p:grpSp>
      <p:pic>
        <p:nvPicPr>
          <p:cNvPr id="7" name="Bildplatzhalter 6"/>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48991" r="13695"/>
          <a:stretch/>
        </p:blipFill>
        <p:spPr>
          <a:xfrm>
            <a:off x="6264275" y="0"/>
            <a:ext cx="2879725" cy="5145088"/>
          </a:xfrm>
        </p:spPr>
      </p:pic>
    </p:spTree>
    <p:extLst>
      <p:ext uri="{BB962C8B-B14F-4D97-AF65-F5344CB8AC3E}">
        <p14:creationId xmlns:p14="http://schemas.microsoft.com/office/powerpoint/2010/main" val="7468463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FAB85E0-A4F1-9D41-9B37-349BAF403A17}"/>
              </a:ext>
            </a:extLst>
          </p:cNvPr>
          <p:cNvSpPr>
            <a:spLocks noGrp="1"/>
          </p:cNvSpPr>
          <p:nvPr>
            <p:ph type="title"/>
          </p:nvPr>
        </p:nvSpPr>
        <p:spPr/>
        <p:txBody>
          <a:bodyPr/>
          <a:lstStyle/>
          <a:p>
            <a:r>
              <a:rPr lang="en-GB" dirty="0"/>
              <a:t>Advantages with installation</a:t>
            </a:r>
            <a:endParaRPr lang="de-DE" dirty="0"/>
          </a:p>
        </p:txBody>
      </p:sp>
      <p:sp>
        <p:nvSpPr>
          <p:cNvPr id="4" name="Textplatzhalter 3">
            <a:extLst>
              <a:ext uri="{FF2B5EF4-FFF2-40B4-BE49-F238E27FC236}">
                <a16:creationId xmlns:a16="http://schemas.microsoft.com/office/drawing/2014/main" id="{C2E53E4A-53DA-3E4C-900F-0735FD523999}"/>
              </a:ext>
            </a:extLst>
          </p:cNvPr>
          <p:cNvSpPr>
            <a:spLocks noGrp="1"/>
          </p:cNvSpPr>
          <p:nvPr>
            <p:ph type="body" sz="quarter" idx="12"/>
          </p:nvPr>
        </p:nvSpPr>
        <p:spPr>
          <a:xfrm>
            <a:off x="272338" y="1563088"/>
            <a:ext cx="4806950" cy="3062699"/>
          </a:xfrm>
        </p:spPr>
        <p:txBody>
          <a:bodyPr/>
          <a:lstStyle/>
          <a:p>
            <a:pPr marL="0" indent="0">
              <a:buNone/>
            </a:pPr>
            <a:r>
              <a:rPr lang="en-GB" b="1" dirty="0">
                <a:cs typeface="Arial" panose="020B0604020202020204" pitchFamily="34" charset="0"/>
              </a:rPr>
              <a:t>Quick, clean and simple – intuitive and simple mounting </a:t>
            </a:r>
            <a:endParaRPr lang="de-DE" dirty="0">
              <a:cs typeface="Arial" panose="020B0604020202020204" pitchFamily="34" charset="0"/>
            </a:endParaRPr>
          </a:p>
          <a:p>
            <a:pPr marL="0" indent="0">
              <a:buNone/>
            </a:pPr>
            <a:r>
              <a:rPr lang="en-GB" dirty="0">
                <a:cs typeface="Arial" panose="020B0604020202020204" pitchFamily="34" charset="0"/>
              </a:rPr>
              <a:t>Typical for E-Line Next LED is fast, simple and intuitive installation. After the trunking has been attached, the gear trays are simply latched into place without tools via spring catches. A special feature of E-Line Next LED: the spring catch snaps into place after mounting and provides acoustic and visual feedback that it is correctly inserted.</a:t>
            </a:r>
            <a:endParaRPr lang="de-DE" dirty="0">
              <a:cs typeface="Arial" panose="020B0604020202020204" pitchFamily="34" charset="0"/>
            </a:endParaRPr>
          </a:p>
        </p:txBody>
      </p:sp>
      <p:grpSp>
        <p:nvGrpSpPr>
          <p:cNvPr id="5" name="Gruppierung 1"/>
          <p:cNvGrpSpPr/>
          <p:nvPr/>
        </p:nvGrpSpPr>
        <p:grpSpPr>
          <a:xfrm>
            <a:off x="5258356" y="887413"/>
            <a:ext cx="570791" cy="579437"/>
            <a:chOff x="2892426" y="461700"/>
            <a:chExt cx="795600" cy="795600"/>
          </a:xfrm>
        </p:grpSpPr>
        <p:sp>
          <p:nvSpPr>
            <p:cNvPr id="6" name="Rechteck 5"/>
            <p:cNvSpPr>
              <a:spLocks noChangeAspect="1"/>
            </p:cNvSpPr>
            <p:nvPr userDrawn="1"/>
          </p:nvSpPr>
          <p:spPr>
            <a:xfrm>
              <a:off x="2892426" y="461700"/>
              <a:ext cx="795600" cy="79560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Bild 12"/>
            <p:cNvPicPr>
              <a:picLocks noChangeAspect="1"/>
            </p:cNvPicPr>
            <p:nvPr userDrawn="1"/>
          </p:nvPicPr>
          <p:blipFill>
            <a:blip r:embed="rId2"/>
            <a:stretch>
              <a:fillRect/>
            </a:stretch>
          </p:blipFill>
          <p:spPr>
            <a:xfrm>
              <a:off x="3117235" y="686509"/>
              <a:ext cx="345982" cy="345982"/>
            </a:xfrm>
            <a:prstGeom prst="rect">
              <a:avLst/>
            </a:prstGeom>
          </p:spPr>
        </p:pic>
      </p:grpSp>
      <p:pic>
        <p:nvPicPr>
          <p:cNvPr id="13" name="Bildplatzhalter 7"/>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30597" t="124" r="32089" b="2185"/>
          <a:stretch/>
        </p:blipFill>
        <p:spPr>
          <a:xfrm>
            <a:off x="6264275" y="0"/>
            <a:ext cx="2879725" cy="5141102"/>
          </a:xfrm>
        </p:spPr>
      </p:pic>
    </p:spTree>
    <p:extLst>
      <p:ext uri="{BB962C8B-B14F-4D97-AF65-F5344CB8AC3E}">
        <p14:creationId xmlns:p14="http://schemas.microsoft.com/office/powerpoint/2010/main" val="40337485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FAB85E0-A4F1-9D41-9B37-349BAF403A17}"/>
              </a:ext>
            </a:extLst>
          </p:cNvPr>
          <p:cNvSpPr>
            <a:spLocks noGrp="1"/>
          </p:cNvSpPr>
          <p:nvPr>
            <p:ph type="title"/>
          </p:nvPr>
        </p:nvSpPr>
        <p:spPr/>
        <p:txBody>
          <a:bodyPr/>
          <a:lstStyle/>
          <a:p>
            <a:r>
              <a:rPr lang="en-GB" dirty="0"/>
              <a:t>Advantages with installation</a:t>
            </a:r>
            <a:endParaRPr lang="de-DE" dirty="0"/>
          </a:p>
        </p:txBody>
      </p:sp>
      <p:sp>
        <p:nvSpPr>
          <p:cNvPr id="4" name="Textplatzhalter 3">
            <a:extLst>
              <a:ext uri="{FF2B5EF4-FFF2-40B4-BE49-F238E27FC236}">
                <a16:creationId xmlns:a16="http://schemas.microsoft.com/office/drawing/2014/main" id="{C2E53E4A-53DA-3E4C-900F-0735FD523999}"/>
              </a:ext>
            </a:extLst>
          </p:cNvPr>
          <p:cNvSpPr>
            <a:spLocks noGrp="1"/>
          </p:cNvSpPr>
          <p:nvPr>
            <p:ph type="body" sz="quarter" idx="12"/>
          </p:nvPr>
        </p:nvSpPr>
        <p:spPr>
          <a:xfrm>
            <a:off x="272338" y="1563088"/>
            <a:ext cx="4806950" cy="3062699"/>
          </a:xfrm>
        </p:spPr>
        <p:txBody>
          <a:bodyPr/>
          <a:lstStyle/>
          <a:p>
            <a:pPr marL="0" indent="0">
              <a:buNone/>
            </a:pPr>
            <a:r>
              <a:rPr lang="en-GB" b="1" dirty="0">
                <a:cs typeface="Arial" panose="020B0604020202020204" pitchFamily="34" charset="0"/>
              </a:rPr>
              <a:t>One drilling point every four metres – definitely a benefit </a:t>
            </a:r>
            <a:endParaRPr lang="de-DE" dirty="0">
              <a:cs typeface="Arial" panose="020B0604020202020204" pitchFamily="34" charset="0"/>
            </a:endParaRPr>
          </a:p>
          <a:p>
            <a:pPr marL="0" indent="0">
              <a:buNone/>
            </a:pPr>
            <a:r>
              <a:rPr lang="en-GB" dirty="0">
                <a:cs typeface="Arial" panose="020B0604020202020204" pitchFamily="34" charset="0"/>
              </a:rPr>
              <a:t>E-Line Next LED Flex has a new trunking geometry and a new type of coupling. This enables suspension distances of 4 metres and saves much time and costs during installation. </a:t>
            </a:r>
            <a:endParaRPr lang="de-DE" dirty="0">
              <a:cs typeface="Arial" panose="020B0604020202020204" pitchFamily="34" charset="0"/>
            </a:endParaRPr>
          </a:p>
        </p:txBody>
      </p:sp>
      <p:grpSp>
        <p:nvGrpSpPr>
          <p:cNvPr id="5" name="Gruppierung 1"/>
          <p:cNvGrpSpPr/>
          <p:nvPr/>
        </p:nvGrpSpPr>
        <p:grpSpPr>
          <a:xfrm>
            <a:off x="5258356" y="887413"/>
            <a:ext cx="570791" cy="579437"/>
            <a:chOff x="2892426" y="461700"/>
            <a:chExt cx="795600" cy="795600"/>
          </a:xfrm>
        </p:grpSpPr>
        <p:sp>
          <p:nvSpPr>
            <p:cNvPr id="6" name="Rechteck 5"/>
            <p:cNvSpPr>
              <a:spLocks noChangeAspect="1"/>
            </p:cNvSpPr>
            <p:nvPr userDrawn="1"/>
          </p:nvSpPr>
          <p:spPr>
            <a:xfrm>
              <a:off x="2892426" y="461700"/>
              <a:ext cx="795600" cy="79560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Bild 12"/>
            <p:cNvPicPr>
              <a:picLocks noChangeAspect="1"/>
            </p:cNvPicPr>
            <p:nvPr userDrawn="1"/>
          </p:nvPicPr>
          <p:blipFill>
            <a:blip r:embed="rId2"/>
            <a:stretch>
              <a:fillRect/>
            </a:stretch>
          </p:blipFill>
          <p:spPr>
            <a:xfrm>
              <a:off x="3117235" y="686509"/>
              <a:ext cx="345982" cy="345982"/>
            </a:xfrm>
            <a:prstGeom prst="rect">
              <a:avLst/>
            </a:prstGeom>
          </p:spPr>
        </p:pic>
      </p:grpSp>
      <p:pic>
        <p:nvPicPr>
          <p:cNvPr id="8" name="Bildplatzhalter 7"/>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48991" t="-124" r="13695" b="124"/>
          <a:stretch/>
        </p:blipFill>
        <p:spPr>
          <a:xfrm>
            <a:off x="6264275" y="0"/>
            <a:ext cx="2879725" cy="5145088"/>
          </a:xfrm>
        </p:spPr>
      </p:pic>
    </p:spTree>
    <p:extLst>
      <p:ext uri="{BB962C8B-B14F-4D97-AF65-F5344CB8AC3E}">
        <p14:creationId xmlns:p14="http://schemas.microsoft.com/office/powerpoint/2010/main" val="1748234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FAB85E0-A4F1-9D41-9B37-349BAF403A17}"/>
              </a:ext>
            </a:extLst>
          </p:cNvPr>
          <p:cNvSpPr>
            <a:spLocks noGrp="1"/>
          </p:cNvSpPr>
          <p:nvPr>
            <p:ph type="title"/>
          </p:nvPr>
        </p:nvSpPr>
        <p:spPr/>
        <p:txBody>
          <a:bodyPr/>
          <a:lstStyle/>
          <a:p>
            <a:r>
              <a:rPr lang="en-GB" dirty="0"/>
              <a:t>Advantages with installation</a:t>
            </a:r>
            <a:endParaRPr lang="de-DE" dirty="0"/>
          </a:p>
        </p:txBody>
      </p:sp>
      <p:sp>
        <p:nvSpPr>
          <p:cNvPr id="4" name="Textplatzhalter 3">
            <a:extLst>
              <a:ext uri="{FF2B5EF4-FFF2-40B4-BE49-F238E27FC236}">
                <a16:creationId xmlns:a16="http://schemas.microsoft.com/office/drawing/2014/main" id="{C2E53E4A-53DA-3E4C-900F-0735FD523999}"/>
              </a:ext>
            </a:extLst>
          </p:cNvPr>
          <p:cNvSpPr>
            <a:spLocks noGrp="1"/>
          </p:cNvSpPr>
          <p:nvPr>
            <p:ph type="body" sz="quarter" idx="12"/>
          </p:nvPr>
        </p:nvSpPr>
        <p:spPr>
          <a:xfrm>
            <a:off x="272338" y="1563088"/>
            <a:ext cx="4806950" cy="3062699"/>
          </a:xfrm>
        </p:spPr>
        <p:txBody>
          <a:bodyPr/>
          <a:lstStyle/>
          <a:p>
            <a:pPr marL="0" indent="0">
              <a:buNone/>
            </a:pPr>
            <a:r>
              <a:rPr lang="en-GB" b="1" dirty="0">
                <a:cs typeface="Arial" panose="020B0604020202020204" pitchFamily="34" charset="0"/>
              </a:rPr>
              <a:t>Optimised packaging sizes – less effort, less waste, lower costs </a:t>
            </a:r>
            <a:endParaRPr lang="de-DE" dirty="0">
              <a:cs typeface="Arial" panose="020B0604020202020204" pitchFamily="34" charset="0"/>
            </a:endParaRPr>
          </a:p>
          <a:p>
            <a:pPr marL="0" indent="0">
              <a:buNone/>
            </a:pPr>
            <a:r>
              <a:rPr lang="en-GB" dirty="0">
                <a:cs typeface="Arial" panose="020B0604020202020204" pitchFamily="34" charset="0"/>
              </a:rPr>
              <a:t>To date, E-Line has been delivered in packs of 1 or 4. However, unpacking and disposing of waste costs time and burdens the environment. For this reason, customers now have the option of having their E-Line Next LED supply delivered to the construction site in tailor-made, large containers instead of in many single packs. That saves up to 15% in time and also protects the environment. </a:t>
            </a:r>
            <a:endParaRPr lang="de-DE" dirty="0">
              <a:cs typeface="Arial" panose="020B0604020202020204" pitchFamily="34" charset="0"/>
            </a:endParaRPr>
          </a:p>
        </p:txBody>
      </p:sp>
      <p:grpSp>
        <p:nvGrpSpPr>
          <p:cNvPr id="5" name="Gruppierung 1"/>
          <p:cNvGrpSpPr/>
          <p:nvPr/>
        </p:nvGrpSpPr>
        <p:grpSpPr>
          <a:xfrm>
            <a:off x="5258356" y="887413"/>
            <a:ext cx="570791" cy="579437"/>
            <a:chOff x="2892426" y="461700"/>
            <a:chExt cx="795600" cy="795600"/>
          </a:xfrm>
        </p:grpSpPr>
        <p:sp>
          <p:nvSpPr>
            <p:cNvPr id="6" name="Rechteck 5"/>
            <p:cNvSpPr>
              <a:spLocks noChangeAspect="1"/>
            </p:cNvSpPr>
            <p:nvPr userDrawn="1"/>
          </p:nvSpPr>
          <p:spPr>
            <a:xfrm>
              <a:off x="2892426" y="461700"/>
              <a:ext cx="795600" cy="79560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Bild 12"/>
            <p:cNvPicPr>
              <a:picLocks noChangeAspect="1"/>
            </p:cNvPicPr>
            <p:nvPr userDrawn="1"/>
          </p:nvPicPr>
          <p:blipFill>
            <a:blip r:embed="rId2"/>
            <a:stretch>
              <a:fillRect/>
            </a:stretch>
          </p:blipFill>
          <p:spPr>
            <a:xfrm>
              <a:off x="3117235" y="686509"/>
              <a:ext cx="345982" cy="345982"/>
            </a:xfrm>
            <a:prstGeom prst="rect">
              <a:avLst/>
            </a:prstGeom>
          </p:spPr>
        </p:pic>
      </p:grpSp>
      <p:pic>
        <p:nvPicPr>
          <p:cNvPr id="9" name="Bildplatzhalter 8"/>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0938" t="4930" r="14115" b="4930"/>
          <a:stretch/>
        </p:blipFill>
        <p:spPr>
          <a:xfrm>
            <a:off x="6264275" y="0"/>
            <a:ext cx="2879725" cy="5145088"/>
          </a:xfrm>
        </p:spPr>
      </p:pic>
    </p:spTree>
    <p:extLst>
      <p:ext uri="{BB962C8B-B14F-4D97-AF65-F5344CB8AC3E}">
        <p14:creationId xmlns:p14="http://schemas.microsoft.com/office/powerpoint/2010/main" val="35535347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FAB85E0-A4F1-9D41-9B37-349BAF403A17}"/>
              </a:ext>
            </a:extLst>
          </p:cNvPr>
          <p:cNvSpPr>
            <a:spLocks noGrp="1"/>
          </p:cNvSpPr>
          <p:nvPr>
            <p:ph type="title"/>
          </p:nvPr>
        </p:nvSpPr>
        <p:spPr/>
        <p:txBody>
          <a:bodyPr/>
          <a:lstStyle/>
          <a:p>
            <a:r>
              <a:rPr lang="en-GB" dirty="0"/>
              <a:t>Advantages with installation</a:t>
            </a:r>
            <a:endParaRPr lang="de-DE" dirty="0"/>
          </a:p>
        </p:txBody>
      </p:sp>
      <p:sp>
        <p:nvSpPr>
          <p:cNvPr id="4" name="Textplatzhalter 3">
            <a:extLst>
              <a:ext uri="{FF2B5EF4-FFF2-40B4-BE49-F238E27FC236}">
                <a16:creationId xmlns:a16="http://schemas.microsoft.com/office/drawing/2014/main" id="{C2E53E4A-53DA-3E4C-900F-0735FD523999}"/>
              </a:ext>
            </a:extLst>
          </p:cNvPr>
          <p:cNvSpPr>
            <a:spLocks noGrp="1"/>
          </p:cNvSpPr>
          <p:nvPr>
            <p:ph type="body" sz="quarter" idx="12"/>
          </p:nvPr>
        </p:nvSpPr>
        <p:spPr>
          <a:xfrm>
            <a:off x="272338" y="1563088"/>
            <a:ext cx="4806950" cy="3062699"/>
          </a:xfrm>
        </p:spPr>
        <p:txBody>
          <a:bodyPr/>
          <a:lstStyle/>
          <a:p>
            <a:pPr marL="0" indent="0">
              <a:buNone/>
            </a:pPr>
            <a:r>
              <a:rPr lang="en-GB" b="1" dirty="0">
                <a:cs typeface="Arial" panose="020B0604020202020204" pitchFamily="34" charset="0"/>
              </a:rPr>
              <a:t>Refurbished in a flash – quick upgrades for obsolete systems </a:t>
            </a:r>
            <a:endParaRPr lang="de-DE" dirty="0">
              <a:cs typeface="Arial" panose="020B0604020202020204" pitchFamily="34" charset="0"/>
            </a:endParaRPr>
          </a:p>
          <a:p>
            <a:pPr marL="0" indent="0">
              <a:buNone/>
            </a:pPr>
            <a:r>
              <a:rPr lang="en-GB" dirty="0">
                <a:cs typeface="Arial" panose="020B0604020202020204" pitchFamily="34" charset="0"/>
              </a:rPr>
              <a:t>The new E-Line Next LED Fix gear trays with their taps also fit old E-Line trunking units, regardless of whether they are LED versions or existing T5/T8 systems. A renovation is therefore done quickly, easily and with minimal effort. </a:t>
            </a:r>
            <a:endParaRPr lang="de-DE" dirty="0">
              <a:cs typeface="Arial" panose="020B0604020202020204" pitchFamily="34" charset="0"/>
            </a:endParaRPr>
          </a:p>
          <a:p>
            <a:endParaRPr lang="de-DE" dirty="0"/>
          </a:p>
        </p:txBody>
      </p:sp>
      <p:grpSp>
        <p:nvGrpSpPr>
          <p:cNvPr id="5" name="Gruppierung 1"/>
          <p:cNvGrpSpPr/>
          <p:nvPr/>
        </p:nvGrpSpPr>
        <p:grpSpPr>
          <a:xfrm>
            <a:off x="5258356" y="887413"/>
            <a:ext cx="570791" cy="579437"/>
            <a:chOff x="2892426" y="461700"/>
            <a:chExt cx="795600" cy="795600"/>
          </a:xfrm>
        </p:grpSpPr>
        <p:sp>
          <p:nvSpPr>
            <p:cNvPr id="6" name="Rechteck 5"/>
            <p:cNvSpPr>
              <a:spLocks noChangeAspect="1"/>
            </p:cNvSpPr>
            <p:nvPr userDrawn="1"/>
          </p:nvSpPr>
          <p:spPr>
            <a:xfrm>
              <a:off x="2892426" y="461700"/>
              <a:ext cx="795600" cy="79560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Bild 12"/>
            <p:cNvPicPr>
              <a:picLocks noChangeAspect="1"/>
            </p:cNvPicPr>
            <p:nvPr userDrawn="1"/>
          </p:nvPicPr>
          <p:blipFill>
            <a:blip r:embed="rId2"/>
            <a:stretch>
              <a:fillRect/>
            </a:stretch>
          </p:blipFill>
          <p:spPr>
            <a:xfrm>
              <a:off x="3117235" y="686509"/>
              <a:ext cx="345982" cy="345982"/>
            </a:xfrm>
            <a:prstGeom prst="rect">
              <a:avLst/>
            </a:prstGeom>
          </p:spPr>
        </p:pic>
      </p:grpSp>
      <p:pic>
        <p:nvPicPr>
          <p:cNvPr id="10" name="Bildplatzhalter 9"/>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9801" r="52885"/>
          <a:stretch/>
        </p:blipFill>
        <p:spPr>
          <a:xfrm>
            <a:off x="6264275" y="0"/>
            <a:ext cx="2879725" cy="5145088"/>
          </a:xfrm>
        </p:spPr>
      </p:pic>
    </p:spTree>
    <p:extLst>
      <p:ext uri="{BB962C8B-B14F-4D97-AF65-F5344CB8AC3E}">
        <p14:creationId xmlns:p14="http://schemas.microsoft.com/office/powerpoint/2010/main" val="40997411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pierung 1"/>
          <p:cNvGrpSpPr/>
          <p:nvPr/>
        </p:nvGrpSpPr>
        <p:grpSpPr>
          <a:xfrm>
            <a:off x="5256747" y="888922"/>
            <a:ext cx="572400" cy="577928"/>
            <a:chOff x="2892426" y="461700"/>
            <a:chExt cx="795600" cy="795600"/>
          </a:xfrm>
        </p:grpSpPr>
        <p:sp>
          <p:nvSpPr>
            <p:cNvPr id="9" name="Rechteck 8"/>
            <p:cNvSpPr>
              <a:spLocks noChangeAspect="1"/>
            </p:cNvSpPr>
            <p:nvPr userDrawn="1"/>
          </p:nvSpPr>
          <p:spPr>
            <a:xfrm>
              <a:off x="2892426" y="461700"/>
              <a:ext cx="795600" cy="79560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Bild 8"/>
            <p:cNvPicPr>
              <a:picLocks noChangeAspect="1"/>
            </p:cNvPicPr>
            <p:nvPr userDrawn="1"/>
          </p:nvPicPr>
          <p:blipFill>
            <a:blip r:embed="rId2"/>
            <a:stretch>
              <a:fillRect/>
            </a:stretch>
          </p:blipFill>
          <p:spPr>
            <a:xfrm>
              <a:off x="3130394" y="679372"/>
              <a:ext cx="319663" cy="360256"/>
            </a:xfrm>
            <a:prstGeom prst="rect">
              <a:avLst/>
            </a:prstGeom>
          </p:spPr>
        </p:pic>
      </p:grpSp>
      <p:sp>
        <p:nvSpPr>
          <p:cNvPr id="3" name="Titel 2">
            <a:extLst>
              <a:ext uri="{FF2B5EF4-FFF2-40B4-BE49-F238E27FC236}">
                <a16:creationId xmlns:a16="http://schemas.microsoft.com/office/drawing/2014/main" id="{4FAB85E0-A4F1-9D41-9B37-349BAF403A17}"/>
              </a:ext>
            </a:extLst>
          </p:cNvPr>
          <p:cNvSpPr>
            <a:spLocks noGrp="1"/>
          </p:cNvSpPr>
          <p:nvPr>
            <p:ph type="title"/>
          </p:nvPr>
        </p:nvSpPr>
        <p:spPr/>
        <p:txBody>
          <a:bodyPr/>
          <a:lstStyle/>
          <a:p>
            <a:r>
              <a:rPr lang="en-GB" dirty="0"/>
              <a:t>Advantages in operation</a:t>
            </a:r>
            <a:endParaRPr lang="de-DE" dirty="0"/>
          </a:p>
        </p:txBody>
      </p:sp>
      <p:sp>
        <p:nvSpPr>
          <p:cNvPr id="4" name="Textplatzhalter 3">
            <a:extLst>
              <a:ext uri="{FF2B5EF4-FFF2-40B4-BE49-F238E27FC236}">
                <a16:creationId xmlns:a16="http://schemas.microsoft.com/office/drawing/2014/main" id="{C2E53E4A-53DA-3E4C-900F-0735FD523999}"/>
              </a:ext>
            </a:extLst>
          </p:cNvPr>
          <p:cNvSpPr>
            <a:spLocks noGrp="1"/>
          </p:cNvSpPr>
          <p:nvPr>
            <p:ph type="body" sz="quarter" idx="12"/>
          </p:nvPr>
        </p:nvSpPr>
        <p:spPr>
          <a:xfrm>
            <a:off x="272338" y="1563088"/>
            <a:ext cx="4806950" cy="3062699"/>
          </a:xfrm>
        </p:spPr>
        <p:txBody>
          <a:bodyPr/>
          <a:lstStyle/>
          <a:p>
            <a:pPr marL="0" indent="0">
              <a:buNone/>
            </a:pPr>
            <a:r>
              <a:rPr lang="en-GB" b="1" dirty="0">
                <a:cs typeface="Arial" panose="020B0604020202020204" pitchFamily="34" charset="0"/>
              </a:rPr>
              <a:t>Highest quality of light – a visible difference  </a:t>
            </a:r>
            <a:endParaRPr lang="de-DE" dirty="0">
              <a:cs typeface="Arial" panose="020B0604020202020204" pitchFamily="34" charset="0"/>
            </a:endParaRPr>
          </a:p>
          <a:p>
            <a:pPr marL="0" indent="0">
              <a:buNone/>
            </a:pPr>
            <a:r>
              <a:rPr lang="en-GB" dirty="0">
                <a:cs typeface="Arial" panose="020B0604020202020204" pitchFamily="34" charset="0"/>
              </a:rPr>
              <a:t>With its versatility in terms of optics and lumen packages as well as high glare control, E-Line Next LED provides customised light everywhere. With a colour rendering index of Ra&gt;90 in the standard portfolio, especially natural colour rendering is guaranteed. The result – very good quality of light and maximum visual comfort. A real advantage, especially when details are involved, for example in quality control in the automotive industry or merchandise display in shop &amp; retail.</a:t>
            </a:r>
            <a:endParaRPr lang="de-DE" dirty="0">
              <a:cs typeface="Arial" panose="020B0604020202020204" pitchFamily="34" charset="0"/>
            </a:endParaRPr>
          </a:p>
        </p:txBody>
      </p:sp>
      <p:pic>
        <p:nvPicPr>
          <p:cNvPr id="6" name="Bildplatzhalter 5"/>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34759" t="-124" r="22389" b="124"/>
          <a:stretch/>
        </p:blipFill>
        <p:spPr>
          <a:xfrm>
            <a:off x="6264275" y="0"/>
            <a:ext cx="2879725" cy="5145088"/>
          </a:xfrm>
        </p:spPr>
      </p:pic>
    </p:spTree>
    <p:extLst>
      <p:ext uri="{BB962C8B-B14F-4D97-AF65-F5344CB8AC3E}">
        <p14:creationId xmlns:p14="http://schemas.microsoft.com/office/powerpoint/2010/main" val="36973709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1"/>
          </p:nvPr>
        </p:nvSpPr>
        <p:spPr/>
        <p:txBody>
          <a:bodyPr/>
          <a:lstStyle/>
          <a:p>
            <a:r>
              <a:rPr lang="en-GB" dirty="0">
                <a:latin typeface="+mn-lt"/>
              </a:rPr>
              <a:t>LED continuous line systems have enormous potential, e.g. in industry, shop &amp; retail, office and education. However, most systems are too inflexible. The result is compromises in terms of quality of light, energy efficiency, design, controllability and future safety. This is a challenge for lighting designers and architects, a risk for operators and a nuisance for users.</a:t>
            </a:r>
            <a:endParaRPr lang="de-DE" dirty="0">
              <a:latin typeface="+mn-lt"/>
            </a:endParaRPr>
          </a:p>
        </p:txBody>
      </p:sp>
      <p:sp>
        <p:nvSpPr>
          <p:cNvPr id="4" name="Titel 3"/>
          <p:cNvSpPr>
            <a:spLocks noGrp="1"/>
          </p:cNvSpPr>
          <p:nvPr>
            <p:ph type="title"/>
          </p:nvPr>
        </p:nvSpPr>
        <p:spPr/>
        <p:txBody>
          <a:bodyPr/>
          <a:lstStyle/>
          <a:p>
            <a:r>
              <a:rPr lang="en-GB" dirty="0"/>
              <a:t>The challenge </a:t>
            </a:r>
            <a:endParaRPr lang="de-DE" dirty="0"/>
          </a:p>
        </p:txBody>
      </p:sp>
      <p:pic>
        <p:nvPicPr>
          <p:cNvPr id="7" name="Bildplatzhalter 6"/>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4930" b="4930"/>
          <a:stretch>
            <a:fillRect/>
          </a:stretch>
        </p:blipFill>
        <p:spPr/>
      </p:pic>
    </p:spTree>
    <p:extLst>
      <p:ext uri="{BB962C8B-B14F-4D97-AF65-F5344CB8AC3E}">
        <p14:creationId xmlns:p14="http://schemas.microsoft.com/office/powerpoint/2010/main" val="36193520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pierung 1"/>
          <p:cNvGrpSpPr/>
          <p:nvPr/>
        </p:nvGrpSpPr>
        <p:grpSpPr>
          <a:xfrm>
            <a:off x="5256747" y="888922"/>
            <a:ext cx="572400" cy="577928"/>
            <a:chOff x="2892426" y="461700"/>
            <a:chExt cx="795600" cy="795600"/>
          </a:xfrm>
        </p:grpSpPr>
        <p:sp>
          <p:nvSpPr>
            <p:cNvPr id="9" name="Rechteck 8"/>
            <p:cNvSpPr>
              <a:spLocks noChangeAspect="1"/>
            </p:cNvSpPr>
            <p:nvPr userDrawn="1"/>
          </p:nvSpPr>
          <p:spPr>
            <a:xfrm>
              <a:off x="2892426" y="461700"/>
              <a:ext cx="795600" cy="79560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Bild 8"/>
            <p:cNvPicPr>
              <a:picLocks noChangeAspect="1"/>
            </p:cNvPicPr>
            <p:nvPr userDrawn="1"/>
          </p:nvPicPr>
          <p:blipFill>
            <a:blip r:embed="rId2"/>
            <a:stretch>
              <a:fillRect/>
            </a:stretch>
          </p:blipFill>
          <p:spPr>
            <a:xfrm>
              <a:off x="3130394" y="679372"/>
              <a:ext cx="319663" cy="360256"/>
            </a:xfrm>
            <a:prstGeom prst="rect">
              <a:avLst/>
            </a:prstGeom>
          </p:spPr>
        </p:pic>
      </p:grpSp>
      <p:sp>
        <p:nvSpPr>
          <p:cNvPr id="3" name="Titel 2">
            <a:extLst>
              <a:ext uri="{FF2B5EF4-FFF2-40B4-BE49-F238E27FC236}">
                <a16:creationId xmlns:a16="http://schemas.microsoft.com/office/drawing/2014/main" id="{4FAB85E0-A4F1-9D41-9B37-349BAF403A17}"/>
              </a:ext>
            </a:extLst>
          </p:cNvPr>
          <p:cNvSpPr>
            <a:spLocks noGrp="1"/>
          </p:cNvSpPr>
          <p:nvPr>
            <p:ph type="title"/>
          </p:nvPr>
        </p:nvSpPr>
        <p:spPr/>
        <p:txBody>
          <a:bodyPr/>
          <a:lstStyle/>
          <a:p>
            <a:r>
              <a:rPr lang="en-GB" dirty="0"/>
              <a:t>Advantages in operation</a:t>
            </a:r>
            <a:endParaRPr lang="de-DE" dirty="0"/>
          </a:p>
        </p:txBody>
      </p:sp>
      <p:sp>
        <p:nvSpPr>
          <p:cNvPr id="4" name="Textplatzhalter 3">
            <a:extLst>
              <a:ext uri="{FF2B5EF4-FFF2-40B4-BE49-F238E27FC236}">
                <a16:creationId xmlns:a16="http://schemas.microsoft.com/office/drawing/2014/main" id="{C2E53E4A-53DA-3E4C-900F-0735FD523999}"/>
              </a:ext>
            </a:extLst>
          </p:cNvPr>
          <p:cNvSpPr>
            <a:spLocks noGrp="1"/>
          </p:cNvSpPr>
          <p:nvPr>
            <p:ph type="body" sz="quarter" idx="12"/>
          </p:nvPr>
        </p:nvSpPr>
        <p:spPr>
          <a:xfrm>
            <a:off x="272338" y="1563088"/>
            <a:ext cx="4806950" cy="3062699"/>
          </a:xfrm>
        </p:spPr>
        <p:txBody>
          <a:bodyPr/>
          <a:lstStyle/>
          <a:p>
            <a:pPr marL="0" indent="0">
              <a:buNone/>
            </a:pPr>
            <a:r>
              <a:rPr lang="en-GB" b="1" dirty="0">
                <a:cs typeface="Arial" panose="020B0604020202020204" pitchFamily="34" charset="0"/>
              </a:rPr>
              <a:t>Check! Low operating costs, quick paybacks </a:t>
            </a:r>
            <a:endParaRPr lang="de-DE" dirty="0">
              <a:cs typeface="Arial" panose="020B0604020202020204" pitchFamily="34" charset="0"/>
            </a:endParaRPr>
          </a:p>
          <a:p>
            <a:pPr marL="0" indent="0">
              <a:buNone/>
            </a:pPr>
            <a:r>
              <a:rPr lang="en-GB" dirty="0">
                <a:cs typeface="Arial" panose="020B0604020202020204" pitchFamily="34" charset="0"/>
              </a:rPr>
              <a:t>Thanks to its uniquely high energy efficiency of up to 190 lm/W, E-Line Next LED is particularly economical in operation. At the same time, the system scores with a service life of 70,000 h (L80, up to </a:t>
            </a:r>
            <a:r>
              <a:rPr lang="en-GB" dirty="0" err="1">
                <a:cs typeface="Arial" panose="020B0604020202020204" pitchFamily="34" charset="0"/>
              </a:rPr>
              <a:t>tq</a:t>
            </a:r>
            <a:r>
              <a:rPr lang="en-GB" dirty="0">
                <a:cs typeface="Arial" panose="020B0604020202020204" pitchFamily="34" charset="0"/>
              </a:rPr>
              <a:t> 50°C). The result: low operating costs and quick payback periods.</a:t>
            </a:r>
            <a:endParaRPr lang="de-DE" dirty="0">
              <a:cs typeface="Arial" panose="020B0604020202020204" pitchFamily="34" charset="0"/>
            </a:endParaRPr>
          </a:p>
        </p:txBody>
      </p:sp>
      <p:pic>
        <p:nvPicPr>
          <p:cNvPr id="12" name="Bildplatzhalter 11"/>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31343" r="31343"/>
          <a:stretch>
            <a:fillRect/>
          </a:stretch>
        </p:blipFill>
        <p:spPr>
          <a:xfrm>
            <a:off x="6264275" y="0"/>
            <a:ext cx="2879725" cy="5145088"/>
          </a:xfrm>
        </p:spPr>
      </p:pic>
    </p:spTree>
    <p:extLst>
      <p:ext uri="{BB962C8B-B14F-4D97-AF65-F5344CB8AC3E}">
        <p14:creationId xmlns:p14="http://schemas.microsoft.com/office/powerpoint/2010/main" val="13761224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pierung 1"/>
          <p:cNvGrpSpPr/>
          <p:nvPr/>
        </p:nvGrpSpPr>
        <p:grpSpPr>
          <a:xfrm>
            <a:off x="5256747" y="888922"/>
            <a:ext cx="572400" cy="577928"/>
            <a:chOff x="2892426" y="461700"/>
            <a:chExt cx="795600" cy="795600"/>
          </a:xfrm>
        </p:grpSpPr>
        <p:sp>
          <p:nvSpPr>
            <p:cNvPr id="9" name="Rechteck 8"/>
            <p:cNvSpPr>
              <a:spLocks noChangeAspect="1"/>
            </p:cNvSpPr>
            <p:nvPr userDrawn="1"/>
          </p:nvSpPr>
          <p:spPr>
            <a:xfrm>
              <a:off x="2892426" y="461700"/>
              <a:ext cx="795600" cy="79560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Bild 8"/>
            <p:cNvPicPr>
              <a:picLocks noChangeAspect="1"/>
            </p:cNvPicPr>
            <p:nvPr userDrawn="1"/>
          </p:nvPicPr>
          <p:blipFill>
            <a:blip r:embed="rId2"/>
            <a:stretch>
              <a:fillRect/>
            </a:stretch>
          </p:blipFill>
          <p:spPr>
            <a:xfrm>
              <a:off x="3130394" y="679372"/>
              <a:ext cx="319663" cy="360256"/>
            </a:xfrm>
            <a:prstGeom prst="rect">
              <a:avLst/>
            </a:prstGeom>
          </p:spPr>
        </p:pic>
      </p:grpSp>
      <p:sp>
        <p:nvSpPr>
          <p:cNvPr id="3" name="Titel 2">
            <a:extLst>
              <a:ext uri="{FF2B5EF4-FFF2-40B4-BE49-F238E27FC236}">
                <a16:creationId xmlns:a16="http://schemas.microsoft.com/office/drawing/2014/main" id="{4FAB85E0-A4F1-9D41-9B37-349BAF403A17}"/>
              </a:ext>
            </a:extLst>
          </p:cNvPr>
          <p:cNvSpPr>
            <a:spLocks noGrp="1"/>
          </p:cNvSpPr>
          <p:nvPr>
            <p:ph type="title"/>
          </p:nvPr>
        </p:nvSpPr>
        <p:spPr/>
        <p:txBody>
          <a:bodyPr/>
          <a:lstStyle/>
          <a:p>
            <a:r>
              <a:rPr lang="en-GB" dirty="0"/>
              <a:t>Advantages in operation</a:t>
            </a:r>
            <a:endParaRPr lang="de-DE" dirty="0"/>
          </a:p>
        </p:txBody>
      </p:sp>
      <p:sp>
        <p:nvSpPr>
          <p:cNvPr id="4" name="Textplatzhalter 3">
            <a:extLst>
              <a:ext uri="{FF2B5EF4-FFF2-40B4-BE49-F238E27FC236}">
                <a16:creationId xmlns:a16="http://schemas.microsoft.com/office/drawing/2014/main" id="{C2E53E4A-53DA-3E4C-900F-0735FD523999}"/>
              </a:ext>
            </a:extLst>
          </p:cNvPr>
          <p:cNvSpPr>
            <a:spLocks noGrp="1"/>
          </p:cNvSpPr>
          <p:nvPr>
            <p:ph type="body" sz="quarter" idx="12"/>
          </p:nvPr>
        </p:nvSpPr>
        <p:spPr>
          <a:xfrm>
            <a:off x="272338" y="1563088"/>
            <a:ext cx="4806950" cy="3062699"/>
          </a:xfrm>
        </p:spPr>
        <p:txBody>
          <a:bodyPr/>
          <a:lstStyle/>
          <a:p>
            <a:pPr marL="0" indent="0">
              <a:buNone/>
            </a:pPr>
            <a:r>
              <a:rPr lang="en-GB" b="1" dirty="0">
                <a:cs typeface="Arial" panose="020B0604020202020204" pitchFamily="34" charset="0"/>
              </a:rPr>
              <a:t>Click and go. Minimal downtime during refurbishment </a:t>
            </a:r>
            <a:endParaRPr lang="de-DE" dirty="0">
              <a:cs typeface="Arial" panose="020B0604020202020204" pitchFamily="34" charset="0"/>
            </a:endParaRPr>
          </a:p>
          <a:p>
            <a:pPr marL="0" indent="0">
              <a:buNone/>
            </a:pPr>
            <a:r>
              <a:rPr lang="en-GB" dirty="0">
                <a:cs typeface="Arial" panose="020B0604020202020204" pitchFamily="34" charset="0"/>
              </a:rPr>
              <a:t>Whether it's a T5, T8 or LED system: converting an existing E-Line to the new E-Line Next LED Fix is done in just 44 seconds. Only the gear trays are exchanged. The existing trunking units can still be used. This minimises expensive downtimes when refurbishing during running operation.</a:t>
            </a:r>
            <a:endParaRPr lang="de-DE" dirty="0">
              <a:cs typeface="Arial" panose="020B0604020202020204" pitchFamily="34" charset="0"/>
            </a:endParaRPr>
          </a:p>
        </p:txBody>
      </p:sp>
      <p:pic>
        <p:nvPicPr>
          <p:cNvPr id="5" name="Bildplatzhalter 4"/>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28242" r="34379"/>
          <a:stretch/>
        </p:blipFill>
        <p:spPr>
          <a:xfrm>
            <a:off x="6266517" y="0"/>
            <a:ext cx="2877483" cy="5145088"/>
          </a:xfrm>
        </p:spPr>
      </p:pic>
    </p:spTree>
    <p:extLst>
      <p:ext uri="{BB962C8B-B14F-4D97-AF65-F5344CB8AC3E}">
        <p14:creationId xmlns:p14="http://schemas.microsoft.com/office/powerpoint/2010/main" val="32314431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pierung 1"/>
          <p:cNvGrpSpPr/>
          <p:nvPr/>
        </p:nvGrpSpPr>
        <p:grpSpPr>
          <a:xfrm>
            <a:off x="5256747" y="888922"/>
            <a:ext cx="572400" cy="577928"/>
            <a:chOff x="2892426" y="461700"/>
            <a:chExt cx="795600" cy="795600"/>
          </a:xfrm>
        </p:grpSpPr>
        <p:sp>
          <p:nvSpPr>
            <p:cNvPr id="9" name="Rechteck 8"/>
            <p:cNvSpPr>
              <a:spLocks noChangeAspect="1"/>
            </p:cNvSpPr>
            <p:nvPr userDrawn="1"/>
          </p:nvSpPr>
          <p:spPr>
            <a:xfrm>
              <a:off x="2892426" y="461700"/>
              <a:ext cx="795600" cy="79560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Bild 8"/>
            <p:cNvPicPr>
              <a:picLocks noChangeAspect="1"/>
            </p:cNvPicPr>
            <p:nvPr userDrawn="1"/>
          </p:nvPicPr>
          <p:blipFill>
            <a:blip r:embed="rId2"/>
            <a:stretch>
              <a:fillRect/>
            </a:stretch>
          </p:blipFill>
          <p:spPr>
            <a:xfrm>
              <a:off x="3130394" y="679372"/>
              <a:ext cx="319663" cy="360256"/>
            </a:xfrm>
            <a:prstGeom prst="rect">
              <a:avLst/>
            </a:prstGeom>
          </p:spPr>
        </p:pic>
      </p:grpSp>
      <p:sp>
        <p:nvSpPr>
          <p:cNvPr id="3" name="Titel 2">
            <a:extLst>
              <a:ext uri="{FF2B5EF4-FFF2-40B4-BE49-F238E27FC236}">
                <a16:creationId xmlns:a16="http://schemas.microsoft.com/office/drawing/2014/main" id="{4FAB85E0-A4F1-9D41-9B37-349BAF403A17}"/>
              </a:ext>
            </a:extLst>
          </p:cNvPr>
          <p:cNvSpPr>
            <a:spLocks noGrp="1"/>
          </p:cNvSpPr>
          <p:nvPr>
            <p:ph type="title"/>
          </p:nvPr>
        </p:nvSpPr>
        <p:spPr/>
        <p:txBody>
          <a:bodyPr/>
          <a:lstStyle/>
          <a:p>
            <a:r>
              <a:rPr lang="en-GB" dirty="0"/>
              <a:t>Advantages in operation</a:t>
            </a:r>
            <a:endParaRPr lang="de-DE" dirty="0"/>
          </a:p>
        </p:txBody>
      </p:sp>
      <p:sp>
        <p:nvSpPr>
          <p:cNvPr id="4" name="Textplatzhalter 3">
            <a:extLst>
              <a:ext uri="{FF2B5EF4-FFF2-40B4-BE49-F238E27FC236}">
                <a16:creationId xmlns:a16="http://schemas.microsoft.com/office/drawing/2014/main" id="{C2E53E4A-53DA-3E4C-900F-0735FD523999}"/>
              </a:ext>
            </a:extLst>
          </p:cNvPr>
          <p:cNvSpPr>
            <a:spLocks noGrp="1"/>
          </p:cNvSpPr>
          <p:nvPr>
            <p:ph type="body" sz="quarter" idx="12"/>
          </p:nvPr>
        </p:nvSpPr>
        <p:spPr>
          <a:xfrm>
            <a:off x="272338" y="1563088"/>
            <a:ext cx="4806950" cy="3062699"/>
          </a:xfrm>
        </p:spPr>
        <p:txBody>
          <a:bodyPr/>
          <a:lstStyle/>
          <a:p>
            <a:pPr marL="0" indent="0">
              <a:buNone/>
            </a:pPr>
            <a:r>
              <a:rPr lang="en-GB" b="1" dirty="0">
                <a:cs typeface="Arial" panose="020B0604020202020204" pitchFamily="34" charset="0"/>
              </a:rPr>
              <a:t>Snap springs can be removed – a good idea for sure </a:t>
            </a:r>
            <a:endParaRPr lang="de-DE" dirty="0">
              <a:cs typeface="Arial" panose="020B0604020202020204" pitchFamily="34" charset="0"/>
            </a:endParaRPr>
          </a:p>
          <a:p>
            <a:pPr marL="0" indent="0">
              <a:buNone/>
            </a:pPr>
            <a:r>
              <a:rPr lang="en-GB" dirty="0">
                <a:cs typeface="Arial" panose="020B0604020202020204" pitchFamily="34" charset="0"/>
              </a:rPr>
              <a:t>Theft and mischief prevented: the snap springs can be removed after installation so that the luminaire cannot be opened by unauthorised persons after installation (for example in schools and educational establishments).</a:t>
            </a:r>
            <a:endParaRPr lang="de-DE" dirty="0">
              <a:cs typeface="Arial" panose="020B0604020202020204" pitchFamily="34" charset="0"/>
            </a:endParaRPr>
          </a:p>
        </p:txBody>
      </p:sp>
      <p:pic>
        <p:nvPicPr>
          <p:cNvPr id="6" name="Bildplatzhalter 5"/>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5492" t="-124" r="47166" b="124"/>
          <a:stretch/>
        </p:blipFill>
        <p:spPr>
          <a:xfrm>
            <a:off x="6264275" y="0"/>
            <a:ext cx="2879725" cy="5145088"/>
          </a:xfrm>
        </p:spPr>
      </p:pic>
    </p:spTree>
    <p:extLst>
      <p:ext uri="{BB962C8B-B14F-4D97-AF65-F5344CB8AC3E}">
        <p14:creationId xmlns:p14="http://schemas.microsoft.com/office/powerpoint/2010/main" val="27910750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pierung 1"/>
          <p:cNvGrpSpPr/>
          <p:nvPr/>
        </p:nvGrpSpPr>
        <p:grpSpPr>
          <a:xfrm>
            <a:off x="5256747" y="888922"/>
            <a:ext cx="572400" cy="577928"/>
            <a:chOff x="2892426" y="461700"/>
            <a:chExt cx="795600" cy="795600"/>
          </a:xfrm>
        </p:grpSpPr>
        <p:sp>
          <p:nvSpPr>
            <p:cNvPr id="9" name="Rechteck 8"/>
            <p:cNvSpPr>
              <a:spLocks noChangeAspect="1"/>
            </p:cNvSpPr>
            <p:nvPr userDrawn="1"/>
          </p:nvSpPr>
          <p:spPr>
            <a:xfrm>
              <a:off x="2892426" y="461700"/>
              <a:ext cx="795600" cy="79560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Bild 8"/>
            <p:cNvPicPr>
              <a:picLocks noChangeAspect="1"/>
            </p:cNvPicPr>
            <p:nvPr userDrawn="1"/>
          </p:nvPicPr>
          <p:blipFill>
            <a:blip r:embed="rId2"/>
            <a:stretch>
              <a:fillRect/>
            </a:stretch>
          </p:blipFill>
          <p:spPr>
            <a:xfrm>
              <a:off x="3130394" y="679372"/>
              <a:ext cx="319663" cy="360256"/>
            </a:xfrm>
            <a:prstGeom prst="rect">
              <a:avLst/>
            </a:prstGeom>
          </p:spPr>
        </p:pic>
      </p:grpSp>
      <p:sp>
        <p:nvSpPr>
          <p:cNvPr id="3" name="Titel 2">
            <a:extLst>
              <a:ext uri="{FF2B5EF4-FFF2-40B4-BE49-F238E27FC236}">
                <a16:creationId xmlns:a16="http://schemas.microsoft.com/office/drawing/2014/main" id="{4FAB85E0-A4F1-9D41-9B37-349BAF403A17}"/>
              </a:ext>
            </a:extLst>
          </p:cNvPr>
          <p:cNvSpPr>
            <a:spLocks noGrp="1"/>
          </p:cNvSpPr>
          <p:nvPr>
            <p:ph type="title"/>
          </p:nvPr>
        </p:nvSpPr>
        <p:spPr/>
        <p:txBody>
          <a:bodyPr/>
          <a:lstStyle/>
          <a:p>
            <a:r>
              <a:rPr lang="en-GB" dirty="0"/>
              <a:t>Advantages in operation</a:t>
            </a:r>
            <a:endParaRPr lang="de-DE" dirty="0"/>
          </a:p>
        </p:txBody>
      </p:sp>
      <p:sp>
        <p:nvSpPr>
          <p:cNvPr id="4" name="Textplatzhalter 3">
            <a:extLst>
              <a:ext uri="{FF2B5EF4-FFF2-40B4-BE49-F238E27FC236}">
                <a16:creationId xmlns:a16="http://schemas.microsoft.com/office/drawing/2014/main" id="{C2E53E4A-53DA-3E4C-900F-0735FD523999}"/>
              </a:ext>
            </a:extLst>
          </p:cNvPr>
          <p:cNvSpPr>
            <a:spLocks noGrp="1"/>
          </p:cNvSpPr>
          <p:nvPr>
            <p:ph type="body" sz="quarter" idx="12"/>
          </p:nvPr>
        </p:nvSpPr>
        <p:spPr>
          <a:xfrm>
            <a:off x="272338" y="1563088"/>
            <a:ext cx="4806950" cy="3062699"/>
          </a:xfrm>
        </p:spPr>
        <p:txBody>
          <a:bodyPr/>
          <a:lstStyle/>
          <a:p>
            <a:pPr marL="0" indent="0">
              <a:buNone/>
            </a:pPr>
            <a:r>
              <a:rPr lang="en-GB" b="1" dirty="0">
                <a:cs typeface="Arial" panose="020B0604020202020204" pitchFamily="34" charset="0"/>
              </a:rPr>
              <a:t>For tough cases – also as an IP64 variant</a:t>
            </a:r>
            <a:endParaRPr lang="de-DE" dirty="0">
              <a:cs typeface="Arial" panose="020B0604020202020204" pitchFamily="34" charset="0"/>
            </a:endParaRPr>
          </a:p>
          <a:p>
            <a:pPr marL="0" indent="0">
              <a:buNone/>
            </a:pPr>
            <a:r>
              <a:rPr lang="en-GB" dirty="0">
                <a:cs typeface="Arial" panose="020B0604020202020204" pitchFamily="34" charset="0"/>
              </a:rPr>
              <a:t>Simply unstoppable: as an IP64 variant the E-Line Next LED shows its robust side, ideal for areas with high safety requirements or harsh conditions, such as cold stores, canopied outdoor areas, industrial production facilities, technical rooms or teaching kitchens in the education sector</a:t>
            </a:r>
            <a:r>
              <a:rPr lang="en-GB" dirty="0">
                <a:latin typeface="Arial" panose="020B0604020202020204" pitchFamily="34" charset="0"/>
                <a:cs typeface="Arial" panose="020B0604020202020204" pitchFamily="34" charset="0"/>
              </a:rPr>
              <a:t>. </a:t>
            </a:r>
          </a:p>
          <a:p>
            <a:pPr marL="0" indent="0">
              <a:buNone/>
            </a:pPr>
            <a:r>
              <a:rPr lang="en-US" dirty="0"/>
              <a:t>Combined with all lens optics and various sensor and emergency lighting variants, the IP64 variant can be used in a variety of applications. </a:t>
            </a:r>
            <a:endParaRPr lang="en-GB" dirty="0">
              <a:latin typeface="Arial" panose="020B0604020202020204" pitchFamily="34" charset="0"/>
              <a:cs typeface="Arial" panose="020B0604020202020204" pitchFamily="34" charset="0"/>
            </a:endParaRPr>
          </a:p>
        </p:txBody>
      </p:sp>
      <p:pic>
        <p:nvPicPr>
          <p:cNvPr id="6" name="Bildplatzhalter 5"/>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39455" r="23203"/>
          <a:stretch/>
        </p:blipFill>
        <p:spPr>
          <a:xfrm>
            <a:off x="6264275" y="0"/>
            <a:ext cx="2879725" cy="5145088"/>
          </a:xfrm>
        </p:spPr>
      </p:pic>
      <p:pic>
        <p:nvPicPr>
          <p:cNvPr id="2" name="Grafik 1">
            <a:extLst>
              <a:ext uri="{FF2B5EF4-FFF2-40B4-BE49-F238E27FC236}">
                <a16:creationId xmlns:a16="http://schemas.microsoft.com/office/drawing/2014/main" id="{796BE3A6-0028-4AC5-BF91-47182F1EE71D}"/>
              </a:ext>
            </a:extLst>
          </p:cNvPr>
          <p:cNvPicPr>
            <a:picLocks noChangeAspect="1"/>
          </p:cNvPicPr>
          <p:nvPr/>
        </p:nvPicPr>
        <p:blipFill rotWithShape="1">
          <a:blip r:embed="rId4"/>
          <a:srcRect l="5642" t="5344"/>
          <a:stretch/>
        </p:blipFill>
        <p:spPr>
          <a:xfrm>
            <a:off x="4382996" y="3587168"/>
            <a:ext cx="1426207" cy="1426806"/>
          </a:xfrm>
          <a:prstGeom prst="rect">
            <a:avLst/>
          </a:prstGeom>
        </p:spPr>
      </p:pic>
      <p:pic>
        <p:nvPicPr>
          <p:cNvPr id="5" name="Grafik 4">
            <a:extLst>
              <a:ext uri="{FF2B5EF4-FFF2-40B4-BE49-F238E27FC236}">
                <a16:creationId xmlns:a16="http://schemas.microsoft.com/office/drawing/2014/main" id="{C45A6EF9-C7A6-427B-AA14-B8CB15D7EBC3}"/>
              </a:ext>
            </a:extLst>
          </p:cNvPr>
          <p:cNvPicPr>
            <a:picLocks noChangeAspect="1"/>
          </p:cNvPicPr>
          <p:nvPr/>
        </p:nvPicPr>
        <p:blipFill>
          <a:blip r:embed="rId5"/>
          <a:stretch>
            <a:fillRect/>
          </a:stretch>
        </p:blipFill>
        <p:spPr>
          <a:xfrm>
            <a:off x="2784402" y="3587169"/>
            <a:ext cx="1422819" cy="1426805"/>
          </a:xfrm>
          <a:prstGeom prst="rect">
            <a:avLst/>
          </a:prstGeom>
        </p:spPr>
      </p:pic>
    </p:spTree>
    <p:extLst>
      <p:ext uri="{BB962C8B-B14F-4D97-AF65-F5344CB8AC3E}">
        <p14:creationId xmlns:p14="http://schemas.microsoft.com/office/powerpoint/2010/main" val="21890186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pierung 1"/>
          <p:cNvGrpSpPr/>
          <p:nvPr/>
        </p:nvGrpSpPr>
        <p:grpSpPr>
          <a:xfrm>
            <a:off x="5256747" y="888922"/>
            <a:ext cx="572400" cy="577928"/>
            <a:chOff x="2892426" y="461700"/>
            <a:chExt cx="795600" cy="795600"/>
          </a:xfrm>
        </p:grpSpPr>
        <p:sp>
          <p:nvSpPr>
            <p:cNvPr id="9" name="Rechteck 8"/>
            <p:cNvSpPr>
              <a:spLocks noChangeAspect="1"/>
            </p:cNvSpPr>
            <p:nvPr userDrawn="1"/>
          </p:nvSpPr>
          <p:spPr>
            <a:xfrm>
              <a:off x="2892426" y="461700"/>
              <a:ext cx="795600" cy="79560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Bild 8"/>
            <p:cNvPicPr>
              <a:picLocks noChangeAspect="1"/>
            </p:cNvPicPr>
            <p:nvPr userDrawn="1"/>
          </p:nvPicPr>
          <p:blipFill>
            <a:blip r:embed="rId2"/>
            <a:stretch>
              <a:fillRect/>
            </a:stretch>
          </p:blipFill>
          <p:spPr>
            <a:xfrm>
              <a:off x="3130394" y="679372"/>
              <a:ext cx="319663" cy="360256"/>
            </a:xfrm>
            <a:prstGeom prst="rect">
              <a:avLst/>
            </a:prstGeom>
          </p:spPr>
        </p:pic>
      </p:grpSp>
      <p:sp>
        <p:nvSpPr>
          <p:cNvPr id="3" name="Titel 2">
            <a:extLst>
              <a:ext uri="{FF2B5EF4-FFF2-40B4-BE49-F238E27FC236}">
                <a16:creationId xmlns:a16="http://schemas.microsoft.com/office/drawing/2014/main" id="{4FAB85E0-A4F1-9D41-9B37-349BAF403A17}"/>
              </a:ext>
            </a:extLst>
          </p:cNvPr>
          <p:cNvSpPr>
            <a:spLocks noGrp="1"/>
          </p:cNvSpPr>
          <p:nvPr>
            <p:ph type="title"/>
          </p:nvPr>
        </p:nvSpPr>
        <p:spPr/>
        <p:txBody>
          <a:bodyPr/>
          <a:lstStyle/>
          <a:p>
            <a:r>
              <a:rPr lang="en-GB" dirty="0"/>
              <a:t>Advantages in operation</a:t>
            </a:r>
            <a:endParaRPr lang="de-DE" dirty="0"/>
          </a:p>
        </p:txBody>
      </p:sp>
      <p:sp>
        <p:nvSpPr>
          <p:cNvPr id="4" name="Textplatzhalter 3">
            <a:extLst>
              <a:ext uri="{FF2B5EF4-FFF2-40B4-BE49-F238E27FC236}">
                <a16:creationId xmlns:a16="http://schemas.microsoft.com/office/drawing/2014/main" id="{C2E53E4A-53DA-3E4C-900F-0735FD523999}"/>
              </a:ext>
            </a:extLst>
          </p:cNvPr>
          <p:cNvSpPr>
            <a:spLocks noGrp="1"/>
          </p:cNvSpPr>
          <p:nvPr>
            <p:ph type="body" sz="quarter" idx="12"/>
          </p:nvPr>
        </p:nvSpPr>
        <p:spPr>
          <a:xfrm>
            <a:off x="272338" y="1563088"/>
            <a:ext cx="4806950" cy="3062699"/>
          </a:xfrm>
        </p:spPr>
        <p:txBody>
          <a:bodyPr/>
          <a:lstStyle/>
          <a:p>
            <a:pPr marL="0" indent="0">
              <a:buNone/>
            </a:pPr>
            <a:r>
              <a:rPr lang="en-GB" b="1" dirty="0">
                <a:cs typeface="Arial" panose="020B0604020202020204" pitchFamily="34" charset="0"/>
              </a:rPr>
              <a:t>Clean – all variants are HACCP-compliant</a:t>
            </a:r>
            <a:endParaRPr lang="de-DE" dirty="0">
              <a:cs typeface="Arial" panose="020B0604020202020204" pitchFamily="34" charset="0"/>
            </a:endParaRPr>
          </a:p>
          <a:p>
            <a:pPr marL="0" indent="0">
              <a:buNone/>
            </a:pPr>
            <a:r>
              <a:rPr lang="en-GB" dirty="0">
                <a:cs typeface="Arial" panose="020B0604020202020204" pitchFamily="34" charset="0"/>
              </a:rPr>
              <a:t>High hygiene standards must be maintained in the food industry and canteen kitchens. E-Line Next LED is ideal for this. The special design prevents dust deposits so that all variants – whether IP20 or IP64 – are HACCP-compliant and suitable for use in hygiene-sensitive environments.</a:t>
            </a:r>
            <a:endParaRPr lang="de-DE" dirty="0">
              <a:cs typeface="Arial" panose="020B0604020202020204" pitchFamily="34" charset="0"/>
            </a:endParaRPr>
          </a:p>
        </p:txBody>
      </p:sp>
      <p:pic>
        <p:nvPicPr>
          <p:cNvPr id="6" name="Bildplatzhalter 5"/>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31329" r="31329"/>
          <a:stretch>
            <a:fillRect/>
          </a:stretch>
        </p:blipFill>
        <p:spPr>
          <a:xfrm>
            <a:off x="6264275" y="0"/>
            <a:ext cx="2879725" cy="5145088"/>
          </a:xfrm>
        </p:spPr>
      </p:pic>
    </p:spTree>
    <p:extLst>
      <p:ext uri="{BB962C8B-B14F-4D97-AF65-F5344CB8AC3E}">
        <p14:creationId xmlns:p14="http://schemas.microsoft.com/office/powerpoint/2010/main" val="34411792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pierung 1"/>
          <p:cNvGrpSpPr/>
          <p:nvPr/>
        </p:nvGrpSpPr>
        <p:grpSpPr>
          <a:xfrm>
            <a:off x="5256747" y="888922"/>
            <a:ext cx="572400" cy="577928"/>
            <a:chOff x="2892426" y="461700"/>
            <a:chExt cx="795600" cy="795600"/>
          </a:xfrm>
        </p:grpSpPr>
        <p:sp>
          <p:nvSpPr>
            <p:cNvPr id="9" name="Rechteck 8"/>
            <p:cNvSpPr>
              <a:spLocks noChangeAspect="1"/>
            </p:cNvSpPr>
            <p:nvPr userDrawn="1"/>
          </p:nvSpPr>
          <p:spPr>
            <a:xfrm>
              <a:off x="2892426" y="461700"/>
              <a:ext cx="795600" cy="79560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0" name="Bild 8"/>
            <p:cNvPicPr>
              <a:picLocks noChangeAspect="1"/>
            </p:cNvPicPr>
            <p:nvPr userDrawn="1"/>
          </p:nvPicPr>
          <p:blipFill>
            <a:blip r:embed="rId2"/>
            <a:stretch>
              <a:fillRect/>
            </a:stretch>
          </p:blipFill>
          <p:spPr>
            <a:xfrm>
              <a:off x="3130394" y="679372"/>
              <a:ext cx="319663" cy="360256"/>
            </a:xfrm>
            <a:prstGeom prst="rect">
              <a:avLst/>
            </a:prstGeom>
          </p:spPr>
        </p:pic>
      </p:grpSp>
      <p:sp>
        <p:nvSpPr>
          <p:cNvPr id="3" name="Titel 2">
            <a:extLst>
              <a:ext uri="{FF2B5EF4-FFF2-40B4-BE49-F238E27FC236}">
                <a16:creationId xmlns:a16="http://schemas.microsoft.com/office/drawing/2014/main" id="{4FAB85E0-A4F1-9D41-9B37-349BAF403A17}"/>
              </a:ext>
            </a:extLst>
          </p:cNvPr>
          <p:cNvSpPr>
            <a:spLocks noGrp="1"/>
          </p:cNvSpPr>
          <p:nvPr>
            <p:ph type="title"/>
          </p:nvPr>
        </p:nvSpPr>
        <p:spPr/>
        <p:txBody>
          <a:bodyPr/>
          <a:lstStyle/>
          <a:p>
            <a:r>
              <a:rPr lang="en-GB" dirty="0"/>
              <a:t>Advantages in operation</a:t>
            </a:r>
            <a:endParaRPr lang="de-DE" dirty="0"/>
          </a:p>
        </p:txBody>
      </p:sp>
      <p:sp>
        <p:nvSpPr>
          <p:cNvPr id="4" name="Textplatzhalter 3">
            <a:extLst>
              <a:ext uri="{FF2B5EF4-FFF2-40B4-BE49-F238E27FC236}">
                <a16:creationId xmlns:a16="http://schemas.microsoft.com/office/drawing/2014/main" id="{C2E53E4A-53DA-3E4C-900F-0735FD523999}"/>
              </a:ext>
            </a:extLst>
          </p:cNvPr>
          <p:cNvSpPr>
            <a:spLocks noGrp="1"/>
          </p:cNvSpPr>
          <p:nvPr>
            <p:ph type="body" sz="quarter" idx="12"/>
          </p:nvPr>
        </p:nvSpPr>
        <p:spPr>
          <a:xfrm>
            <a:off x="272338" y="1563088"/>
            <a:ext cx="4806950" cy="3062699"/>
          </a:xfrm>
        </p:spPr>
        <p:txBody>
          <a:bodyPr/>
          <a:lstStyle/>
          <a:p>
            <a:pPr marL="0" indent="0">
              <a:buNone/>
            </a:pPr>
            <a:r>
              <a:rPr lang="en-GB" b="1" dirty="0">
                <a:cs typeface="Arial" panose="020B0604020202020204" pitchFamily="34" charset="0"/>
              </a:rPr>
              <a:t>An attractive design down to the last detail </a:t>
            </a:r>
            <a:endParaRPr lang="de-DE" dirty="0">
              <a:cs typeface="Arial" panose="020B0604020202020204" pitchFamily="34" charset="0"/>
            </a:endParaRPr>
          </a:p>
          <a:p>
            <a:pPr marL="0" indent="0">
              <a:buNone/>
            </a:pPr>
            <a:r>
              <a:rPr lang="en-GB" dirty="0">
                <a:cs typeface="Arial" panose="020B0604020202020204" pitchFamily="34" charset="0"/>
              </a:rPr>
              <a:t>Looks more than good: due to the attractive design of the optic and trunking and the high-quality workmanship, E-Line Next LED also looks good in prestigious surroundings. Thanks to the new fastening system, no screw points are visible on the optic. The snap springs can also be easily removed after mounting. This way, not even the smallest detail disturbs the high-quality, minimalist design. </a:t>
            </a:r>
            <a:endParaRPr lang="de-DE" dirty="0">
              <a:cs typeface="Arial" panose="020B0604020202020204" pitchFamily="34" charset="0"/>
            </a:endParaRPr>
          </a:p>
        </p:txBody>
      </p:sp>
      <p:pic>
        <p:nvPicPr>
          <p:cNvPr id="13" name="Bildplatzhalter 12"/>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39414" t="124" r="4616" b="-124"/>
          <a:stretch/>
        </p:blipFill>
        <p:spPr>
          <a:xfrm>
            <a:off x="6264275" y="0"/>
            <a:ext cx="2879725" cy="5145088"/>
          </a:xfrm>
          <a:prstGeom prst="rect">
            <a:avLst/>
          </a:prstGeom>
        </p:spPr>
      </p:pic>
    </p:spTree>
    <p:extLst>
      <p:ext uri="{BB962C8B-B14F-4D97-AF65-F5344CB8AC3E}">
        <p14:creationId xmlns:p14="http://schemas.microsoft.com/office/powerpoint/2010/main" val="24407410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pierung 1"/>
          <p:cNvGrpSpPr/>
          <p:nvPr/>
        </p:nvGrpSpPr>
        <p:grpSpPr>
          <a:xfrm>
            <a:off x="5256747" y="888922"/>
            <a:ext cx="572400" cy="577928"/>
            <a:chOff x="2892426" y="461700"/>
            <a:chExt cx="795600" cy="795600"/>
          </a:xfrm>
        </p:grpSpPr>
        <p:sp>
          <p:nvSpPr>
            <p:cNvPr id="9" name="Rechteck 8"/>
            <p:cNvSpPr>
              <a:spLocks noChangeAspect="1"/>
            </p:cNvSpPr>
            <p:nvPr userDrawn="1"/>
          </p:nvSpPr>
          <p:spPr>
            <a:xfrm>
              <a:off x="2892426" y="461700"/>
              <a:ext cx="795600" cy="79560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0" name="Bild 8"/>
            <p:cNvPicPr>
              <a:picLocks noChangeAspect="1"/>
            </p:cNvPicPr>
            <p:nvPr userDrawn="1"/>
          </p:nvPicPr>
          <p:blipFill>
            <a:blip r:embed="rId2"/>
            <a:stretch>
              <a:fillRect/>
            </a:stretch>
          </p:blipFill>
          <p:spPr>
            <a:xfrm>
              <a:off x="3130394" y="679372"/>
              <a:ext cx="319663" cy="360256"/>
            </a:xfrm>
            <a:prstGeom prst="rect">
              <a:avLst/>
            </a:prstGeom>
          </p:spPr>
        </p:pic>
      </p:grpSp>
      <p:sp>
        <p:nvSpPr>
          <p:cNvPr id="3" name="Titel 2">
            <a:extLst>
              <a:ext uri="{FF2B5EF4-FFF2-40B4-BE49-F238E27FC236}">
                <a16:creationId xmlns:a16="http://schemas.microsoft.com/office/drawing/2014/main" id="{4FAB85E0-A4F1-9D41-9B37-349BAF403A17}"/>
              </a:ext>
            </a:extLst>
          </p:cNvPr>
          <p:cNvSpPr>
            <a:spLocks noGrp="1"/>
          </p:cNvSpPr>
          <p:nvPr>
            <p:ph type="title"/>
          </p:nvPr>
        </p:nvSpPr>
        <p:spPr/>
        <p:txBody>
          <a:bodyPr/>
          <a:lstStyle/>
          <a:p>
            <a:r>
              <a:rPr lang="en-GB" dirty="0"/>
              <a:t>Advantages in operation</a:t>
            </a:r>
            <a:endParaRPr lang="de-DE" dirty="0"/>
          </a:p>
        </p:txBody>
      </p:sp>
      <p:sp>
        <p:nvSpPr>
          <p:cNvPr id="4" name="Textplatzhalter 3">
            <a:extLst>
              <a:ext uri="{FF2B5EF4-FFF2-40B4-BE49-F238E27FC236}">
                <a16:creationId xmlns:a16="http://schemas.microsoft.com/office/drawing/2014/main" id="{C2E53E4A-53DA-3E4C-900F-0735FD523999}"/>
              </a:ext>
            </a:extLst>
          </p:cNvPr>
          <p:cNvSpPr>
            <a:spLocks noGrp="1"/>
          </p:cNvSpPr>
          <p:nvPr>
            <p:ph type="body" sz="quarter" idx="12"/>
          </p:nvPr>
        </p:nvSpPr>
        <p:spPr>
          <a:xfrm>
            <a:off x="272338" y="1563088"/>
            <a:ext cx="4806950" cy="3062699"/>
          </a:xfrm>
        </p:spPr>
        <p:txBody>
          <a:bodyPr/>
          <a:lstStyle/>
          <a:p>
            <a:pPr marL="0" indent="0">
              <a:buNone/>
            </a:pPr>
            <a:r>
              <a:rPr lang="en-GB" b="1" dirty="0">
                <a:cs typeface="Arial" panose="020B0604020202020204" pitchFamily="34" charset="0"/>
              </a:rPr>
              <a:t>Future-proof – keeping all options open </a:t>
            </a:r>
            <a:endParaRPr lang="de-DE" dirty="0">
              <a:cs typeface="Arial" panose="020B0604020202020204" pitchFamily="34" charset="0"/>
            </a:endParaRPr>
          </a:p>
          <a:p>
            <a:pPr marL="0" indent="0">
              <a:buNone/>
            </a:pPr>
            <a:r>
              <a:rPr lang="en-GB" dirty="0">
                <a:cs typeface="Arial" panose="020B0604020202020204" pitchFamily="34" charset="0"/>
              </a:rPr>
              <a:t>E-Line Next LED offers maximum future security. New applications can be implemented with little effort simply by exchanging the modules. The power supply required for this is already available. 11 cores with the Flex version, and 14 cores with the Fix version. As a result, the system can be used to collect and analyse movement data for proximity marketing, asset tracking, etc. or simply equipped with an emergency light module.</a:t>
            </a:r>
            <a:endParaRPr lang="de-DE" dirty="0">
              <a:cs typeface="Arial" panose="020B0604020202020204" pitchFamily="34" charset="0"/>
            </a:endParaRPr>
          </a:p>
          <a:p>
            <a:pPr marL="0" indent="0">
              <a:buNone/>
            </a:pPr>
            <a:endParaRPr lang="de-DE" dirty="0"/>
          </a:p>
        </p:txBody>
      </p:sp>
      <p:pic>
        <p:nvPicPr>
          <p:cNvPr id="12" name="Bildplatzhalter 11"/>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37757" r="28661"/>
          <a:stretch/>
        </p:blipFill>
        <p:spPr>
          <a:xfrm>
            <a:off x="6264275" y="0"/>
            <a:ext cx="2879725" cy="5145088"/>
          </a:xfrm>
        </p:spPr>
      </p:pic>
    </p:spTree>
    <p:extLst>
      <p:ext uri="{BB962C8B-B14F-4D97-AF65-F5344CB8AC3E}">
        <p14:creationId xmlns:p14="http://schemas.microsoft.com/office/powerpoint/2010/main" val="9227766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ildplatzhalter 1">
            <a:extLst>
              <a:ext uri="{FF2B5EF4-FFF2-40B4-BE49-F238E27FC236}">
                <a16:creationId xmlns:a16="http://schemas.microsoft.com/office/drawing/2014/main" id="{7E751209-8489-4968-AEF0-F308C04AFA15}"/>
              </a:ext>
            </a:extLst>
          </p:cNvPr>
          <p:cNvSpPr>
            <a:spLocks noGrp="1"/>
          </p:cNvSpPr>
          <p:nvPr>
            <p:ph type="pic" sz="quarter" idx="11"/>
          </p:nvPr>
        </p:nvSpPr>
        <p:spPr/>
      </p:sp>
      <p:sp>
        <p:nvSpPr>
          <p:cNvPr id="3" name="Textplatzhalter 2"/>
          <p:cNvSpPr>
            <a:spLocks noGrp="1"/>
          </p:cNvSpPr>
          <p:nvPr>
            <p:ph type="body" sz="quarter" idx="13"/>
          </p:nvPr>
        </p:nvSpPr>
        <p:spPr/>
        <p:txBody>
          <a:bodyPr/>
          <a:lstStyle/>
          <a:p>
            <a:pPr marL="0" indent="0">
              <a:buNone/>
            </a:pPr>
            <a:r>
              <a:rPr lang="en-GB" dirty="0"/>
              <a:t>E-Line Next LED is available with 15 different optics and spotlights and luminous flux packages from 2,000 to 20,000 lm. This means that all tender specifications can be ideally met. Selection of the modules is done with just a few clicks thanks to the online configurator. </a:t>
            </a:r>
            <a:endParaRPr lang="de-DE" dirty="0"/>
          </a:p>
        </p:txBody>
      </p:sp>
      <p:pic>
        <p:nvPicPr>
          <p:cNvPr id="5" name="Bildplatzhalter 1"/>
          <p:cNvPicPr>
            <a:picLocks noChangeAspect="1"/>
          </p:cNvPicPr>
          <p:nvPr/>
        </p:nvPicPr>
        <p:blipFill>
          <a:blip r:embed="rId2" cstate="print">
            <a:extLst>
              <a:ext uri="{28A0092B-C50C-407E-A947-70E740481C1C}">
                <a14:useLocalDpi xmlns:a14="http://schemas.microsoft.com/office/drawing/2010/main" val="0"/>
              </a:ext>
            </a:extLst>
          </a:blip>
          <a:srcRect t="36" b="36"/>
          <a:stretch>
            <a:fillRect/>
          </a:stretch>
        </p:blipFill>
        <p:spPr>
          <a:xfrm>
            <a:off x="3745545" y="404377"/>
            <a:ext cx="1652910" cy="1652910"/>
          </a:xfrm>
          <a:prstGeom prst="ellipse">
            <a:avLst/>
          </a:prstGeom>
          <a:solidFill>
            <a:schemeClr val="bg1">
              <a:lumMod val="95000"/>
            </a:schemeClr>
          </a:solidFill>
        </p:spPr>
      </p:pic>
    </p:spTree>
    <p:extLst>
      <p:ext uri="{BB962C8B-B14F-4D97-AF65-F5344CB8AC3E}">
        <p14:creationId xmlns:p14="http://schemas.microsoft.com/office/powerpoint/2010/main" val="2147099205"/>
      </p:ext>
    </p:extLst>
  </p:cSld>
  <p:clrMapOvr>
    <a:masterClrMapping/>
  </p:clrMapOvr>
  <p:transition spd="med">
    <p:pull/>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3"/>
          </p:nvPr>
        </p:nvSpPr>
        <p:spPr/>
        <p:txBody>
          <a:bodyPr/>
          <a:lstStyle/>
          <a:p>
            <a:pPr marL="0" indent="0">
              <a:buNone/>
            </a:pPr>
            <a:r>
              <a:rPr lang="en-GB" dirty="0"/>
              <a:t>E-Line Next LED is uniquely quick and easy to install thanks to optimised module lengths and drilling point </a:t>
            </a:r>
            <a:r>
              <a:rPr lang="en-GB" dirty="0" err="1"/>
              <a:t>spacings</a:t>
            </a:r>
            <a:r>
              <a:rPr lang="en-GB" dirty="0"/>
              <a:t> of 4 metres as well as customised project packaging. Just one click and the gear trays are in the trunking. This also makes it possible to refurbish existing E-Line solutions in record time. </a:t>
            </a:r>
            <a:endParaRPr lang="de-DE" dirty="0"/>
          </a:p>
        </p:txBody>
      </p:sp>
      <p:pic>
        <p:nvPicPr>
          <p:cNvPr id="7" name="Bildplatzhalter 1"/>
          <p:cNvPicPr>
            <a:picLocks noChangeAspect="1"/>
          </p:cNvPicPr>
          <p:nvPr/>
        </p:nvPicPr>
        <p:blipFill>
          <a:blip r:embed="rId2" cstate="print">
            <a:extLst>
              <a:ext uri="{28A0092B-C50C-407E-A947-70E740481C1C}">
                <a14:useLocalDpi xmlns:a14="http://schemas.microsoft.com/office/drawing/2010/main" val="0"/>
              </a:ext>
            </a:extLst>
          </a:blip>
          <a:srcRect t="36" b="36"/>
          <a:stretch>
            <a:fillRect/>
          </a:stretch>
        </p:blipFill>
        <p:spPr>
          <a:xfrm>
            <a:off x="3745545" y="404377"/>
            <a:ext cx="1652910" cy="1652910"/>
          </a:xfrm>
          <a:prstGeom prst="ellipse">
            <a:avLst/>
          </a:prstGeom>
          <a:solidFill>
            <a:schemeClr val="bg1">
              <a:lumMod val="95000"/>
            </a:schemeClr>
          </a:solidFill>
        </p:spPr>
      </p:pic>
    </p:spTree>
    <p:extLst>
      <p:ext uri="{BB962C8B-B14F-4D97-AF65-F5344CB8AC3E}">
        <p14:creationId xmlns:p14="http://schemas.microsoft.com/office/powerpoint/2010/main" val="247518751"/>
      </p:ext>
    </p:extLst>
  </p:cSld>
  <p:clrMapOvr>
    <a:masterClrMapping/>
  </p:clrMapOvr>
  <p:transition spd="med">
    <p:pull/>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3"/>
          </p:nvPr>
        </p:nvSpPr>
        <p:spPr/>
        <p:txBody>
          <a:bodyPr/>
          <a:lstStyle/>
          <a:p>
            <a:pPr marL="0" indent="0">
              <a:buNone/>
            </a:pPr>
            <a:r>
              <a:rPr lang="en-GB" dirty="0"/>
              <a:t>Absolutely rewarding: With an energy efficiency of up to 190 lm/W, E-Line Next LED guarantees continuously low operating costs and fast payback. At the same time, the excellent quality of light (also due to HCL) ensures best work results and increases employee satisfaction. The system is also fit for the future thanks to the ability to integrate additional modules such as beacons and emergency light modules. </a:t>
            </a:r>
            <a:endParaRPr lang="de-DE" dirty="0"/>
          </a:p>
        </p:txBody>
      </p:sp>
      <p:pic>
        <p:nvPicPr>
          <p:cNvPr id="5" name="Bildplatzhalter 1"/>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36" b="36"/>
          <a:stretch>
            <a:fillRect/>
          </a:stretch>
        </p:blipFill>
        <p:spPr>
          <a:xfrm>
            <a:off x="3745545" y="404377"/>
            <a:ext cx="1652910" cy="1652910"/>
          </a:xfrm>
        </p:spPr>
      </p:pic>
    </p:spTree>
    <p:extLst>
      <p:ext uri="{BB962C8B-B14F-4D97-AF65-F5344CB8AC3E}">
        <p14:creationId xmlns:p14="http://schemas.microsoft.com/office/powerpoint/2010/main" val="1867194062"/>
      </p:ext>
    </p:extLst>
  </p:cSld>
  <p:clrMapOvr>
    <a:masterClrMapping/>
  </p:clrMapOvr>
  <p:transition spd="med">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1"/>
          </p:nvPr>
        </p:nvSpPr>
        <p:spPr/>
        <p:txBody>
          <a:bodyPr/>
          <a:lstStyle/>
          <a:p>
            <a:r>
              <a:rPr lang="en-GB" dirty="0">
                <a:latin typeface="+mn-lt"/>
              </a:rPr>
              <a:t>TRILUX has used 25 years of experience with continuous lines and radically upgraded the E-Line LED. With innovative technological possibilities for the market requirements of today and tomorrow. The result: E-Line Next LED. The modular system is uniquely versatile in its optics, lumen packages and lengths and covers two performance levels with one system. Pioneering in quality of light and energy efficiency (up to 190 lm/W), E-Line Next LED is the ideal solution for continuous line projects across all applications.</a:t>
            </a:r>
            <a:endParaRPr lang="de-DE" dirty="0">
              <a:latin typeface="+mn-lt"/>
            </a:endParaRPr>
          </a:p>
        </p:txBody>
      </p:sp>
      <p:sp>
        <p:nvSpPr>
          <p:cNvPr id="4" name="Titel 3"/>
          <p:cNvSpPr>
            <a:spLocks noGrp="1"/>
          </p:cNvSpPr>
          <p:nvPr>
            <p:ph type="title"/>
          </p:nvPr>
        </p:nvSpPr>
        <p:spPr/>
        <p:txBody>
          <a:bodyPr/>
          <a:lstStyle/>
          <a:p>
            <a:r>
              <a:rPr lang="en-GB" dirty="0"/>
              <a:t>The solution</a:t>
            </a:r>
            <a:endParaRPr lang="de-DE" dirty="0"/>
          </a:p>
        </p:txBody>
      </p:sp>
      <p:pic>
        <p:nvPicPr>
          <p:cNvPr id="7" name="Bildplatzhalter 6"/>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17122" t="124" r="8920" b="-124"/>
          <a:stretch/>
        </p:blipFill>
        <p:spPr/>
      </p:pic>
    </p:spTree>
    <p:extLst>
      <p:ext uri="{BB962C8B-B14F-4D97-AF65-F5344CB8AC3E}">
        <p14:creationId xmlns:p14="http://schemas.microsoft.com/office/powerpoint/2010/main" val="41999285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3"/>
          </p:nvPr>
        </p:nvSpPr>
        <p:spPr/>
        <p:txBody>
          <a:bodyPr/>
          <a:lstStyle/>
          <a:p>
            <a:pPr marL="0" indent="0">
              <a:buNone/>
            </a:pPr>
            <a:r>
              <a:rPr lang="en-GB" dirty="0"/>
              <a:t>E-Line Next LED scores with excellence at all levels. With maximum flexibility for made-to-measure light. With the highest product quality and the certainty that all standards and energy requirements are met. And with minimal downtime in refurbishment projects as well as quick and competent support. </a:t>
            </a:r>
            <a:endParaRPr lang="de-DE" dirty="0"/>
          </a:p>
        </p:txBody>
      </p:sp>
      <p:pic>
        <p:nvPicPr>
          <p:cNvPr id="4" name="Bildplatzhalter 1"/>
          <p:cNvPicPr>
            <a:picLocks noChangeAspect="1"/>
          </p:cNvPicPr>
          <p:nvPr/>
        </p:nvPicPr>
        <p:blipFill>
          <a:blip r:embed="rId2" cstate="print">
            <a:extLst>
              <a:ext uri="{28A0092B-C50C-407E-A947-70E740481C1C}">
                <a14:useLocalDpi xmlns:a14="http://schemas.microsoft.com/office/drawing/2010/main" val="0"/>
              </a:ext>
            </a:extLst>
          </a:blip>
          <a:srcRect t="36" b="36"/>
          <a:stretch>
            <a:fillRect/>
          </a:stretch>
        </p:blipFill>
        <p:spPr>
          <a:xfrm>
            <a:off x="3745545" y="404377"/>
            <a:ext cx="1652910" cy="1652910"/>
          </a:xfrm>
          <a:prstGeom prst="ellipse">
            <a:avLst/>
          </a:prstGeom>
          <a:solidFill>
            <a:schemeClr val="bg1">
              <a:lumMod val="95000"/>
            </a:schemeClr>
          </a:solidFill>
        </p:spPr>
      </p:pic>
    </p:spTree>
    <p:extLst>
      <p:ext uri="{BB962C8B-B14F-4D97-AF65-F5344CB8AC3E}">
        <p14:creationId xmlns:p14="http://schemas.microsoft.com/office/powerpoint/2010/main" val="2658568581"/>
      </p:ext>
    </p:extLst>
  </p:cSld>
  <p:clrMapOvr>
    <a:masterClrMapping/>
  </p:clrMapOvr>
  <p:transition spd="med">
    <p:pull/>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FAB85E0-A4F1-9D41-9B37-349BAF403A17}"/>
              </a:ext>
            </a:extLst>
          </p:cNvPr>
          <p:cNvSpPr>
            <a:spLocks noGrp="1"/>
          </p:cNvSpPr>
          <p:nvPr>
            <p:ph type="title"/>
          </p:nvPr>
        </p:nvSpPr>
        <p:spPr/>
        <p:txBody>
          <a:bodyPr/>
          <a:lstStyle/>
          <a:p>
            <a:r>
              <a:rPr lang="de-DE" dirty="0"/>
              <a:t>Technical </a:t>
            </a:r>
            <a:r>
              <a:rPr lang="de-DE" dirty="0" err="1"/>
              <a:t>features</a:t>
            </a:r>
            <a:endParaRPr lang="de-DE" dirty="0"/>
          </a:p>
        </p:txBody>
      </p:sp>
      <p:pic>
        <p:nvPicPr>
          <p:cNvPr id="9" name="Grafik 8"/>
          <p:cNvPicPr>
            <a:picLocks noChangeAspect="1"/>
          </p:cNvPicPr>
          <p:nvPr/>
        </p:nvPicPr>
        <p:blipFill rotWithShape="1">
          <a:blip r:embed="rId2">
            <a:extLst>
              <a:ext uri="{28A0092B-C50C-407E-A947-70E740481C1C}">
                <a14:useLocalDpi xmlns:a14="http://schemas.microsoft.com/office/drawing/2010/main" val="0"/>
              </a:ext>
            </a:extLst>
          </a:blip>
          <a:srcRect t="11462"/>
          <a:stretch/>
        </p:blipFill>
        <p:spPr>
          <a:xfrm>
            <a:off x="7195415" y="3318697"/>
            <a:ext cx="1819998" cy="1611390"/>
          </a:xfrm>
          <a:prstGeom prst="rect">
            <a:avLst/>
          </a:prstGeom>
        </p:spPr>
      </p:pic>
      <p:pic>
        <p:nvPicPr>
          <p:cNvPr id="11" name="Bildplatzhalter 10"/>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3021" r="13021"/>
          <a:stretch>
            <a:fillRect/>
          </a:stretch>
        </p:blipFill>
        <p:spPr>
          <a:prstGeom prst="rect">
            <a:avLst/>
          </a:prstGeom>
        </p:spPr>
      </p:pic>
      <p:pic>
        <p:nvPicPr>
          <p:cNvPr id="2" name="Grafik 1">
            <a:extLst>
              <a:ext uri="{FF2B5EF4-FFF2-40B4-BE49-F238E27FC236}">
                <a16:creationId xmlns:a16="http://schemas.microsoft.com/office/drawing/2014/main" id="{36631A31-F8B0-4ABB-B9C6-8A992AB2F208}"/>
              </a:ext>
            </a:extLst>
          </p:cNvPr>
          <p:cNvPicPr>
            <a:picLocks noChangeAspect="1"/>
          </p:cNvPicPr>
          <p:nvPr/>
        </p:nvPicPr>
        <p:blipFill>
          <a:blip r:embed="rId4"/>
          <a:stretch>
            <a:fillRect/>
          </a:stretch>
        </p:blipFill>
        <p:spPr>
          <a:xfrm>
            <a:off x="272338" y="1177131"/>
            <a:ext cx="3956253" cy="3829247"/>
          </a:xfrm>
          <a:prstGeom prst="rect">
            <a:avLst/>
          </a:prstGeom>
        </p:spPr>
      </p:pic>
    </p:spTree>
    <p:extLst>
      <p:ext uri="{BB962C8B-B14F-4D97-AF65-F5344CB8AC3E}">
        <p14:creationId xmlns:p14="http://schemas.microsoft.com/office/powerpoint/2010/main" val="2165764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pierung 1"/>
          <p:cNvGrpSpPr/>
          <p:nvPr/>
        </p:nvGrpSpPr>
        <p:grpSpPr>
          <a:xfrm>
            <a:off x="5261829" y="885811"/>
            <a:ext cx="572400" cy="579600"/>
            <a:chOff x="5338962" y="1047294"/>
            <a:chExt cx="798690" cy="798690"/>
          </a:xfrm>
        </p:grpSpPr>
        <p:sp>
          <p:nvSpPr>
            <p:cNvPr id="12" name="Rechteck 11"/>
            <p:cNvSpPr/>
            <p:nvPr userDrawn="1"/>
          </p:nvSpPr>
          <p:spPr>
            <a:xfrm>
              <a:off x="5338962" y="1047294"/>
              <a:ext cx="798690" cy="79869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3" name="Bild 36"/>
            <p:cNvPicPr>
              <a:picLocks noChangeAspect="1"/>
            </p:cNvPicPr>
            <p:nvPr userDrawn="1"/>
          </p:nvPicPr>
          <p:blipFill>
            <a:blip r:embed="rId2"/>
            <a:stretch>
              <a:fillRect/>
            </a:stretch>
          </p:blipFill>
          <p:spPr>
            <a:xfrm>
              <a:off x="5545824" y="1290671"/>
              <a:ext cx="340291" cy="311934"/>
            </a:xfrm>
            <a:prstGeom prst="rect">
              <a:avLst/>
            </a:prstGeom>
          </p:spPr>
        </p:pic>
      </p:grpSp>
      <p:sp>
        <p:nvSpPr>
          <p:cNvPr id="3" name="Titel 2">
            <a:extLst>
              <a:ext uri="{FF2B5EF4-FFF2-40B4-BE49-F238E27FC236}">
                <a16:creationId xmlns:a16="http://schemas.microsoft.com/office/drawing/2014/main" id="{4FAB85E0-A4F1-9D41-9B37-349BAF403A17}"/>
              </a:ext>
            </a:extLst>
          </p:cNvPr>
          <p:cNvSpPr>
            <a:spLocks noGrp="1"/>
          </p:cNvSpPr>
          <p:nvPr>
            <p:ph type="title"/>
          </p:nvPr>
        </p:nvSpPr>
        <p:spPr/>
        <p:txBody>
          <a:bodyPr/>
          <a:lstStyle/>
          <a:p>
            <a:r>
              <a:rPr lang="de-DE" dirty="0" err="1"/>
              <a:t>INDUStry</a:t>
            </a:r>
            <a:endParaRPr lang="de-DE" dirty="0"/>
          </a:p>
        </p:txBody>
      </p:sp>
      <p:sp>
        <p:nvSpPr>
          <p:cNvPr id="4" name="Textplatzhalter 3">
            <a:extLst>
              <a:ext uri="{FF2B5EF4-FFF2-40B4-BE49-F238E27FC236}">
                <a16:creationId xmlns:a16="http://schemas.microsoft.com/office/drawing/2014/main" id="{C2E53E4A-53DA-3E4C-900F-0735FD523999}"/>
              </a:ext>
            </a:extLst>
          </p:cNvPr>
          <p:cNvSpPr>
            <a:spLocks noGrp="1"/>
          </p:cNvSpPr>
          <p:nvPr>
            <p:ph type="body" sz="quarter" idx="12"/>
          </p:nvPr>
        </p:nvSpPr>
        <p:spPr>
          <a:xfrm>
            <a:off x="272338" y="1563088"/>
            <a:ext cx="4806950" cy="3062699"/>
          </a:xfrm>
        </p:spPr>
        <p:txBody>
          <a:bodyPr/>
          <a:lstStyle/>
          <a:p>
            <a:pPr marL="0" indent="0">
              <a:buNone/>
            </a:pPr>
            <a:r>
              <a:rPr lang="en-GB" dirty="0"/>
              <a:t>The pioneering modular system: With 15 optics and luminous flux packages from 2,000 to 20,000 lumens, E-Line Next LED can be adapted to any application with unique precision. Sophisticated lighting technologies mean that light points can be saved. Quality of light and energy efficiency (up to 190 lm/W) set new standards. All modules are HCL-capable to e.g. support the well-being of employees, especially during shift work. </a:t>
            </a:r>
            <a:endParaRPr lang="de-DE" dirty="0"/>
          </a:p>
        </p:txBody>
      </p:sp>
      <p:pic>
        <p:nvPicPr>
          <p:cNvPr id="15" name="Bildplatzhalter 16"/>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31343" r="31343"/>
          <a:stretch/>
        </p:blipFill>
        <p:spPr>
          <a:xfrm>
            <a:off x="6264275" y="0"/>
            <a:ext cx="2879725" cy="5145088"/>
          </a:xfrm>
          <a:prstGeom prst="rect">
            <a:avLst/>
          </a:prstGeom>
        </p:spPr>
      </p:pic>
    </p:spTree>
    <p:extLst>
      <p:ext uri="{BB962C8B-B14F-4D97-AF65-F5344CB8AC3E}">
        <p14:creationId xmlns:p14="http://schemas.microsoft.com/office/powerpoint/2010/main" val="13765478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FAB85E0-A4F1-9D41-9B37-349BAF403A17}"/>
              </a:ext>
            </a:extLst>
          </p:cNvPr>
          <p:cNvSpPr>
            <a:spLocks noGrp="1"/>
          </p:cNvSpPr>
          <p:nvPr>
            <p:ph type="title"/>
          </p:nvPr>
        </p:nvSpPr>
        <p:spPr/>
        <p:txBody>
          <a:bodyPr/>
          <a:lstStyle/>
          <a:p>
            <a:r>
              <a:rPr lang="de-DE" dirty="0"/>
              <a:t>SHOP AND </a:t>
            </a:r>
            <a:r>
              <a:rPr lang="de-DE" dirty="0" err="1"/>
              <a:t>RETAIl</a:t>
            </a:r>
            <a:endParaRPr lang="de-DE" dirty="0"/>
          </a:p>
        </p:txBody>
      </p:sp>
      <p:sp>
        <p:nvSpPr>
          <p:cNvPr id="4" name="Textplatzhalter 3">
            <a:extLst>
              <a:ext uri="{FF2B5EF4-FFF2-40B4-BE49-F238E27FC236}">
                <a16:creationId xmlns:a16="http://schemas.microsoft.com/office/drawing/2014/main" id="{C2E53E4A-53DA-3E4C-900F-0735FD523999}"/>
              </a:ext>
            </a:extLst>
          </p:cNvPr>
          <p:cNvSpPr>
            <a:spLocks noGrp="1"/>
          </p:cNvSpPr>
          <p:nvPr>
            <p:ph type="body" sz="quarter" idx="12"/>
          </p:nvPr>
        </p:nvSpPr>
        <p:spPr>
          <a:xfrm>
            <a:off x="272338" y="1563088"/>
            <a:ext cx="4806950" cy="3062699"/>
          </a:xfrm>
        </p:spPr>
        <p:txBody>
          <a:bodyPr/>
          <a:lstStyle/>
          <a:p>
            <a:pPr marL="0" indent="0">
              <a:buNone/>
            </a:pPr>
            <a:r>
              <a:rPr lang="en-GB" dirty="0"/>
              <a:t>Perfectly illuminated aisles and shelves, an attractive checkout area and a high quality ambience. With a colour rendering index of Ra&gt;90 and different application-specific optics and spotlights, E-Line Next LED offers unique flexibility with illumination and accentuation, e.g. with two double asymmetric optics for different aisle widths and heights. </a:t>
            </a:r>
            <a:endParaRPr lang="de-DE" dirty="0"/>
          </a:p>
        </p:txBody>
      </p:sp>
      <p:grpSp>
        <p:nvGrpSpPr>
          <p:cNvPr id="11" name="Gruppierung 1"/>
          <p:cNvGrpSpPr/>
          <p:nvPr/>
        </p:nvGrpSpPr>
        <p:grpSpPr>
          <a:xfrm>
            <a:off x="5258356" y="887413"/>
            <a:ext cx="572400" cy="579600"/>
            <a:chOff x="5086350" y="461700"/>
            <a:chExt cx="795600" cy="795600"/>
          </a:xfrm>
        </p:grpSpPr>
        <p:sp>
          <p:nvSpPr>
            <p:cNvPr id="12" name="Rechteck 11"/>
            <p:cNvSpPr>
              <a:spLocks noChangeAspect="1"/>
            </p:cNvSpPr>
            <p:nvPr userDrawn="1"/>
          </p:nvSpPr>
          <p:spPr>
            <a:xfrm>
              <a:off x="5086350" y="461700"/>
              <a:ext cx="795600" cy="79560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3" name="Bild 38"/>
            <p:cNvPicPr>
              <a:picLocks noChangeAspect="1"/>
            </p:cNvPicPr>
            <p:nvPr userDrawn="1"/>
          </p:nvPicPr>
          <p:blipFill>
            <a:blip r:embed="rId2"/>
            <a:stretch>
              <a:fillRect/>
            </a:stretch>
          </p:blipFill>
          <p:spPr>
            <a:xfrm>
              <a:off x="5298590" y="693219"/>
              <a:ext cx="371119" cy="332561"/>
            </a:xfrm>
            <a:prstGeom prst="rect">
              <a:avLst/>
            </a:prstGeom>
          </p:spPr>
        </p:pic>
      </p:grpSp>
      <p:pic>
        <p:nvPicPr>
          <p:cNvPr id="10" name="Bildplatzhalter 11"/>
          <p:cNvPicPr>
            <a:picLocks noGrp="1" noChangeAspect="1"/>
          </p:cNvPicPr>
          <p:nvPr>
            <p:ph type="pic" sz="quarter" idx="10"/>
          </p:nvPr>
        </p:nvPicPr>
        <p:blipFill rotWithShape="1">
          <a:blip r:embed="rId3"/>
          <a:srcRect l="31306" r="31306"/>
          <a:stretch/>
        </p:blipFill>
        <p:spPr>
          <a:xfrm>
            <a:off x="6264275" y="-63500"/>
            <a:ext cx="2879725" cy="5145088"/>
          </a:xfrm>
          <a:prstGeom prst="rect">
            <a:avLst/>
          </a:prstGeom>
        </p:spPr>
      </p:pic>
    </p:spTree>
    <p:extLst>
      <p:ext uri="{BB962C8B-B14F-4D97-AF65-F5344CB8AC3E}">
        <p14:creationId xmlns:p14="http://schemas.microsoft.com/office/powerpoint/2010/main" val="38930822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pierung 1"/>
          <p:cNvGrpSpPr/>
          <p:nvPr/>
        </p:nvGrpSpPr>
        <p:grpSpPr>
          <a:xfrm>
            <a:off x="5258356" y="887413"/>
            <a:ext cx="572400" cy="579600"/>
            <a:chOff x="5094110" y="457200"/>
            <a:chExt cx="799200" cy="799200"/>
          </a:xfrm>
        </p:grpSpPr>
        <p:sp>
          <p:nvSpPr>
            <p:cNvPr id="12" name="Rechteck 11"/>
            <p:cNvSpPr>
              <a:spLocks noChangeAspect="1"/>
            </p:cNvSpPr>
            <p:nvPr userDrawn="1"/>
          </p:nvSpPr>
          <p:spPr>
            <a:xfrm>
              <a:off x="5094110" y="457200"/>
              <a:ext cx="799200" cy="79920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3" name="Bild 34"/>
            <p:cNvPicPr>
              <a:picLocks noChangeAspect="1"/>
            </p:cNvPicPr>
            <p:nvPr userDrawn="1"/>
          </p:nvPicPr>
          <p:blipFill>
            <a:blip r:embed="rId2"/>
            <a:stretch>
              <a:fillRect/>
            </a:stretch>
          </p:blipFill>
          <p:spPr>
            <a:xfrm>
              <a:off x="5339515" y="695901"/>
              <a:ext cx="308390" cy="321798"/>
            </a:xfrm>
            <a:prstGeom prst="rect">
              <a:avLst/>
            </a:prstGeom>
          </p:spPr>
        </p:pic>
      </p:grpSp>
      <p:sp>
        <p:nvSpPr>
          <p:cNvPr id="3" name="Titel 2">
            <a:extLst>
              <a:ext uri="{FF2B5EF4-FFF2-40B4-BE49-F238E27FC236}">
                <a16:creationId xmlns:a16="http://schemas.microsoft.com/office/drawing/2014/main" id="{4FAB85E0-A4F1-9D41-9B37-349BAF403A17}"/>
              </a:ext>
            </a:extLst>
          </p:cNvPr>
          <p:cNvSpPr>
            <a:spLocks noGrp="1"/>
          </p:cNvSpPr>
          <p:nvPr>
            <p:ph type="title"/>
          </p:nvPr>
        </p:nvSpPr>
        <p:spPr/>
        <p:txBody>
          <a:bodyPr/>
          <a:lstStyle/>
          <a:p>
            <a:r>
              <a:rPr lang="de-DE" dirty="0" err="1"/>
              <a:t>office</a:t>
            </a:r>
            <a:endParaRPr lang="de-DE" dirty="0"/>
          </a:p>
        </p:txBody>
      </p:sp>
      <p:sp>
        <p:nvSpPr>
          <p:cNvPr id="4" name="Textplatzhalter 3">
            <a:extLst>
              <a:ext uri="{FF2B5EF4-FFF2-40B4-BE49-F238E27FC236}">
                <a16:creationId xmlns:a16="http://schemas.microsoft.com/office/drawing/2014/main" id="{C2E53E4A-53DA-3E4C-900F-0735FD523999}"/>
              </a:ext>
            </a:extLst>
          </p:cNvPr>
          <p:cNvSpPr>
            <a:spLocks noGrp="1"/>
          </p:cNvSpPr>
          <p:nvPr>
            <p:ph type="body" sz="quarter" idx="12"/>
          </p:nvPr>
        </p:nvSpPr>
        <p:spPr>
          <a:xfrm>
            <a:off x="272338" y="1563088"/>
            <a:ext cx="4806950" cy="3062699"/>
          </a:xfrm>
        </p:spPr>
        <p:txBody>
          <a:bodyPr/>
          <a:lstStyle/>
          <a:p>
            <a:pPr marL="0" indent="0">
              <a:buNone/>
            </a:pPr>
            <a:r>
              <a:rPr lang="en-GB" dirty="0"/>
              <a:t>E-Line Next LED is the answer to the trend towards linear lighting systems in modern offices. With two different HCL-capable, VDU-compliant optics and spotlights and a colour rendering index of Ra&gt;90, the system ensures maximum visual comfort and employee well-being. Its attractive design, for example, is particularly well suited to office concepts with an industrial look.</a:t>
            </a:r>
            <a:endParaRPr lang="de-DE" dirty="0"/>
          </a:p>
        </p:txBody>
      </p:sp>
      <p:pic>
        <p:nvPicPr>
          <p:cNvPr id="16" name="Bildplatzhalter 15"/>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31343" r="31343"/>
          <a:stretch>
            <a:fillRect/>
          </a:stretch>
        </p:blipFill>
        <p:spPr>
          <a:xfrm>
            <a:off x="6264275" y="0"/>
            <a:ext cx="2879725" cy="5145088"/>
          </a:xfrm>
          <a:prstGeom prst="rect">
            <a:avLst/>
          </a:prstGeom>
        </p:spPr>
      </p:pic>
    </p:spTree>
    <p:extLst>
      <p:ext uri="{BB962C8B-B14F-4D97-AF65-F5344CB8AC3E}">
        <p14:creationId xmlns:p14="http://schemas.microsoft.com/office/powerpoint/2010/main" val="42943821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FAB85E0-A4F1-9D41-9B37-349BAF403A17}"/>
              </a:ext>
            </a:extLst>
          </p:cNvPr>
          <p:cNvSpPr>
            <a:spLocks noGrp="1"/>
          </p:cNvSpPr>
          <p:nvPr>
            <p:ph type="title"/>
          </p:nvPr>
        </p:nvSpPr>
        <p:spPr/>
        <p:txBody>
          <a:bodyPr/>
          <a:lstStyle/>
          <a:p>
            <a:r>
              <a:rPr lang="de-DE" dirty="0" err="1"/>
              <a:t>education</a:t>
            </a:r>
            <a:endParaRPr lang="de-DE" dirty="0"/>
          </a:p>
        </p:txBody>
      </p:sp>
      <p:sp>
        <p:nvSpPr>
          <p:cNvPr id="4" name="Textplatzhalter 3">
            <a:extLst>
              <a:ext uri="{FF2B5EF4-FFF2-40B4-BE49-F238E27FC236}">
                <a16:creationId xmlns:a16="http://schemas.microsoft.com/office/drawing/2014/main" id="{C2E53E4A-53DA-3E4C-900F-0735FD523999}"/>
              </a:ext>
            </a:extLst>
          </p:cNvPr>
          <p:cNvSpPr>
            <a:spLocks noGrp="1"/>
          </p:cNvSpPr>
          <p:nvPr>
            <p:ph type="body" sz="quarter" idx="12"/>
          </p:nvPr>
        </p:nvSpPr>
        <p:spPr>
          <a:xfrm>
            <a:off x="272338" y="1563088"/>
            <a:ext cx="4806950" cy="3062699"/>
          </a:xfrm>
        </p:spPr>
        <p:txBody>
          <a:bodyPr/>
          <a:lstStyle/>
          <a:p>
            <a:pPr marL="0" indent="0">
              <a:buNone/>
            </a:pPr>
            <a:r>
              <a:rPr lang="en-GB" dirty="0"/>
              <a:t>See everything in a new light: E-Line Next LED is a real all-rounder with different application-specific optics and spotlights. Whether shelf lighting in libraries, classrooms or for blackboard- or accent lighting. The modular system provides excellent quality of light for maximum visual comfort. In addition, all variants are HCL-compliant. This prevents eye fatigue and improves the ability to concentrate. </a:t>
            </a:r>
            <a:endParaRPr lang="de-DE" dirty="0"/>
          </a:p>
        </p:txBody>
      </p:sp>
      <p:grpSp>
        <p:nvGrpSpPr>
          <p:cNvPr id="11" name="Gruppierung 1"/>
          <p:cNvGrpSpPr/>
          <p:nvPr/>
        </p:nvGrpSpPr>
        <p:grpSpPr>
          <a:xfrm>
            <a:off x="5258327" y="887250"/>
            <a:ext cx="572400" cy="579600"/>
            <a:chOff x="5086350" y="461700"/>
            <a:chExt cx="795600" cy="795600"/>
          </a:xfrm>
        </p:grpSpPr>
        <p:sp>
          <p:nvSpPr>
            <p:cNvPr id="12" name="Rechteck 11"/>
            <p:cNvSpPr>
              <a:spLocks noChangeAspect="1"/>
            </p:cNvSpPr>
            <p:nvPr userDrawn="1"/>
          </p:nvSpPr>
          <p:spPr>
            <a:xfrm>
              <a:off x="5086350" y="461700"/>
              <a:ext cx="795600" cy="79560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3" name="Bild 31"/>
            <p:cNvPicPr>
              <a:picLocks noChangeAspect="1"/>
            </p:cNvPicPr>
            <p:nvPr userDrawn="1"/>
          </p:nvPicPr>
          <p:blipFill>
            <a:blip r:embed="rId2"/>
            <a:stretch>
              <a:fillRect/>
            </a:stretch>
          </p:blipFill>
          <p:spPr>
            <a:xfrm>
              <a:off x="5329955" y="715939"/>
              <a:ext cx="308390" cy="287122"/>
            </a:xfrm>
            <a:prstGeom prst="rect">
              <a:avLst/>
            </a:prstGeom>
          </p:spPr>
        </p:pic>
      </p:grpSp>
      <p:pic>
        <p:nvPicPr>
          <p:cNvPr id="14" name="Bildplatzhalter 13"/>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30749" r="31909"/>
          <a:stretch/>
        </p:blipFill>
        <p:spPr>
          <a:xfrm>
            <a:off x="6264275" y="0"/>
            <a:ext cx="2881355" cy="5148000"/>
          </a:xfrm>
        </p:spPr>
      </p:pic>
    </p:spTree>
    <p:extLst>
      <p:ext uri="{BB962C8B-B14F-4D97-AF65-F5344CB8AC3E}">
        <p14:creationId xmlns:p14="http://schemas.microsoft.com/office/powerpoint/2010/main" val="16992164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a:t>Bullet </a:t>
            </a:r>
            <a:r>
              <a:rPr lang="de-DE" dirty="0" err="1"/>
              <a:t>points</a:t>
            </a:r>
            <a:endParaRPr lang="de-DE" dirty="0"/>
          </a:p>
        </p:txBody>
      </p:sp>
      <p:sp>
        <p:nvSpPr>
          <p:cNvPr id="4" name="Textplatzhalter 3"/>
          <p:cNvSpPr>
            <a:spLocks noGrp="1"/>
          </p:cNvSpPr>
          <p:nvPr>
            <p:ph type="body" sz="quarter" idx="12"/>
          </p:nvPr>
        </p:nvSpPr>
        <p:spPr>
          <a:xfrm>
            <a:off x="272337" y="1403233"/>
            <a:ext cx="8692620" cy="3062699"/>
          </a:xfrm>
        </p:spPr>
        <p:txBody>
          <a:bodyPr/>
          <a:lstStyle/>
          <a:p>
            <a:pPr lvl="0"/>
            <a:r>
              <a:rPr lang="en-GB" sz="800" b="1" dirty="0"/>
              <a:t>Modular kit system </a:t>
            </a:r>
            <a:br>
              <a:rPr lang="en-GB" sz="800" dirty="0"/>
            </a:br>
            <a:r>
              <a:rPr lang="en-GB" sz="800" dirty="0"/>
              <a:t>Extremely broad portfolio for maximum design flexibility in all applications  </a:t>
            </a:r>
            <a:endParaRPr lang="de-DE" sz="800" dirty="0"/>
          </a:p>
          <a:p>
            <a:pPr lvl="0"/>
            <a:r>
              <a:rPr lang="en-GB" sz="800" b="1" dirty="0"/>
              <a:t>Flexible positioning of modules</a:t>
            </a:r>
            <a:br>
              <a:rPr lang="en-GB" sz="800" dirty="0"/>
            </a:br>
            <a:r>
              <a:rPr lang="en-GB" sz="800" dirty="0"/>
              <a:t>Free positioning of the modules through continuous wiring with the Flex version </a:t>
            </a:r>
            <a:endParaRPr lang="de-DE" sz="800" dirty="0"/>
          </a:p>
          <a:p>
            <a:pPr lvl="0"/>
            <a:r>
              <a:rPr lang="en-GB" sz="800" b="1" dirty="0"/>
              <a:t>New module lengths </a:t>
            </a:r>
            <a:br>
              <a:rPr lang="en-GB" sz="800" dirty="0"/>
            </a:br>
            <a:r>
              <a:rPr lang="en-GB" sz="800" dirty="0"/>
              <a:t>Three module lengths between 737,5 mm and 2.212,5 mm for perfect interior design</a:t>
            </a:r>
            <a:endParaRPr lang="de-DE" sz="800" dirty="0"/>
          </a:p>
          <a:p>
            <a:pPr lvl="0"/>
            <a:r>
              <a:rPr lang="en-GB" sz="800" b="1" dirty="0"/>
              <a:t>Luminous flux </a:t>
            </a:r>
            <a:br>
              <a:rPr lang="en-GB" sz="800" b="1" dirty="0"/>
            </a:br>
            <a:r>
              <a:rPr lang="en-GB" sz="800" dirty="0"/>
              <a:t>Luminous flux packages between 2,000 lm and 20,000 lm. From 2,000 to 10,000 lm in steps of 500 lm and from 10,000 to 20,000 lm in steps of 1,000 lm </a:t>
            </a:r>
            <a:endParaRPr lang="de-DE" sz="800" dirty="0"/>
          </a:p>
          <a:p>
            <a:pPr lvl="0"/>
            <a:r>
              <a:rPr lang="en-GB" sz="800" b="1" dirty="0"/>
              <a:t>Human Centric Lighting for all applications</a:t>
            </a:r>
            <a:br>
              <a:rPr lang="en-GB" sz="800" b="1" dirty="0"/>
            </a:br>
            <a:r>
              <a:rPr lang="en-GB" sz="800" dirty="0"/>
              <a:t>All variants also available as Active solution for HCL  </a:t>
            </a:r>
            <a:endParaRPr lang="de-DE" sz="800" dirty="0"/>
          </a:p>
          <a:p>
            <a:pPr lvl="0"/>
            <a:r>
              <a:rPr lang="en-GB" sz="800" b="1" dirty="0"/>
              <a:t>Future-proof </a:t>
            </a:r>
            <a:br>
              <a:rPr lang="en-GB" sz="800" b="1" dirty="0"/>
            </a:br>
            <a:r>
              <a:rPr lang="en-GB" sz="800" dirty="0"/>
              <a:t>Power supply available for additional consumers </a:t>
            </a:r>
            <a:endParaRPr lang="de-DE" sz="800" dirty="0"/>
          </a:p>
          <a:p>
            <a:pPr lvl="0"/>
            <a:r>
              <a:rPr lang="en-GB" sz="800" b="1" dirty="0"/>
              <a:t>Online Configurator </a:t>
            </a:r>
            <a:br>
              <a:rPr lang="en-GB" sz="800" dirty="0"/>
            </a:br>
            <a:r>
              <a:rPr lang="en-GB" sz="800" dirty="0"/>
              <a:t>Continuous line configurations using online tool </a:t>
            </a:r>
            <a:endParaRPr lang="de-DE" sz="800" dirty="0"/>
          </a:p>
          <a:p>
            <a:pPr lvl="0"/>
            <a:r>
              <a:rPr lang="en-GB" sz="800" b="1" dirty="0"/>
              <a:t>Attractive</a:t>
            </a:r>
            <a:br>
              <a:rPr lang="en-GB" sz="800" b="1" dirty="0"/>
            </a:br>
            <a:r>
              <a:rPr lang="en-GB" sz="800" dirty="0"/>
              <a:t>High quality design and workmanship for use in all applications </a:t>
            </a:r>
            <a:endParaRPr lang="de-DE" sz="800" dirty="0"/>
          </a:p>
          <a:p>
            <a:pPr marL="172800" lvl="0" indent="-172800"/>
            <a:r>
              <a:rPr lang="en-GB" sz="800" b="1" dirty="0"/>
              <a:t>Protects the environment and budget</a:t>
            </a:r>
            <a:r>
              <a:rPr lang="de-DE" sz="800" dirty="0"/>
              <a:t>                                                                                                                                                                                                                                   </a:t>
            </a:r>
            <a:r>
              <a:rPr lang="en-GB" sz="800" dirty="0"/>
              <a:t>New type of packaging concept minimises frustration, costs and waste</a:t>
            </a:r>
            <a:endParaRPr lang="de-DE" sz="800" dirty="0"/>
          </a:p>
          <a:p>
            <a:pPr lvl="0"/>
            <a:r>
              <a:rPr lang="en-GB" sz="800" b="1" dirty="0"/>
              <a:t>Accents and emotions</a:t>
            </a:r>
            <a:r>
              <a:rPr lang="de-DE" sz="800" dirty="0"/>
              <a:t>                                                                                                                                                                                                                                                       </a:t>
            </a:r>
            <a:r>
              <a:rPr lang="en-GB" sz="800" dirty="0"/>
              <a:t>Colour rendering Ra&gt;90 and spotlight module B.VEO with 5 emission angles for ideal retail showcasing</a:t>
            </a:r>
            <a:endParaRPr lang="de-DE" sz="800" dirty="0"/>
          </a:p>
          <a:p>
            <a:pPr lvl="0"/>
            <a:r>
              <a:rPr lang="en-GB" sz="800" b="1" dirty="0"/>
              <a:t>Efficient</a:t>
            </a:r>
            <a:r>
              <a:rPr lang="de-DE" sz="800" dirty="0"/>
              <a:t>                                                                                                                                                                                                                                                                                 </a:t>
            </a:r>
            <a:r>
              <a:rPr lang="en-GB" sz="800" dirty="0"/>
              <a:t>Precise lighting solution planning thanks to configurable luminous flux options and maximum efficiency in the market with up to 190 lm/W</a:t>
            </a:r>
          </a:p>
        </p:txBody>
      </p:sp>
    </p:spTree>
    <p:extLst>
      <p:ext uri="{BB962C8B-B14F-4D97-AF65-F5344CB8AC3E}">
        <p14:creationId xmlns:p14="http://schemas.microsoft.com/office/powerpoint/2010/main" val="10772651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2E7EC8-E268-8141-AECC-AC028D2AA1E2}"/>
              </a:ext>
            </a:extLst>
          </p:cNvPr>
          <p:cNvSpPr>
            <a:spLocks noGrp="1"/>
          </p:cNvSpPr>
          <p:nvPr>
            <p:ph type="title"/>
          </p:nvPr>
        </p:nvSpPr>
        <p:spPr/>
        <p:txBody>
          <a:bodyPr/>
          <a:lstStyle/>
          <a:p>
            <a:r>
              <a:rPr lang="de-DE" dirty="0" err="1">
                <a:latin typeface="Arial" panose="020B0604020202020204" pitchFamily="34" charset="0"/>
                <a:cs typeface="Arial" panose="020B0604020202020204" pitchFamily="34" charset="0"/>
              </a:rPr>
              <a:t>Thank</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you</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for</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your</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attention</a:t>
            </a:r>
            <a:r>
              <a:rPr lang="de-DE" dirty="0">
                <a:latin typeface="Arial" panose="020B0604020202020204" pitchFamily="34" charset="0"/>
                <a:cs typeface="Arial" panose="020B0604020202020204" pitchFamily="34" charset="0"/>
              </a:rPr>
              <a:t>!</a:t>
            </a:r>
            <a:br>
              <a:rPr lang="de-DE" dirty="0">
                <a:latin typeface="Arial" panose="020B0604020202020204" pitchFamily="34" charset="0"/>
                <a:cs typeface="Arial" panose="020B0604020202020204" pitchFamily="34" charset="0"/>
              </a:rPr>
            </a:br>
            <a:r>
              <a:rPr lang="de-DE" sz="700" b="0" dirty="0">
                <a:latin typeface="Arial" panose="020B0604020202020204" pitchFamily="34" charset="0"/>
                <a:cs typeface="Arial" panose="020B0604020202020204" pitchFamily="34" charset="0"/>
              </a:rPr>
              <a:t>www.trilux.com</a:t>
            </a:r>
            <a:br>
              <a:rPr lang="de-DE" sz="700" b="0" dirty="0">
                <a:latin typeface="Arial" panose="020B0604020202020204" pitchFamily="34" charset="0"/>
                <a:cs typeface="Arial" panose="020B0604020202020204" pitchFamily="34" charset="0"/>
              </a:rPr>
            </a:br>
            <a:endParaRPr lang="de-DE" sz="7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1593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platzhalter 11"/>
          <p:cNvPicPr>
            <a:picLocks noGrp="1" noChangeAspect="1"/>
          </p:cNvPicPr>
          <p:nvPr>
            <p:ph type="pic" sz="quarter" idx="18"/>
          </p:nvPr>
        </p:nvPicPr>
        <p:blipFill rotWithShape="1">
          <a:blip r:embed="rId2"/>
          <a:srcRect l="-150" t="-268" r="150" b="48088"/>
          <a:stretch/>
        </p:blipFill>
        <p:spPr>
          <a:prstGeom prst="rect">
            <a:avLst/>
          </a:prstGeom>
        </p:spPr>
      </p:pic>
      <p:pic>
        <p:nvPicPr>
          <p:cNvPr id="18" name="Bildplatzhalter 17"/>
          <p:cNvPicPr>
            <a:picLocks noGrp="1" noChangeAspect="1"/>
          </p:cNvPicPr>
          <p:nvPr>
            <p:ph type="pic" sz="quarter" idx="19"/>
          </p:nvPr>
        </p:nvPicPr>
        <p:blipFill>
          <a:blip r:embed="rId3">
            <a:extLst>
              <a:ext uri="{28A0092B-C50C-407E-A947-70E740481C1C}">
                <a14:useLocalDpi xmlns:a14="http://schemas.microsoft.com/office/drawing/2010/main" val="0"/>
              </a:ext>
            </a:extLst>
          </a:blip>
          <a:srcRect t="23914" b="23914"/>
          <a:stretch>
            <a:fillRect/>
          </a:stretch>
        </p:blipFill>
        <p:spPr/>
      </p:pic>
      <p:pic>
        <p:nvPicPr>
          <p:cNvPr id="14" name="Bildplatzhalter 13"/>
          <p:cNvPicPr>
            <a:picLocks noGrp="1" noChangeAspect="1"/>
          </p:cNvPicPr>
          <p:nvPr>
            <p:ph type="pic" sz="quarter" idx="17"/>
          </p:nvPr>
        </p:nvPicPr>
        <p:blipFill rotWithShape="1">
          <a:blip r:embed="rId4"/>
          <a:srcRect l="-150" t="6007" r="150" b="24999"/>
          <a:stretch/>
        </p:blipFill>
        <p:spPr>
          <a:prstGeom prst="rect">
            <a:avLst/>
          </a:prstGeom>
        </p:spPr>
      </p:pic>
      <p:pic>
        <p:nvPicPr>
          <p:cNvPr id="15" name="Bildplatzhalter 14"/>
          <p:cNvPicPr>
            <a:picLocks noGrp="1" noChangeAspect="1"/>
          </p:cNvPicPr>
          <p:nvPr>
            <p:ph type="pic" sz="quarter" idx="20"/>
          </p:nvPr>
        </p:nvPicPr>
        <p:blipFill rotWithShape="1">
          <a:blip r:embed="rId5"/>
          <a:srcRect t="21453" b="1597"/>
          <a:stretch/>
        </p:blipFill>
        <p:spPr>
          <a:prstGeom prst="rect">
            <a:avLst/>
          </a:prstGeom>
        </p:spPr>
      </p:pic>
      <p:pic>
        <p:nvPicPr>
          <p:cNvPr id="17" name="Bildplatzhalter 16"/>
          <p:cNvPicPr>
            <a:picLocks noGrp="1" noChangeAspect="1"/>
          </p:cNvPicPr>
          <p:nvPr>
            <p:ph type="pic" sz="quarter" idx="15"/>
          </p:nvPr>
        </p:nvPicPr>
        <p:blipFill rotWithShape="1">
          <a:blip r:embed="rId6">
            <a:extLst>
              <a:ext uri="{28A0092B-C50C-407E-A947-70E740481C1C}">
                <a14:useLocalDpi xmlns:a14="http://schemas.microsoft.com/office/drawing/2010/main" val="0"/>
              </a:ext>
            </a:extLst>
          </a:blip>
          <a:srcRect l="-150" t="3653" r="150" b="44045"/>
          <a:stretch/>
        </p:blipFill>
        <p:spPr/>
      </p:pic>
      <p:pic>
        <p:nvPicPr>
          <p:cNvPr id="19" name="Bildplatzhalter 18"/>
          <p:cNvPicPr>
            <a:picLocks noGrp="1" noChangeAspect="1"/>
          </p:cNvPicPr>
          <p:nvPr>
            <p:ph type="pic" sz="quarter" idx="19"/>
          </p:nvPr>
        </p:nvPicPr>
        <p:blipFill>
          <a:blip r:embed="rId7"/>
          <a:srcRect l="4972" r="4972"/>
          <a:stretch>
            <a:fillRect/>
          </a:stretch>
        </p:blipFill>
        <p:spPr>
          <a:xfrm>
            <a:off x="179388" y="1830388"/>
            <a:ext cx="2020887" cy="1485900"/>
          </a:xfrm>
          <a:prstGeom prst="rect">
            <a:avLst/>
          </a:prstGeom>
        </p:spPr>
      </p:pic>
      <p:pic>
        <p:nvPicPr>
          <p:cNvPr id="29" name="Bildplatzhalter 28"/>
          <p:cNvPicPr>
            <a:picLocks noGrp="1" noChangeAspect="1"/>
          </p:cNvPicPr>
          <p:nvPr>
            <p:ph type="pic" sz="quarter" idx="19"/>
          </p:nvPr>
        </p:nvPicPr>
        <p:blipFill>
          <a:blip r:embed="rId8"/>
          <a:srcRect l="49" r="49"/>
          <a:stretch>
            <a:fillRect/>
          </a:stretch>
        </p:blipFill>
        <p:spPr>
          <a:xfrm>
            <a:off x="6921500" y="1830388"/>
            <a:ext cx="2024063" cy="1487487"/>
          </a:xfrm>
          <a:prstGeom prst="rect">
            <a:avLst/>
          </a:prstGeom>
        </p:spPr>
      </p:pic>
    </p:spTree>
    <p:extLst>
      <p:ext uri="{BB962C8B-B14F-4D97-AF65-F5344CB8AC3E}">
        <p14:creationId xmlns:p14="http://schemas.microsoft.com/office/powerpoint/2010/main" val="13744081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FAB85E0-A4F1-9D41-9B37-349BAF403A17}"/>
              </a:ext>
            </a:extLst>
          </p:cNvPr>
          <p:cNvSpPr>
            <a:spLocks noGrp="1"/>
          </p:cNvSpPr>
          <p:nvPr>
            <p:ph type="title"/>
          </p:nvPr>
        </p:nvSpPr>
        <p:spPr/>
        <p:txBody>
          <a:bodyPr/>
          <a:lstStyle/>
          <a:p>
            <a:r>
              <a:rPr lang="en-GB" dirty="0"/>
              <a:t>Advantages with lighting design </a:t>
            </a:r>
            <a:endParaRPr lang="de-DE" dirty="0"/>
          </a:p>
        </p:txBody>
      </p:sp>
      <p:sp>
        <p:nvSpPr>
          <p:cNvPr id="4" name="Textplatzhalter 3">
            <a:extLst>
              <a:ext uri="{FF2B5EF4-FFF2-40B4-BE49-F238E27FC236}">
                <a16:creationId xmlns:a16="http://schemas.microsoft.com/office/drawing/2014/main" id="{C2E53E4A-53DA-3E4C-900F-0735FD523999}"/>
              </a:ext>
            </a:extLst>
          </p:cNvPr>
          <p:cNvSpPr>
            <a:spLocks noGrp="1"/>
          </p:cNvSpPr>
          <p:nvPr>
            <p:ph type="body" sz="quarter" idx="12"/>
          </p:nvPr>
        </p:nvSpPr>
        <p:spPr/>
        <p:txBody>
          <a:bodyPr/>
          <a:lstStyle/>
          <a:p>
            <a:pPr marL="0" indent="0">
              <a:buNone/>
            </a:pPr>
            <a:r>
              <a:rPr lang="en-GB" b="1" dirty="0">
                <a:cs typeface="Arial" panose="020B0604020202020204" pitchFamily="34" charset="0"/>
              </a:rPr>
              <a:t>All tenders with a single system – E-Line Next LED </a:t>
            </a:r>
            <a:endParaRPr lang="de-DE" dirty="0">
              <a:cs typeface="Arial" panose="020B0604020202020204" pitchFamily="34" charset="0"/>
            </a:endParaRPr>
          </a:p>
          <a:p>
            <a:pPr marL="0" indent="0">
              <a:buNone/>
            </a:pPr>
            <a:r>
              <a:rPr lang="en-GB" dirty="0">
                <a:cs typeface="Arial" panose="020B0604020202020204" pitchFamily="34" charset="0"/>
              </a:rPr>
              <a:t>Finally a system that is ready for anything. The modular system offers a uniquely wide selection of optics, lumen packages, module lengths, protection ratings, colour rendering indices and much more. Most components can be freely combined so that all conceivable tender specifications can be met. </a:t>
            </a:r>
            <a:endParaRPr lang="de-DE" dirty="0">
              <a:cs typeface="Arial" panose="020B0604020202020204" pitchFamily="34" charset="0"/>
            </a:endParaRPr>
          </a:p>
        </p:txBody>
      </p:sp>
      <p:sp>
        <p:nvSpPr>
          <p:cNvPr id="2" name="Rechteck 1"/>
          <p:cNvSpPr/>
          <p:nvPr/>
        </p:nvSpPr>
        <p:spPr>
          <a:xfrm>
            <a:off x="6672263" y="2219325"/>
            <a:ext cx="114300" cy="952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Bildplatzhalter 6">
            <a:extLst>
              <a:ext uri="{FF2B5EF4-FFF2-40B4-BE49-F238E27FC236}">
                <a16:creationId xmlns:a16="http://schemas.microsoft.com/office/drawing/2014/main" id="{DD0DD277-994A-41CC-8D0B-2567FD3E93BD}"/>
              </a:ext>
            </a:extLst>
          </p:cNvPr>
          <p:cNvPicPr>
            <a:picLocks noGrp="1" noChangeAspect="1"/>
          </p:cNvPicPr>
          <p:nvPr>
            <p:ph type="pic" sz="quarter" idx="10"/>
          </p:nvPr>
        </p:nvPicPr>
        <p:blipFill>
          <a:blip r:embed="rId2"/>
          <a:srcRect l="4745" r="4745"/>
          <a:stretch>
            <a:fillRect/>
          </a:stretch>
        </p:blipFill>
        <p:spPr>
          <a:prstGeom prst="rect">
            <a:avLst/>
          </a:prstGeom>
        </p:spPr>
      </p:pic>
    </p:spTree>
    <p:extLst>
      <p:ext uri="{BB962C8B-B14F-4D97-AF65-F5344CB8AC3E}">
        <p14:creationId xmlns:p14="http://schemas.microsoft.com/office/powerpoint/2010/main" val="22892824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FAB85E0-A4F1-9D41-9B37-349BAF403A17}"/>
              </a:ext>
            </a:extLst>
          </p:cNvPr>
          <p:cNvSpPr>
            <a:spLocks noGrp="1"/>
          </p:cNvSpPr>
          <p:nvPr>
            <p:ph type="title"/>
          </p:nvPr>
        </p:nvSpPr>
        <p:spPr/>
        <p:txBody>
          <a:bodyPr/>
          <a:lstStyle/>
          <a:p>
            <a:r>
              <a:rPr lang="en-GB" dirty="0"/>
              <a:t>Advantages with lighting design </a:t>
            </a:r>
            <a:endParaRPr lang="de-DE" dirty="0"/>
          </a:p>
        </p:txBody>
      </p:sp>
      <p:sp>
        <p:nvSpPr>
          <p:cNvPr id="4" name="Textplatzhalter 3">
            <a:extLst>
              <a:ext uri="{FF2B5EF4-FFF2-40B4-BE49-F238E27FC236}">
                <a16:creationId xmlns:a16="http://schemas.microsoft.com/office/drawing/2014/main" id="{C2E53E4A-53DA-3E4C-900F-0735FD523999}"/>
              </a:ext>
            </a:extLst>
          </p:cNvPr>
          <p:cNvSpPr>
            <a:spLocks noGrp="1"/>
          </p:cNvSpPr>
          <p:nvPr>
            <p:ph type="body" sz="quarter" idx="12"/>
          </p:nvPr>
        </p:nvSpPr>
        <p:spPr>
          <a:xfrm>
            <a:off x="272338" y="1563088"/>
            <a:ext cx="4806950" cy="3062699"/>
          </a:xfrm>
        </p:spPr>
        <p:txBody>
          <a:bodyPr/>
          <a:lstStyle/>
          <a:p>
            <a:pPr marL="0" indent="0">
              <a:buNone/>
            </a:pPr>
            <a:r>
              <a:rPr lang="en-GB" b="1" dirty="0">
                <a:cs typeface="Arial" panose="020B0604020202020204" pitchFamily="34" charset="0"/>
              </a:rPr>
              <a:t>Made-to-measure from infinite possibilities – thanks to the E-Line Configurator </a:t>
            </a:r>
            <a:endParaRPr lang="de-DE" dirty="0">
              <a:cs typeface="Arial" panose="020B0604020202020204" pitchFamily="34" charset="0"/>
            </a:endParaRPr>
          </a:p>
          <a:p>
            <a:pPr marL="0" indent="0">
              <a:buNone/>
            </a:pPr>
            <a:r>
              <a:rPr lang="en-GB" dirty="0">
                <a:cs typeface="Arial" panose="020B0604020202020204" pitchFamily="34" charset="0"/>
              </a:rPr>
              <a:t>In total, E-Line Next LED offers around 250,000 different combination options. Too many? Not at all! With the new E-Line Configurator, lighting designers and architects have the enormous bandwidth of variants under their control. </a:t>
            </a:r>
            <a:endParaRPr lang="de-DE" dirty="0">
              <a:cs typeface="Arial" panose="020B0604020202020204" pitchFamily="34" charset="0"/>
            </a:endParaRPr>
          </a:p>
        </p:txBody>
      </p:sp>
      <p:grpSp>
        <p:nvGrpSpPr>
          <p:cNvPr id="8" name="Gruppierung 1"/>
          <p:cNvGrpSpPr/>
          <p:nvPr/>
        </p:nvGrpSpPr>
        <p:grpSpPr>
          <a:xfrm>
            <a:off x="5258356" y="887250"/>
            <a:ext cx="572400" cy="579600"/>
            <a:chOff x="2892426" y="461700"/>
            <a:chExt cx="795600" cy="795600"/>
          </a:xfrm>
        </p:grpSpPr>
        <p:sp>
          <p:nvSpPr>
            <p:cNvPr id="9" name="Rechteck 8"/>
            <p:cNvSpPr>
              <a:spLocks noChangeAspect="1"/>
            </p:cNvSpPr>
            <p:nvPr userDrawn="1"/>
          </p:nvSpPr>
          <p:spPr>
            <a:xfrm>
              <a:off x="2892426" y="461700"/>
              <a:ext cx="795600" cy="79560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Bild 15"/>
            <p:cNvPicPr>
              <a:picLocks noChangeAspect="1"/>
            </p:cNvPicPr>
            <p:nvPr userDrawn="1"/>
          </p:nvPicPr>
          <p:blipFill>
            <a:blip r:embed="rId2"/>
            <a:stretch>
              <a:fillRect/>
            </a:stretch>
          </p:blipFill>
          <p:spPr>
            <a:xfrm>
              <a:off x="3144036" y="662144"/>
              <a:ext cx="292379" cy="394712"/>
            </a:xfrm>
            <a:prstGeom prst="rect">
              <a:avLst/>
            </a:prstGeom>
          </p:spPr>
        </p:pic>
      </p:grpSp>
      <p:pic>
        <p:nvPicPr>
          <p:cNvPr id="13" name="Bildplatzhalter 12"/>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57163" t="-124" r="5936" b="124"/>
          <a:stretch/>
        </p:blipFill>
        <p:spPr>
          <a:xfrm>
            <a:off x="6260123" y="0"/>
            <a:ext cx="2883877" cy="5145088"/>
          </a:xfrm>
        </p:spPr>
      </p:pic>
    </p:spTree>
    <p:extLst>
      <p:ext uri="{BB962C8B-B14F-4D97-AF65-F5344CB8AC3E}">
        <p14:creationId xmlns:p14="http://schemas.microsoft.com/office/powerpoint/2010/main" val="41685058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FAB85E0-A4F1-9D41-9B37-349BAF403A17}"/>
              </a:ext>
            </a:extLst>
          </p:cNvPr>
          <p:cNvSpPr>
            <a:spLocks noGrp="1"/>
          </p:cNvSpPr>
          <p:nvPr>
            <p:ph type="title"/>
          </p:nvPr>
        </p:nvSpPr>
        <p:spPr/>
        <p:txBody>
          <a:bodyPr/>
          <a:lstStyle/>
          <a:p>
            <a:r>
              <a:rPr lang="en-GB" dirty="0"/>
              <a:t>Advantages with lighting design </a:t>
            </a:r>
            <a:endParaRPr lang="de-DE" dirty="0"/>
          </a:p>
        </p:txBody>
      </p:sp>
      <p:sp>
        <p:nvSpPr>
          <p:cNvPr id="4" name="Textplatzhalter 3">
            <a:extLst>
              <a:ext uri="{FF2B5EF4-FFF2-40B4-BE49-F238E27FC236}">
                <a16:creationId xmlns:a16="http://schemas.microsoft.com/office/drawing/2014/main" id="{C2E53E4A-53DA-3E4C-900F-0735FD523999}"/>
              </a:ext>
            </a:extLst>
          </p:cNvPr>
          <p:cNvSpPr>
            <a:spLocks noGrp="1"/>
          </p:cNvSpPr>
          <p:nvPr>
            <p:ph type="body" sz="quarter" idx="12"/>
          </p:nvPr>
        </p:nvSpPr>
        <p:spPr>
          <a:xfrm>
            <a:off x="272338" y="1563088"/>
            <a:ext cx="4806950" cy="3062699"/>
          </a:xfrm>
        </p:spPr>
        <p:txBody>
          <a:bodyPr/>
          <a:lstStyle/>
          <a:p>
            <a:pPr marL="0" indent="0">
              <a:buNone/>
            </a:pPr>
            <a:r>
              <a:rPr lang="en-GB" b="1" dirty="0">
                <a:cs typeface="Arial" panose="020B0604020202020204" pitchFamily="34" charset="0"/>
              </a:rPr>
              <a:t>From planar and shelf lighting to accentuation – perfect light with custom optics </a:t>
            </a:r>
            <a:endParaRPr lang="de-DE" dirty="0">
              <a:cs typeface="Arial" panose="020B0604020202020204" pitchFamily="34" charset="0"/>
            </a:endParaRPr>
          </a:p>
          <a:p>
            <a:pPr marL="0" indent="0">
              <a:buNone/>
            </a:pPr>
            <a:r>
              <a:rPr lang="en-GB" dirty="0">
                <a:cs typeface="Arial" panose="020B0604020202020204" pitchFamily="34" charset="0"/>
              </a:rPr>
              <a:t>E-Line Next LED is available with 15 different optics and spotlights. This means it always achieves optimum visual comfort in any application and at any mounting height, and at the same time offers complete flexibility for accenting and emotional light. The portfolio includes, for example, glare-controlled solutions for computer workstations, systems with a high colour rendering index, special optics for the logistics sector and double asymmetric optics for ideally illuminated aisles in the retail sector. </a:t>
            </a:r>
            <a:endParaRPr lang="de-DE" dirty="0">
              <a:cs typeface="Arial" panose="020B0604020202020204" pitchFamily="34" charset="0"/>
            </a:endParaRPr>
          </a:p>
        </p:txBody>
      </p:sp>
      <p:grpSp>
        <p:nvGrpSpPr>
          <p:cNvPr id="8" name="Gruppierung 1"/>
          <p:cNvGrpSpPr/>
          <p:nvPr/>
        </p:nvGrpSpPr>
        <p:grpSpPr>
          <a:xfrm>
            <a:off x="5258356" y="887250"/>
            <a:ext cx="572400" cy="579600"/>
            <a:chOff x="2892426" y="461700"/>
            <a:chExt cx="795600" cy="795600"/>
          </a:xfrm>
        </p:grpSpPr>
        <p:sp>
          <p:nvSpPr>
            <p:cNvPr id="9" name="Rechteck 8"/>
            <p:cNvSpPr>
              <a:spLocks noChangeAspect="1"/>
            </p:cNvSpPr>
            <p:nvPr userDrawn="1"/>
          </p:nvSpPr>
          <p:spPr>
            <a:xfrm>
              <a:off x="2892426" y="461700"/>
              <a:ext cx="795600" cy="79560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Bild 15"/>
            <p:cNvPicPr>
              <a:picLocks noChangeAspect="1"/>
            </p:cNvPicPr>
            <p:nvPr userDrawn="1"/>
          </p:nvPicPr>
          <p:blipFill>
            <a:blip r:embed="rId2"/>
            <a:stretch>
              <a:fillRect/>
            </a:stretch>
          </p:blipFill>
          <p:spPr>
            <a:xfrm>
              <a:off x="3144036" y="662144"/>
              <a:ext cx="292379" cy="394712"/>
            </a:xfrm>
            <a:prstGeom prst="rect">
              <a:avLst/>
            </a:prstGeom>
          </p:spPr>
        </p:pic>
      </p:grpSp>
      <p:pic>
        <p:nvPicPr>
          <p:cNvPr id="11" name="Bildplatzhalter 10"/>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5347" b="5347"/>
          <a:stretch>
            <a:fillRect/>
          </a:stretch>
        </p:blipFill>
        <p:spPr>
          <a:xfrm>
            <a:off x="6264275" y="2573338"/>
            <a:ext cx="2879725" cy="2571750"/>
          </a:xfrm>
        </p:spPr>
      </p:pic>
      <p:pic>
        <p:nvPicPr>
          <p:cNvPr id="13" name="Grafik 12"/>
          <p:cNvPicPr>
            <a:picLocks noChangeAspect="1"/>
          </p:cNvPicPr>
          <p:nvPr/>
        </p:nvPicPr>
        <p:blipFill rotWithShape="1">
          <a:blip r:embed="rId4">
            <a:extLst>
              <a:ext uri="{28A0092B-C50C-407E-A947-70E740481C1C}">
                <a14:useLocalDpi xmlns:a14="http://schemas.microsoft.com/office/drawing/2010/main" val="0"/>
              </a:ext>
            </a:extLst>
          </a:blip>
          <a:srcRect t="8217" b="4075"/>
          <a:stretch/>
        </p:blipFill>
        <p:spPr>
          <a:xfrm>
            <a:off x="6264274" y="0"/>
            <a:ext cx="2879725" cy="2525790"/>
          </a:xfrm>
          <a:prstGeom prst="rect">
            <a:avLst/>
          </a:prstGeom>
        </p:spPr>
      </p:pic>
    </p:spTree>
    <p:extLst>
      <p:ext uri="{BB962C8B-B14F-4D97-AF65-F5344CB8AC3E}">
        <p14:creationId xmlns:p14="http://schemas.microsoft.com/office/powerpoint/2010/main" val="935327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FAB85E0-A4F1-9D41-9B37-349BAF403A17}"/>
              </a:ext>
            </a:extLst>
          </p:cNvPr>
          <p:cNvSpPr>
            <a:spLocks noGrp="1"/>
          </p:cNvSpPr>
          <p:nvPr>
            <p:ph type="title"/>
          </p:nvPr>
        </p:nvSpPr>
        <p:spPr/>
        <p:txBody>
          <a:bodyPr/>
          <a:lstStyle/>
          <a:p>
            <a:r>
              <a:rPr lang="en-GB" dirty="0"/>
              <a:t>Advantages with lighting design </a:t>
            </a:r>
            <a:endParaRPr lang="de-DE" dirty="0"/>
          </a:p>
        </p:txBody>
      </p:sp>
      <p:pic>
        <p:nvPicPr>
          <p:cNvPr id="2" name="Grafik 1">
            <a:extLst>
              <a:ext uri="{FF2B5EF4-FFF2-40B4-BE49-F238E27FC236}">
                <a16:creationId xmlns:a16="http://schemas.microsoft.com/office/drawing/2014/main" id="{A43F3D26-BED8-43E1-A301-52CBEF9E0AEA}"/>
              </a:ext>
            </a:extLst>
          </p:cNvPr>
          <p:cNvPicPr>
            <a:picLocks noChangeAspect="1"/>
          </p:cNvPicPr>
          <p:nvPr/>
        </p:nvPicPr>
        <p:blipFill>
          <a:blip r:embed="rId2"/>
          <a:stretch>
            <a:fillRect/>
          </a:stretch>
        </p:blipFill>
        <p:spPr>
          <a:xfrm>
            <a:off x="2400045" y="1314756"/>
            <a:ext cx="6642356" cy="3830332"/>
          </a:xfrm>
          <a:prstGeom prst="rect">
            <a:avLst/>
          </a:prstGeom>
        </p:spPr>
      </p:pic>
    </p:spTree>
    <p:extLst>
      <p:ext uri="{BB962C8B-B14F-4D97-AF65-F5344CB8AC3E}">
        <p14:creationId xmlns:p14="http://schemas.microsoft.com/office/powerpoint/2010/main" val="25260471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FAB85E0-A4F1-9D41-9B37-349BAF403A17}"/>
              </a:ext>
            </a:extLst>
          </p:cNvPr>
          <p:cNvSpPr>
            <a:spLocks noGrp="1"/>
          </p:cNvSpPr>
          <p:nvPr>
            <p:ph type="title"/>
          </p:nvPr>
        </p:nvSpPr>
        <p:spPr/>
        <p:txBody>
          <a:bodyPr/>
          <a:lstStyle/>
          <a:p>
            <a:r>
              <a:rPr lang="en-GB" dirty="0"/>
              <a:t>Advantages with lighting design </a:t>
            </a:r>
            <a:endParaRPr lang="de-DE" dirty="0"/>
          </a:p>
        </p:txBody>
      </p:sp>
      <p:sp>
        <p:nvSpPr>
          <p:cNvPr id="4" name="Textplatzhalter 3">
            <a:extLst>
              <a:ext uri="{FF2B5EF4-FFF2-40B4-BE49-F238E27FC236}">
                <a16:creationId xmlns:a16="http://schemas.microsoft.com/office/drawing/2014/main" id="{C2E53E4A-53DA-3E4C-900F-0735FD523999}"/>
              </a:ext>
            </a:extLst>
          </p:cNvPr>
          <p:cNvSpPr>
            <a:spLocks noGrp="1"/>
          </p:cNvSpPr>
          <p:nvPr>
            <p:ph type="body" sz="quarter" idx="12"/>
          </p:nvPr>
        </p:nvSpPr>
        <p:spPr>
          <a:xfrm>
            <a:off x="272338" y="1563088"/>
            <a:ext cx="4806950" cy="3062699"/>
          </a:xfrm>
        </p:spPr>
        <p:txBody>
          <a:bodyPr/>
          <a:lstStyle/>
          <a:p>
            <a:pPr marL="0" indent="0">
              <a:buNone/>
            </a:pPr>
            <a:r>
              <a:rPr lang="en-GB" b="1" dirty="0">
                <a:cs typeface="Arial" panose="020B0604020202020204" pitchFamily="34" charset="0"/>
              </a:rPr>
              <a:t>Flex or Fix – from cost-efficient to maximum flexibility </a:t>
            </a:r>
            <a:endParaRPr lang="de-DE" dirty="0">
              <a:cs typeface="Arial" panose="020B0604020202020204" pitchFamily="34" charset="0"/>
            </a:endParaRPr>
          </a:p>
          <a:p>
            <a:pPr marL="0" indent="0">
              <a:buNone/>
            </a:pPr>
            <a:r>
              <a:rPr lang="en-GB" dirty="0">
                <a:cs typeface="Arial" panose="020B0604020202020204" pitchFamily="34" charset="0"/>
              </a:rPr>
              <a:t>In terms of trunking, two different systems are available. The Flex system has continuous wiring and thus enables the modules to be freely positioned in the trunking – ideal for maximum flexibility The Fix system on the other hand has fixed female connectors – at spacing of either 368,75 mm, 1.475 mm or 2.212,5 mm. Perfect for cost-sensitive projects. </a:t>
            </a:r>
            <a:endParaRPr lang="de-DE" dirty="0">
              <a:cs typeface="Arial" panose="020B0604020202020204" pitchFamily="34" charset="0"/>
            </a:endParaRPr>
          </a:p>
        </p:txBody>
      </p:sp>
      <p:grpSp>
        <p:nvGrpSpPr>
          <p:cNvPr id="8" name="Gruppierung 1"/>
          <p:cNvGrpSpPr/>
          <p:nvPr/>
        </p:nvGrpSpPr>
        <p:grpSpPr>
          <a:xfrm>
            <a:off x="5258356" y="887250"/>
            <a:ext cx="572400" cy="579600"/>
            <a:chOff x="2892426" y="461700"/>
            <a:chExt cx="795600" cy="795600"/>
          </a:xfrm>
        </p:grpSpPr>
        <p:sp>
          <p:nvSpPr>
            <p:cNvPr id="9" name="Rechteck 8"/>
            <p:cNvSpPr>
              <a:spLocks noChangeAspect="1"/>
            </p:cNvSpPr>
            <p:nvPr userDrawn="1"/>
          </p:nvSpPr>
          <p:spPr>
            <a:xfrm>
              <a:off x="2892426" y="461700"/>
              <a:ext cx="795600" cy="79560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Bild 15"/>
            <p:cNvPicPr>
              <a:picLocks noChangeAspect="1"/>
            </p:cNvPicPr>
            <p:nvPr userDrawn="1"/>
          </p:nvPicPr>
          <p:blipFill>
            <a:blip r:embed="rId2"/>
            <a:stretch>
              <a:fillRect/>
            </a:stretch>
          </p:blipFill>
          <p:spPr>
            <a:xfrm>
              <a:off x="3144036" y="662144"/>
              <a:ext cx="292379" cy="394712"/>
            </a:xfrm>
            <a:prstGeom prst="rect">
              <a:avLst/>
            </a:prstGeom>
          </p:spPr>
        </p:pic>
      </p:grpSp>
      <p:pic>
        <p:nvPicPr>
          <p:cNvPr id="13" name="Grafik 12"/>
          <p:cNvPicPr>
            <a:picLocks noChangeAspect="1"/>
          </p:cNvPicPr>
          <p:nvPr/>
        </p:nvPicPr>
        <p:blipFill rotWithShape="1">
          <a:blip r:embed="rId3">
            <a:clrChange>
              <a:clrFrom>
                <a:srgbClr val="FFFFFF"/>
              </a:clrFrom>
              <a:clrTo>
                <a:srgbClr val="FFFFFF">
                  <a:alpha val="0"/>
                </a:srgbClr>
              </a:clrTo>
            </a:clrChange>
          </a:blip>
          <a:srcRect t="71267"/>
          <a:stretch/>
        </p:blipFill>
        <p:spPr>
          <a:xfrm rot="16200000">
            <a:off x="5000005" y="2149156"/>
            <a:ext cx="5089947" cy="791624"/>
          </a:xfrm>
          <a:prstGeom prst="rect">
            <a:avLst/>
          </a:prstGeom>
        </p:spPr>
      </p:pic>
      <p:pic>
        <p:nvPicPr>
          <p:cNvPr id="16" name="Grafik 15"/>
          <p:cNvPicPr>
            <a:picLocks noChangeAspect="1"/>
          </p:cNvPicPr>
          <p:nvPr/>
        </p:nvPicPr>
        <p:blipFill rotWithShape="1">
          <a:blip r:embed="rId3">
            <a:clrChange>
              <a:clrFrom>
                <a:srgbClr val="FFFFFF"/>
              </a:clrFrom>
              <a:clrTo>
                <a:srgbClr val="FFFFFF">
                  <a:alpha val="0"/>
                </a:srgbClr>
              </a:clrTo>
            </a:clrChange>
          </a:blip>
          <a:srcRect t="36193" b="41758"/>
          <a:stretch/>
        </p:blipFill>
        <p:spPr>
          <a:xfrm rot="16200000">
            <a:off x="4210079" y="2241233"/>
            <a:ext cx="5089947" cy="607471"/>
          </a:xfrm>
          <a:prstGeom prst="rect">
            <a:avLst/>
          </a:prstGeom>
        </p:spPr>
      </p:pic>
      <p:pic>
        <p:nvPicPr>
          <p:cNvPr id="17" name="Grafik 16"/>
          <p:cNvPicPr>
            <a:picLocks noChangeAspect="1"/>
          </p:cNvPicPr>
          <p:nvPr/>
        </p:nvPicPr>
        <p:blipFill rotWithShape="1">
          <a:blip r:embed="rId3">
            <a:clrChange>
              <a:clrFrom>
                <a:srgbClr val="FFFFFF"/>
              </a:clrFrom>
              <a:clrTo>
                <a:srgbClr val="FFFFFF">
                  <a:alpha val="0"/>
                </a:srgbClr>
              </a:clrTo>
            </a:clrChange>
          </a:blip>
          <a:srcRect b="76956"/>
          <a:stretch/>
        </p:blipFill>
        <p:spPr>
          <a:xfrm rot="16200000">
            <a:off x="3472312" y="2227533"/>
            <a:ext cx="5089947" cy="634873"/>
          </a:xfrm>
          <a:prstGeom prst="rect">
            <a:avLst/>
          </a:prstGeom>
        </p:spPr>
      </p:pic>
      <p:pic>
        <p:nvPicPr>
          <p:cNvPr id="18" name="Grafik 17"/>
          <p:cNvPicPr>
            <a:picLocks noChangeAspect="1"/>
          </p:cNvPicPr>
          <p:nvPr/>
        </p:nvPicPr>
        <p:blipFill rotWithShape="1">
          <a:blip r:embed="rId4"/>
          <a:srcRect t="53158" r="5018" b="22714"/>
          <a:stretch/>
        </p:blipFill>
        <p:spPr>
          <a:xfrm rot="16200000">
            <a:off x="6155869" y="2300682"/>
            <a:ext cx="5130942" cy="504000"/>
          </a:xfrm>
          <a:prstGeom prst="rect">
            <a:avLst/>
          </a:prstGeom>
        </p:spPr>
      </p:pic>
      <p:pic>
        <p:nvPicPr>
          <p:cNvPr id="19" name="Grafik 18"/>
          <p:cNvPicPr>
            <a:picLocks noChangeAspect="1"/>
          </p:cNvPicPr>
          <p:nvPr/>
        </p:nvPicPr>
        <p:blipFill rotWithShape="1">
          <a:blip r:embed="rId4">
            <a:clrChange>
              <a:clrFrom>
                <a:srgbClr val="FFFFFF"/>
              </a:clrFrom>
              <a:clrTo>
                <a:srgbClr val="FFFFFF">
                  <a:alpha val="0"/>
                </a:srgbClr>
              </a:clrTo>
            </a:clrChange>
          </a:blip>
          <a:srcRect r="1019" b="68139"/>
          <a:stretch/>
        </p:blipFill>
        <p:spPr>
          <a:xfrm rot="16200000">
            <a:off x="5564805" y="2229773"/>
            <a:ext cx="5137338" cy="639421"/>
          </a:xfrm>
          <a:prstGeom prst="rect">
            <a:avLst/>
          </a:prstGeom>
        </p:spPr>
      </p:pic>
      <p:sp>
        <p:nvSpPr>
          <p:cNvPr id="12" name="Rechteck 11"/>
          <p:cNvSpPr/>
          <p:nvPr/>
        </p:nvSpPr>
        <p:spPr>
          <a:xfrm rot="16200000">
            <a:off x="6448629" y="2681337"/>
            <a:ext cx="219400" cy="131513"/>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de-DE"/>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r>
              <a:rPr lang="de-DE" sz="500" dirty="0">
                <a:solidFill>
                  <a:schemeClr val="tx1"/>
                </a:solidFill>
              </a:rPr>
              <a:t>IP64</a:t>
            </a:r>
          </a:p>
        </p:txBody>
      </p:sp>
      <p:sp>
        <p:nvSpPr>
          <p:cNvPr id="14" name="Rechteck 13"/>
          <p:cNvSpPr/>
          <p:nvPr/>
        </p:nvSpPr>
        <p:spPr>
          <a:xfrm rot="16200000">
            <a:off x="5766123" y="2678641"/>
            <a:ext cx="219400" cy="131513"/>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de-DE"/>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r>
              <a:rPr lang="de-DE" sz="500" dirty="0">
                <a:solidFill>
                  <a:schemeClr val="tx1"/>
                </a:solidFill>
              </a:rPr>
              <a:t>IP64</a:t>
            </a:r>
          </a:p>
        </p:txBody>
      </p:sp>
      <p:sp>
        <p:nvSpPr>
          <p:cNvPr id="15" name="Textfeld 1"/>
          <p:cNvSpPr txBox="1"/>
          <p:nvPr/>
        </p:nvSpPr>
        <p:spPr>
          <a:xfrm rot="16200000">
            <a:off x="6020000" y="1470754"/>
            <a:ext cx="629445" cy="184666"/>
          </a:xfrm>
          <a:prstGeom prst="rect">
            <a:avLst/>
          </a:prstGeom>
          <a:solidFill>
            <a:schemeClr val="bg1"/>
          </a:solidFill>
        </p:spPr>
        <p:txBody>
          <a:bodyPr wrap="square" rtlCol="0">
            <a:spAutoFit/>
          </a:bodyPr>
          <a:lst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de-DE" sz="600" dirty="0"/>
              <a:t>2212,5 mm</a:t>
            </a:r>
          </a:p>
        </p:txBody>
      </p:sp>
      <p:sp>
        <p:nvSpPr>
          <p:cNvPr id="20" name="Textfeld 1"/>
          <p:cNvSpPr txBox="1"/>
          <p:nvPr/>
        </p:nvSpPr>
        <p:spPr>
          <a:xfrm rot="16200000">
            <a:off x="6734259" y="2375839"/>
            <a:ext cx="552450" cy="184666"/>
          </a:xfrm>
          <a:prstGeom prst="rect">
            <a:avLst/>
          </a:prstGeom>
          <a:solidFill>
            <a:schemeClr val="bg1"/>
          </a:solidFill>
        </p:spPr>
        <p:txBody>
          <a:bodyPr wrap="square" rtlCol="0">
            <a:spAutoFit/>
          </a:bodyPr>
          <a:lst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de-DE" sz="600" dirty="0"/>
              <a:t>1475 mm</a:t>
            </a:r>
          </a:p>
        </p:txBody>
      </p:sp>
      <p:sp>
        <p:nvSpPr>
          <p:cNvPr id="21" name="Textfeld 1"/>
          <p:cNvSpPr txBox="1"/>
          <p:nvPr/>
        </p:nvSpPr>
        <p:spPr>
          <a:xfrm rot="16200000">
            <a:off x="7313106" y="3734143"/>
            <a:ext cx="656824" cy="184666"/>
          </a:xfrm>
          <a:prstGeom prst="rect">
            <a:avLst/>
          </a:prstGeom>
          <a:solidFill>
            <a:schemeClr val="bg1"/>
          </a:solidFill>
        </p:spPr>
        <p:txBody>
          <a:bodyPr wrap="square" rtlCol="0">
            <a:spAutoFit/>
          </a:bodyPr>
          <a:lst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de-DE" sz="600" dirty="0"/>
              <a:t>368,75 mm</a:t>
            </a:r>
          </a:p>
        </p:txBody>
      </p:sp>
    </p:spTree>
    <p:extLst>
      <p:ext uri="{BB962C8B-B14F-4D97-AF65-F5344CB8AC3E}">
        <p14:creationId xmlns:p14="http://schemas.microsoft.com/office/powerpoint/2010/main" val="2854784643"/>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enutzerdefiniertes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5D2FD7B437B2946995D32AF771939E0" ma:contentTypeVersion="3" ma:contentTypeDescription="Create a new document." ma:contentTypeScope="" ma:versionID="2ba10cb748974c95523e84d5016e805c">
  <xsd:schema xmlns:xsd="http://www.w3.org/2001/XMLSchema" xmlns:xs="http://www.w3.org/2001/XMLSchema" xmlns:p="http://schemas.microsoft.com/office/2006/metadata/properties" xmlns:ns2="29426f13-39b3-4534-b78d-82f0973179fe" targetNamespace="http://schemas.microsoft.com/office/2006/metadata/properties" ma:root="true" ma:fieldsID="906e4941badc6a946083a96beaf93b3a" ns2:_="">
    <xsd:import namespace="29426f13-39b3-4534-b78d-82f0973179fe"/>
    <xsd:element name="properties">
      <xsd:complexType>
        <xsd:sequence>
          <xsd:element name="documentManagement">
            <xsd:complexType>
              <xsd:all>
                <xsd:element ref="ns2:MediaServiceMetadata" minOccurs="0"/>
                <xsd:element ref="ns2:MediaServiceFastMetadata"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426f13-39b3-4534-b78d-82f0973179f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8D35C94-D01B-46FE-9A99-11855F70462E}"/>
</file>

<file path=customXml/itemProps2.xml><?xml version="1.0" encoding="utf-8"?>
<ds:datastoreItem xmlns:ds="http://schemas.openxmlformats.org/officeDocument/2006/customXml" ds:itemID="{C6D85BB1-D28F-4016-B6F5-7E4A29E8EFCE}"/>
</file>

<file path=customXml/itemProps3.xml><?xml version="1.0" encoding="utf-8"?>
<ds:datastoreItem xmlns:ds="http://schemas.openxmlformats.org/officeDocument/2006/customXml" ds:itemID="{C8BC443E-1FF0-465D-AB70-12D7E5A6D1E8}"/>
</file>

<file path=docProps/app.xml><?xml version="1.0" encoding="utf-8"?>
<Properties xmlns="http://schemas.openxmlformats.org/officeDocument/2006/extended-properties" xmlns:vt="http://schemas.openxmlformats.org/officeDocument/2006/docPropsVTypes">
  <TotalTime>0</TotalTime>
  <Words>2746</Words>
  <Application>Microsoft Office PowerPoint</Application>
  <PresentationFormat>Benutzerdefiniert</PresentationFormat>
  <Paragraphs>136</Paragraphs>
  <Slides>37</Slides>
  <Notes>0</Notes>
  <HiddenSlides>0</HiddenSlides>
  <MMClips>0</MMClips>
  <ScaleCrop>false</ScaleCrop>
  <HeadingPairs>
    <vt:vector size="6" baseType="variant">
      <vt:variant>
        <vt:lpstr>Verwendete Schriftarten</vt:lpstr>
      </vt:variant>
      <vt:variant>
        <vt:i4>3</vt:i4>
      </vt:variant>
      <vt:variant>
        <vt:lpstr>Design</vt:lpstr>
      </vt:variant>
      <vt:variant>
        <vt:i4>2</vt:i4>
      </vt:variant>
      <vt:variant>
        <vt:lpstr>Folientitel</vt:lpstr>
      </vt:variant>
      <vt:variant>
        <vt:i4>37</vt:i4>
      </vt:variant>
    </vt:vector>
  </HeadingPairs>
  <TitlesOfParts>
    <vt:vector size="42" baseType="lpstr">
      <vt:lpstr>Arial</vt:lpstr>
      <vt:lpstr>Calibri</vt:lpstr>
      <vt:lpstr>Calibri Light</vt:lpstr>
      <vt:lpstr>Office</vt:lpstr>
      <vt:lpstr>Benutzerdefiniertes Design</vt:lpstr>
      <vt:lpstr>E-Line NEXT   Everything remains.  Except better.  www.trilux.com</vt:lpstr>
      <vt:lpstr>The challenge </vt:lpstr>
      <vt:lpstr>The solution</vt:lpstr>
      <vt:lpstr>PowerPoint-Präsentation</vt:lpstr>
      <vt:lpstr>Advantages with lighting design </vt:lpstr>
      <vt:lpstr>Advantages with lighting design </vt:lpstr>
      <vt:lpstr>Advantages with lighting design </vt:lpstr>
      <vt:lpstr>Advantages with lighting design </vt:lpstr>
      <vt:lpstr>Advantages with lighting design </vt:lpstr>
      <vt:lpstr>Advantages with lighting design </vt:lpstr>
      <vt:lpstr>Advantages with lighting design </vt:lpstr>
      <vt:lpstr>Advantages with lighting design </vt:lpstr>
      <vt:lpstr>Advantages with lighting design </vt:lpstr>
      <vt:lpstr>Advantages with lighting design </vt:lpstr>
      <vt:lpstr>Advantages with installation</vt:lpstr>
      <vt:lpstr>Advantages with installation</vt:lpstr>
      <vt:lpstr>Advantages with installation</vt:lpstr>
      <vt:lpstr>Advantages with installation</vt:lpstr>
      <vt:lpstr>Advantages in operation</vt:lpstr>
      <vt:lpstr>Advantages in operation</vt:lpstr>
      <vt:lpstr>Advantages in operation</vt:lpstr>
      <vt:lpstr>Advantages in operation</vt:lpstr>
      <vt:lpstr>Advantages in operation</vt:lpstr>
      <vt:lpstr>Advantages in operation</vt:lpstr>
      <vt:lpstr>Advantages in operation</vt:lpstr>
      <vt:lpstr>Advantages in operation</vt:lpstr>
      <vt:lpstr>PowerPoint-Präsentation</vt:lpstr>
      <vt:lpstr>PowerPoint-Präsentation</vt:lpstr>
      <vt:lpstr>PowerPoint-Präsentation</vt:lpstr>
      <vt:lpstr>PowerPoint-Präsentation</vt:lpstr>
      <vt:lpstr>Technical features</vt:lpstr>
      <vt:lpstr>INDUStry</vt:lpstr>
      <vt:lpstr>SHOP AND RETAIl</vt:lpstr>
      <vt:lpstr>office</vt:lpstr>
      <vt:lpstr>education</vt:lpstr>
      <vt:lpstr>Bullet points</vt:lpstr>
      <vt:lpstr>Thank you for your attention! www.trilux.com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E-Line NEXT   Everything remains.  Except better.  www.trilux.com</dc:title>
  <dc:creator>Klein Katharina</dc:creator>
  <cp:lastModifiedBy>Klein Katharina</cp:lastModifiedBy>
  <cp:revision>1</cp:revision>
  <dcterms:created xsi:type="dcterms:W3CDTF">2020-11-12T10:13:53Z</dcterms:created>
  <dcterms:modified xsi:type="dcterms:W3CDTF">2020-11-12T10:15:11Z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0x01010025D2FD7B437B2946995D32AF771939E0</vt:lpwstr>
  </property>
</Properties>
</file>