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2C_92CCA3F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91" r:id="rId6"/>
    <p:sldId id="300" r:id="rId7"/>
    <p:sldId id="287" r:id="rId8"/>
    <p:sldId id="289" r:id="rId9"/>
    <p:sldId id="292" r:id="rId10"/>
    <p:sldId id="294" r:id="rId11"/>
    <p:sldId id="295" r:id="rId12"/>
    <p:sldId id="299" r:id="rId13"/>
    <p:sldId id="284" r:id="rId14"/>
  </p:sldIdLst>
  <p:sldSz cx="12192000" cy="6858000"/>
  <p:notesSz cx="6858000" cy="9144000"/>
  <p:custDataLst>
    <p:tags r:id="rId1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7832B-0BBE-0859-075F-F3EC42FC07F6}" name="Türk, Silke" initials="ST" userId="S::STUERK@trilux.de::ecaf3f2e-a3de-4891-89de-5cb84952ff2c" providerId="AD"/>
  <p188:author id="{8D2C1D7F-9BD2-DD09-12A3-3E169563B8DE}" name="Schäfer, Florian" initials="SF" userId="S::schaeferf@trilux.de::08dbdc21-b97e-44a2-bd97-757e2ffd62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66FBA6-E82A-40A0-8EB9-5AA2223836A7}" v="1" dt="2023-10-19T08:20:18.670"/>
    <p1510:client id="{8982F2AC-BD4C-464F-8C9F-CE7D798F4323}" v="3" dt="2023-10-18T14:43:28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howGuides="1">
      <p:cViewPr varScale="1">
        <p:scale>
          <a:sx n="102" d="100"/>
          <a:sy n="102" d="100"/>
        </p:scale>
        <p:origin x="180" y="3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1008"/>
    </p:cViewPr>
  </p:sorterViewPr>
  <p:notesViewPr>
    <p:cSldViewPr showGuides="1">
      <p:cViewPr varScale="1">
        <p:scale>
          <a:sx n="65" d="100"/>
          <a:sy n="65" d="100"/>
        </p:scale>
        <p:origin x="314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omments/modernComment_12C_92CCA3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F88EBC-981A-4F48-AF96-D1C9C9BA18BB}" authorId="{F057832B-0BBE-0859-075F-F3EC42FC07F6}" created="2023-10-18T16:08:35.47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3930303" sldId="300"/>
      <ac:spMk id="7" creationId="{8738F1BB-0861-681E-D30C-4EEE498A680A}"/>
    </ac:deMkLst>
    <p188:replyLst>
      <p188:reply id="{5EB4BED7-1EB7-4B26-B35A-2D71432B526D}" authorId="{8D2C1D7F-9BD2-DD09-12A3-3E169563B8DE}" created="2023-10-19T06:01:00.245">
        <p188:txBody>
          <a:bodyPr/>
          <a:lstStyle/>
          <a:p>
            <a:r>
              <a:rPr lang="de-DE"/>
              <a:t>stimmt habe ich geändert</a:t>
            </a:r>
          </a:p>
        </p188:txBody>
      </p188:reply>
    </p188:replyLst>
    <p188:txBody>
      <a:bodyPr/>
      <a:lstStyle/>
      <a:p>
        <a:r>
          <a:rPr lang="de-DE"/>
          <a:t>[@Schäfer, Florian] hast du hier bewusst Example gewählt oder soll das Sample heißen?</a:t>
        </a:r>
      </a:p>
    </p188:txBody>
  </p188:cm>
  <p188:cm id="{EC2EE032-BEFB-4A22-9D7C-DFD39F3A84B5}" authorId="{F057832B-0BBE-0859-075F-F3EC42FC07F6}" created="2023-10-18T16:09:18.11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3930303" sldId="300"/>
      <ac:spMk id="7" creationId="{8738F1BB-0861-681E-D30C-4EEE498A680A}"/>
    </ac:deMkLst>
    <p188:replyLst>
      <p188:reply id="{91AC2BD0-24D2-4351-8130-EC4F7C62184D}" authorId="{8D2C1D7F-9BD2-DD09-12A3-3E169563B8DE}" created="2023-10-19T06:01:28.127">
        <p188:txBody>
          <a:bodyPr/>
          <a:lstStyle/>
          <a:p>
            <a:r>
              <a:rPr lang="de-DE"/>
              <a:t>Ja in dem Fall dann denke ich doch Lamps</a:t>
            </a:r>
          </a:p>
        </p188:txBody>
      </p188:reply>
    </p188:replyLst>
    <p188:txBody>
      <a:bodyPr/>
      <a:lstStyle/>
      <a:p>
        <a:r>
          <a:rPr lang="de-DE"/>
          <a:t>Lamps oder luminaires?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408348" y="251544"/>
            <a:ext cx="29718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pPr algn="r"/>
            <a:endParaRPr lang="de-DE" sz="9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837336" y="8712476"/>
            <a:ext cx="5544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84742" y="8712476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E5BBCCF6-F8A8-4C49-BF3D-CA1AA74CA975}" type="slidenum">
              <a:rPr lang="de-DE" sz="900" smtClean="0"/>
              <a:pPr algn="l"/>
              <a:t>‹Nr.›</a:t>
            </a:fld>
            <a:endParaRPr lang="de-DE" sz="9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2451135-D1AC-4A35-B1EB-D4BFED320F61}"/>
              </a:ext>
            </a:extLst>
          </p:cNvPr>
          <p:cNvGrpSpPr>
            <a:grpSpLocks noChangeAspect="1"/>
          </p:cNvGrpSpPr>
          <p:nvPr/>
        </p:nvGrpSpPr>
        <p:grpSpPr>
          <a:xfrm>
            <a:off x="479376" y="-1"/>
            <a:ext cx="1872000" cy="639840"/>
            <a:chOff x="3935413" y="0"/>
            <a:chExt cx="2448000" cy="836712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7772BE9-4C08-4473-A837-7A373C010D12}"/>
                </a:ext>
              </a:extLst>
            </p:cNvPr>
            <p:cNvSpPr/>
            <p:nvPr userDrawn="1"/>
          </p:nvSpPr>
          <p:spPr bwMode="gray">
            <a:xfrm>
              <a:off x="3935413" y="0"/>
              <a:ext cx="2448000" cy="836712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0C46592-9F20-478A-A345-A163F8E83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gray">
            <a:xfrm>
              <a:off x="4133413" y="160385"/>
              <a:ext cx="2052000" cy="515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86119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6672" y="674936"/>
            <a:ext cx="5904000" cy="3321000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6672" y="4284432"/>
            <a:ext cx="5904000" cy="4176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Kopfzeilenplatzhalter 1">
            <a:extLst>
              <a:ext uri="{FF2B5EF4-FFF2-40B4-BE49-F238E27FC236}">
                <a16:creationId xmlns:a16="http://schemas.microsoft.com/office/drawing/2014/main" id="{5EEECC52-5196-4784-B220-CFD7F4D12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408348" y="251544"/>
            <a:ext cx="29718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pPr algn="r"/>
            <a:endParaRPr lang="de-DE" sz="900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CCA1DDB8-09C7-42CB-AD78-90CD13F06E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837336" y="8712476"/>
            <a:ext cx="5544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sz="900" dirty="0"/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C5A5E87B-AA34-41FD-A327-2774D58C9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84742" y="8712476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E5BBCCF6-F8A8-4C49-BF3D-CA1AA74CA975}" type="slidenum">
              <a:rPr lang="de-DE" sz="900" smtClean="0"/>
              <a:pPr algn="l"/>
              <a:t>‹Nr.›</a:t>
            </a:fld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84619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10000"/>
      </a:lnSpc>
      <a:spcBef>
        <a:spcPts val="1200"/>
      </a:spcBef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algn="l" defTabSz="914400" rtl="0" eaLnBrk="1" latinLnBrk="0" hangingPunct="1">
      <a:lnSpc>
        <a:spcPct val="110000"/>
      </a:lnSpc>
      <a:spcBef>
        <a:spcPts val="400"/>
      </a:spcBef>
      <a:spcAft>
        <a:spcPts val="4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44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FB8EF65-027E-4C6C-9C75-50EE9A91E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" t="1043" r="1680" b="1248"/>
          <a:stretch/>
        </p:blipFill>
        <p:spPr bwMode="gray"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911952" y="2204864"/>
            <a:ext cx="4680000" cy="1728000"/>
          </a:xfrm>
          <a:noFill/>
        </p:spPr>
        <p:txBody>
          <a:bodyPr lIns="0" tIns="0" rIns="0" bIns="0" anchor="t" anchorCtr="0"/>
          <a:lstStyle>
            <a:lvl1pPr algn="l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11952" y="4005064"/>
            <a:ext cx="4680000" cy="1080000"/>
          </a:xfrm>
          <a:noFill/>
        </p:spPr>
        <p:txBody>
          <a:bodyPr lIns="0" tIns="0" rIns="0"/>
          <a:lstStyle>
            <a:lvl1pPr marL="18000" indent="-1440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 "/>
              <a:defRPr sz="2000" b="0">
                <a:solidFill>
                  <a:schemeClr val="bg1"/>
                </a:solidFill>
              </a:defRPr>
            </a:lvl1pPr>
            <a:lvl2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2pPr>
            <a:lvl3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3pPr>
            <a:lvl4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4pPr>
            <a:lvl5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5pPr>
            <a:lvl6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6pPr>
            <a:lvl7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7pPr>
            <a:lvl8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8pPr>
            <a:lvl9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der Präsentation</a:t>
            </a:r>
          </a:p>
          <a:p>
            <a:pPr lvl="1"/>
            <a:r>
              <a:rPr lang="de-DE" dirty="0"/>
              <a:t>Autor | Datum | Ort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BEB90E9-39DE-48E2-8A86-517B9A258D96}"/>
              </a:ext>
            </a:extLst>
          </p:cNvPr>
          <p:cNvGrpSpPr/>
          <p:nvPr userDrawn="1"/>
        </p:nvGrpSpPr>
        <p:grpSpPr>
          <a:xfrm>
            <a:off x="479376" y="0"/>
            <a:ext cx="2448000" cy="836712"/>
            <a:chOff x="3935413" y="0"/>
            <a:chExt cx="2448000" cy="836712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303AF87-2D9A-4E4C-AC5F-93188A871C2A}"/>
                </a:ext>
              </a:extLst>
            </p:cNvPr>
            <p:cNvSpPr/>
            <p:nvPr userDrawn="1"/>
          </p:nvSpPr>
          <p:spPr bwMode="gray">
            <a:xfrm>
              <a:off x="3935413" y="0"/>
              <a:ext cx="2448000" cy="836712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1F51DAE-73DD-49E2-92E8-0DF1DD4622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gray">
            <a:xfrm>
              <a:off x="4133413" y="160385"/>
              <a:ext cx="2052000" cy="515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69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393FFBBD-7FB1-4D0A-AC77-A86AD37C2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40" y="3500462"/>
            <a:ext cx="6478960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5C95084-CBB7-4EEB-8D1B-87984185BD2B}"/>
              </a:ext>
            </a:extLst>
          </p:cNvPr>
          <p:cNvGrpSpPr/>
          <p:nvPr userDrawn="1"/>
        </p:nvGrpSpPr>
        <p:grpSpPr>
          <a:xfrm>
            <a:off x="479456" y="2564984"/>
            <a:ext cx="720000" cy="720000"/>
            <a:chOff x="1703592" y="2564984"/>
            <a:chExt cx="720000" cy="720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EAE951E-9025-4758-98AF-F2CC2EBD45E2}"/>
                </a:ext>
              </a:extLst>
            </p:cNvPr>
            <p:cNvSpPr/>
            <p:nvPr userDrawn="1"/>
          </p:nvSpPr>
          <p:spPr>
            <a:xfrm>
              <a:off x="1703592" y="2564984"/>
              <a:ext cx="720000" cy="720000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697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4D75DA7-E36D-4DCE-95BD-F3EAB38433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75352" y="2744984"/>
              <a:ext cx="376480" cy="360000"/>
            </a:xfrm>
            <a:prstGeom prst="rect">
              <a:avLst/>
            </a:prstGeom>
          </p:spPr>
        </p:pic>
      </p:grp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AC941AE-6E04-42C6-92BA-1B3803F8D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376" y="4509120"/>
            <a:ext cx="6480224" cy="165673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cap="all" baseline="0"/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cap="all" baseline="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9pPr>
          </a:lstStyle>
          <a:p>
            <a:pPr lvl="0"/>
            <a:r>
              <a:rPr lang="de-DE" dirty="0"/>
              <a:t>Text durch Klicken bearbeiten.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02D3D6-086C-4161-8FCF-4C24B521C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8"/>
          <a:stretch/>
        </p:blipFill>
        <p:spPr>
          <a:xfrm>
            <a:off x="7392145" y="0"/>
            <a:ext cx="4799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9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>
          <p15:clr>
            <a:srgbClr val="F26B43"/>
          </p15:clr>
        </p15:guide>
        <p15:guide id="2" pos="4384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AD2012F2-5F3B-4AB3-8D9C-861EF46776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7391400" y="0"/>
            <a:ext cx="4800600" cy="685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4D8044CA-B742-4C3B-9072-59F7FC51B1E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9376" y="4653264"/>
            <a:ext cx="1512000" cy="115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2EB4EB-0567-4A47-BD3B-9ACF47601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40" y="1196752"/>
            <a:ext cx="6478960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69E8478A-6637-4E30-867C-C58867D5C19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2135560" y="4653264"/>
            <a:ext cx="1512000" cy="115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6BC48E5F-EE29-4717-8B07-5D64EEE1556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791744" y="4653264"/>
            <a:ext cx="1512000" cy="115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11EB22F2-BF8A-4A7E-8E9C-31AC5AC55AD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5448096" y="4653264"/>
            <a:ext cx="1512000" cy="115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A4912860-E117-444C-8A68-E88E578B9F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8603" y="5877496"/>
            <a:ext cx="1512168" cy="287808"/>
          </a:xfr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900" b="1" cap="all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27063" algn="l"/>
              </a:tabLst>
              <a:defRPr sz="900" b="1" cap="all" baseline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9pPr>
          </a:lstStyle>
          <a:p>
            <a:pPr lvl="0"/>
            <a:r>
              <a:rPr lang="de-DE" dirty="0"/>
              <a:t>Text bearbeiten. 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4A5BAD6-128A-433B-940D-AE4BADB685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2135560" y="5877496"/>
            <a:ext cx="1512168" cy="287808"/>
          </a:xfr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900" b="1" cap="all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27063" algn="l"/>
              </a:tabLst>
              <a:defRPr sz="900" b="1" cap="all" baseline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9pPr>
          </a:lstStyle>
          <a:p>
            <a:pPr lvl="0"/>
            <a:r>
              <a:rPr lang="de-DE" dirty="0"/>
              <a:t>Text bearbeiten. 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783-96E2-4EEA-B001-C433523DA3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91744" y="5877496"/>
            <a:ext cx="1512168" cy="287808"/>
          </a:xfr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900" b="1" cap="all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27063" algn="l"/>
              </a:tabLst>
              <a:defRPr sz="900" b="1" cap="all" baseline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9pPr>
          </a:lstStyle>
          <a:p>
            <a:pPr lvl="0"/>
            <a:r>
              <a:rPr lang="de-DE" dirty="0"/>
              <a:t>Text bearbeiten. 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BDE38D20-938E-4B65-A95E-660ECCB21B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447928" y="5877496"/>
            <a:ext cx="1512168" cy="287808"/>
          </a:xfr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900" b="1" cap="all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27063" algn="l"/>
              </a:tabLst>
              <a:defRPr sz="900" b="1" cap="all" baseline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9pPr>
          </a:lstStyle>
          <a:p>
            <a:pPr lvl="0"/>
            <a:r>
              <a:rPr lang="de-DE" dirty="0"/>
              <a:t>Text bearbeiten.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658D11E-2C18-4916-ACD4-4A8416B9A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377" y="2204864"/>
            <a:ext cx="6480224" cy="2016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98653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26B43"/>
          </p15:clr>
        </p15:guide>
        <p15:guide id="2" pos="4384" userDrawn="1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tIns="0"/>
          <a:lstStyle>
            <a:lvl1pPr>
              <a:defRPr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8990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4875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79376" y="4149080"/>
            <a:ext cx="3456000" cy="2016000"/>
          </a:xfrm>
        </p:spPr>
        <p:txBody>
          <a:bodyPr anchor="t"/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600"/>
            </a:lvl1pPr>
            <a:lvl2pPr marL="0" indent="0" algn="l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tabLst>
                <a:tab pos="627063" algn="l"/>
              </a:tabLst>
              <a:defRPr sz="1200" b="1"/>
            </a:lvl2pPr>
            <a:lvl3pPr marL="0" indent="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4pPr>
            <a:lvl5pPr marL="0" indent="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5pPr>
            <a:lvl6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6pPr>
            <a:lvl7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7pPr>
            <a:lvl8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8pPr>
            <a:lvl9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72C2326-C77B-4134-B71D-39B1C8736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67808" y="4149080"/>
            <a:ext cx="3456000" cy="2016000"/>
          </a:xfrm>
        </p:spPr>
        <p:txBody>
          <a:bodyPr anchor="t"/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600"/>
            </a:lvl1pPr>
            <a:lvl2pPr marL="0" indent="0" algn="l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 b="1"/>
            </a:lvl2pPr>
            <a:lvl3pPr marL="0" indent="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4pPr>
            <a:lvl5pPr marL="0" indent="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5pPr>
            <a:lvl6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6pPr>
            <a:lvl7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7pPr>
            <a:lvl8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8pPr>
            <a:lvl9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>
                <a:tab pos="627063" algn="l"/>
              </a:tabLst>
              <a:defRPr sz="1200"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0577927D-E65B-4B55-95E6-71A19A1391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6" y="2204864"/>
            <a:ext cx="3456000" cy="172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C48E50E9-6FD4-4288-8ECB-4237001FF6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367808" y="2204864"/>
            <a:ext cx="3456000" cy="172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961AC80-0D57-4182-A940-0251D16264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E1F9B-3F44-4F7A-89A4-539115CF15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74B61B9-D03E-46C3-8957-AA84C2E91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39" y="1196752"/>
            <a:ext cx="7344149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7CC55FC-964D-4B20-B8B7-2EC3746C0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97" r="10553"/>
          <a:stretch/>
        </p:blipFill>
        <p:spPr>
          <a:xfrm>
            <a:off x="8256240" y="-3795"/>
            <a:ext cx="3935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16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9" userDrawn="1">
          <p15:clr>
            <a:srgbClr val="F26B43"/>
          </p15:clr>
        </p15:guide>
        <p15:guide id="2" pos="5201" userDrawn="1">
          <p15:clr>
            <a:srgbClr val="F26B43"/>
          </p15:clr>
        </p15:guide>
        <p15:guide id="3" pos="2751" userDrawn="1">
          <p15:clr>
            <a:srgbClr val="F26B43"/>
          </p15:clr>
        </p15:guide>
        <p15:guide id="4" pos="2479" userDrawn="1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80639" y="2781096"/>
            <a:ext cx="11231935" cy="1512000"/>
          </a:xfrm>
        </p:spPr>
        <p:txBody>
          <a:bodyPr lIns="432000" tIns="0" rIns="432000"/>
          <a:lstStyle>
            <a:lvl1pPr algn="ctr">
              <a:defRPr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63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79376" y="2204864"/>
            <a:ext cx="11233199" cy="3960986"/>
          </a:xfrm>
        </p:spPr>
        <p:txBody>
          <a:bodyPr/>
          <a:lstStyle>
            <a:lvl1pPr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39FFE23-B06F-4B0B-9FB8-6877C563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27649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79375" y="2204864"/>
            <a:ext cx="6480225" cy="3960986"/>
          </a:xfrm>
        </p:spPr>
        <p:txBody>
          <a:bodyPr/>
          <a:lstStyle>
            <a:lvl1pPr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7391400" y="0"/>
            <a:ext cx="4800600" cy="685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0AED08-9C82-42EE-934C-5520FE140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40" y="1196752"/>
            <a:ext cx="6478960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3660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26B43"/>
          </p15:clr>
        </p15:guide>
        <p15:guide id="2" pos="4384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425" y="0"/>
            <a:ext cx="2448000" cy="83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1pPr>
            <a:lvl2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2pPr>
            <a:lvl3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3pPr>
            <a:lvl4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4pPr>
            <a:lvl5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5pPr>
            <a:lvl6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6pPr>
            <a:lvl7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7pPr>
            <a:lvl8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8pPr>
            <a:lvl9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6856A1D-2FEB-41D2-A9D6-5553FB2235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640" y="1196752"/>
            <a:ext cx="6480000" cy="1152000"/>
          </a:xfrm>
        </p:spPr>
        <p:txBody>
          <a:bodyPr tIns="0"/>
          <a:lstStyle>
            <a:lvl1pPr>
              <a:defRPr/>
            </a:lvl1pPr>
          </a:lstStyle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162263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/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6856A1D-2FEB-41D2-A9D6-5553FB2235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640" y="1196752"/>
            <a:ext cx="6480000" cy="1152000"/>
          </a:xfrm>
        </p:spPr>
        <p:txBody>
          <a:bodyPr tIns="0"/>
          <a:lstStyle>
            <a:lvl1pPr>
              <a:defRPr/>
            </a:lvl1pPr>
          </a:lstStyle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267269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5" y="1196984"/>
            <a:ext cx="5543975" cy="158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425" y="0"/>
            <a:ext cx="2448000" cy="83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1pPr>
            <a:lvl2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2pPr>
            <a:lvl3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3pPr>
            <a:lvl4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4pPr>
            <a:lvl5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5pPr>
            <a:lvl6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6pPr>
            <a:lvl7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7pPr>
            <a:lvl8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8pPr>
            <a:lvl9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23D9392E-B8E9-4581-85DA-C43A60CB7E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79375" y="2925112"/>
            <a:ext cx="5543975" cy="151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93AA704-74AE-4C72-8605-C0F156F3E3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79375" y="4581304"/>
            <a:ext cx="5543975" cy="158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154166D4-8295-44D5-A563-5E232781E17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168008" y="1196752"/>
            <a:ext cx="5543975" cy="158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F93457D6-76F1-4F34-BEE6-D9E16B9027E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68008" y="2925112"/>
            <a:ext cx="5543975" cy="151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5" name="Bildplatzhalter 8">
            <a:extLst>
              <a:ext uri="{FF2B5EF4-FFF2-40B4-BE49-F238E27FC236}">
                <a16:creationId xmlns:a16="http://schemas.microsoft.com/office/drawing/2014/main" id="{06C538E1-CC4F-47DA-BD1C-6620E1731FD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168008" y="4581304"/>
            <a:ext cx="5543975" cy="158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3007422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>
          <a:xfrm>
            <a:off x="766788" y="6453336"/>
            <a:ext cx="5112000" cy="144000"/>
          </a:xfrm>
        </p:spPr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>
          <a:xfrm>
            <a:off x="479376" y="6453336"/>
            <a:ext cx="288000" cy="144000"/>
          </a:xfrm>
        </p:spPr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154166D4-8295-44D5-A563-5E232781E17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168008" y="260350"/>
            <a:ext cx="5760000" cy="2880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6E4C2C6F-E0CD-4D5B-8989-60D1E347D6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68008" y="3285304"/>
            <a:ext cx="5760000" cy="2880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AC759158-D16B-45F4-A0EC-8ED8590F1C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40" y="1196752"/>
            <a:ext cx="5399460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71AEAF06-C00A-4ED6-A7DE-BE763471E6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9377" y="2204864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BA46526F-30BA-4A04-BDFD-E04F3E6F8A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79377" y="3573152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0" name="Bildplatzhalter 8">
            <a:extLst>
              <a:ext uri="{FF2B5EF4-FFF2-40B4-BE49-F238E27FC236}">
                <a16:creationId xmlns:a16="http://schemas.microsoft.com/office/drawing/2014/main" id="{34AD6A70-0544-4D41-BC7C-BAAD168B078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79377" y="4941296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F070C617-9324-4D39-9F0F-6B5F2D1BE29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3323984" y="2204864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2" name="Bildplatzhalter 8">
            <a:extLst>
              <a:ext uri="{FF2B5EF4-FFF2-40B4-BE49-F238E27FC236}">
                <a16:creationId xmlns:a16="http://schemas.microsoft.com/office/drawing/2014/main" id="{0AECFAAA-7D4E-4C5A-A49A-710EC2F8077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323984" y="3573144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3" name="Bildplatzhalter 8">
            <a:extLst>
              <a:ext uri="{FF2B5EF4-FFF2-40B4-BE49-F238E27FC236}">
                <a16:creationId xmlns:a16="http://schemas.microsoft.com/office/drawing/2014/main" id="{56300BC3-6A19-4E8D-91A9-E82288E4FAC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323984" y="4941296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3569836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8D5A1AF-4D4D-4A7C-A0BB-BA9232E5455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79375" y="2204864"/>
            <a:ext cx="6480225" cy="3960986"/>
          </a:xfrm>
        </p:spPr>
        <p:txBody>
          <a:bodyPr/>
          <a:lstStyle>
            <a:lvl1pPr marL="18000" indent="-14400">
              <a:buClrTx/>
              <a:buSzPct val="25000"/>
              <a:buFont typeface="Calibri" panose="020F0502020204030204" pitchFamily="34" charset="0"/>
              <a:buChar char=" "/>
              <a:defRPr b="0"/>
            </a:lvl1pPr>
            <a:lvl2pPr marL="18000" indent="-14400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6896BAAD-ECC1-483A-A517-C8D9F87C8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40" y="1196752"/>
            <a:ext cx="6478960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5656650-7619-4680-A078-74AFEF4A8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8"/>
          <a:stretch/>
        </p:blipFill>
        <p:spPr>
          <a:xfrm>
            <a:off x="7392145" y="0"/>
            <a:ext cx="4799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6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26B43"/>
          </p15:clr>
        </p15:guide>
        <p15:guide id="2" pos="4384" userDrawn="1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80639" y="1196752"/>
            <a:ext cx="9936000" cy="79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80640" y="2205038"/>
            <a:ext cx="11232000" cy="39597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766788" y="6453352"/>
            <a:ext cx="5112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479376" y="6453352"/>
            <a:ext cx="288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1" name="Gruppieren 20"/>
          <p:cNvGrpSpPr/>
          <p:nvPr userDrawn="1"/>
        </p:nvGrpSpPr>
        <p:grpSpPr bwMode="gray">
          <a:xfrm>
            <a:off x="479376" y="-171400"/>
            <a:ext cx="11233248" cy="72000"/>
            <a:chOff x="479376" y="-243408"/>
            <a:chExt cx="11233248" cy="216000"/>
          </a:xfrm>
        </p:grpSpPr>
        <p:cxnSp>
          <p:nvCxnSpPr>
            <p:cNvPr id="13" name="Gerader Verbinder 12"/>
            <p:cNvCxnSpPr/>
            <p:nvPr userDrawn="1"/>
          </p:nvCxnSpPr>
          <p:spPr bwMode="gray">
            <a:xfrm>
              <a:off x="479376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 userDrawn="1"/>
          </p:nvCxnSpPr>
          <p:spPr bwMode="gray">
            <a:xfrm>
              <a:off x="3935760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 userDrawn="1"/>
          </p:nvCxnSpPr>
          <p:spPr bwMode="gray">
            <a:xfrm>
              <a:off x="4367808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 userDrawn="1"/>
          </p:nvCxnSpPr>
          <p:spPr bwMode="gray">
            <a:xfrm>
              <a:off x="5879976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 userDrawn="1"/>
          </p:nvCxnSpPr>
          <p:spPr bwMode="gray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 userDrawn="1"/>
          </p:nvCxnSpPr>
          <p:spPr bwMode="gray">
            <a:xfrm>
              <a:off x="7824192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 userDrawn="1"/>
          </p:nvCxnSpPr>
          <p:spPr bwMode="gray">
            <a:xfrm>
              <a:off x="8256240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 userDrawn="1"/>
          </p:nvCxnSpPr>
          <p:spPr bwMode="gray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 userDrawn="1"/>
        </p:nvGrpSpPr>
        <p:grpSpPr bwMode="gray">
          <a:xfrm>
            <a:off x="-168688" y="2204864"/>
            <a:ext cx="72000" cy="3960440"/>
            <a:chOff x="-456728" y="2204864"/>
            <a:chExt cx="216000" cy="3960440"/>
          </a:xfrm>
        </p:grpSpPr>
        <p:cxnSp>
          <p:nvCxnSpPr>
            <p:cNvPr id="23" name="Gerader Verbinder 22"/>
            <p:cNvCxnSpPr/>
            <p:nvPr userDrawn="1"/>
          </p:nvCxnSpPr>
          <p:spPr bwMode="gray">
            <a:xfrm>
              <a:off x="-456728" y="22048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 userDrawn="1"/>
          </p:nvCxnSpPr>
          <p:spPr bwMode="gray">
            <a:xfrm>
              <a:off x="-456728" y="616530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9D5770A-D6A0-4C5A-AB9B-7180F35393F0}"/>
              </a:ext>
            </a:extLst>
          </p:cNvPr>
          <p:cNvGrpSpPr/>
          <p:nvPr userDrawn="1"/>
        </p:nvGrpSpPr>
        <p:grpSpPr>
          <a:xfrm>
            <a:off x="479376" y="0"/>
            <a:ext cx="2448000" cy="836712"/>
            <a:chOff x="3935413" y="0"/>
            <a:chExt cx="2448000" cy="836712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5F38AAB-03FB-4045-B637-9816B426F08B}"/>
                </a:ext>
              </a:extLst>
            </p:cNvPr>
            <p:cNvSpPr/>
            <p:nvPr userDrawn="1"/>
          </p:nvSpPr>
          <p:spPr bwMode="gray">
            <a:xfrm>
              <a:off x="3935413" y="0"/>
              <a:ext cx="2448000" cy="836712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8226F9E-FAA2-499A-B083-D266E94BE9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 bwMode="gray">
            <a:xfrm>
              <a:off x="4133413" y="160385"/>
              <a:ext cx="2052000" cy="515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6" r:id="rId4"/>
    <p:sldLayoutId id="2147483658" r:id="rId5"/>
    <p:sldLayoutId id="2147483669" r:id="rId6"/>
    <p:sldLayoutId id="2147483663" r:id="rId7"/>
    <p:sldLayoutId id="2147483666" r:id="rId8"/>
    <p:sldLayoutId id="2147483665" r:id="rId9"/>
    <p:sldLayoutId id="2147483668" r:id="rId10"/>
    <p:sldLayoutId id="2147483667" r:id="rId11"/>
    <p:sldLayoutId id="2147483654" r:id="rId12"/>
    <p:sldLayoutId id="2147483655" r:id="rId13"/>
    <p:sldLayoutId id="214748366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" indent="-14400" algn="l" defTabSz="914400" rtl="0" eaLnBrk="1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 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0" indent="-1440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25000"/>
        <a:buFont typeface="Arial" panose="020B0604020202020204" pitchFamily="34" charset="0"/>
        <a:buChar char=" 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9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7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5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3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73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73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73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1389" userDrawn="1">
          <p15:clr>
            <a:srgbClr val="F26B43"/>
          </p15:clr>
        </p15:guide>
        <p15:guide id="11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microsoft.com/office/2018/10/relationships/comments" Target="../comments/modernComment_12C_92CCA3F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952" y="3284864"/>
            <a:ext cx="4680000" cy="648072"/>
          </a:xfrm>
        </p:spPr>
        <p:txBody>
          <a:bodyPr/>
          <a:lstStyle/>
          <a:p>
            <a:r>
              <a:rPr lang="de-DE" dirty="0"/>
              <a:t>LiveLink SAMPLE KIT 2.0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SAMPLE KIT ONE</a:t>
            </a:r>
          </a:p>
        </p:txBody>
      </p:sp>
    </p:spTree>
    <p:extLst>
      <p:ext uri="{BB962C8B-B14F-4D97-AF65-F5344CB8AC3E}">
        <p14:creationId xmlns:p14="http://schemas.microsoft.com/office/powerpoint/2010/main" val="236957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78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F16EE5A-712A-4B30-A77B-42CEA791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39" y="1196752"/>
            <a:ext cx="9936000" cy="792000"/>
          </a:xfrm>
        </p:spPr>
        <p:txBody>
          <a:bodyPr anchor="t">
            <a:normAutofit/>
          </a:bodyPr>
          <a:lstStyle/>
          <a:p>
            <a:r>
              <a:rPr lang="de-DE" dirty="0"/>
              <a:t>The New LiveLink Sample Kit</a:t>
            </a:r>
          </a:p>
        </p:txBody>
      </p:sp>
      <p:pic>
        <p:nvPicPr>
          <p:cNvPr id="20" name="Grafik 19" descr="Ein Bild, das Behälter, Zubehör, Im Haus enthält.&#10;&#10;Automatisch generierte Beschreibung">
            <a:extLst>
              <a:ext uri="{FF2B5EF4-FFF2-40B4-BE49-F238E27FC236}">
                <a16:creationId xmlns:a16="http://schemas.microsoft.com/office/drawing/2014/main" id="{9D1650C3-B4E7-FC73-D52A-B560870E5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60" y="4221052"/>
            <a:ext cx="2779460" cy="2084595"/>
          </a:xfrm>
          <a:prstGeom prst="rect">
            <a:avLst/>
          </a:prstGeom>
        </p:spPr>
      </p:pic>
      <p:pic>
        <p:nvPicPr>
          <p:cNvPr id="22" name="Grafik 21" descr="Ein Bild, das Text, Im Haus, Elektronik, Wand enthält.&#10;&#10;Automatisch generierte Beschreibung">
            <a:extLst>
              <a:ext uri="{FF2B5EF4-FFF2-40B4-BE49-F238E27FC236}">
                <a16:creationId xmlns:a16="http://schemas.microsoft.com/office/drawing/2014/main" id="{22F07542-BDE5-3A93-23D5-8EEA41FD9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19364" y="2652514"/>
            <a:ext cx="4128458" cy="3096344"/>
          </a:xfrm>
          <a:prstGeom prst="rect">
            <a:avLst/>
          </a:prstGeom>
        </p:spPr>
      </p:pic>
      <p:pic>
        <p:nvPicPr>
          <p:cNvPr id="24" name="Grafik 23" descr="Ein Bild, das Text, Im Haus enthält.&#10;&#10;Automatisch generierte Beschreibung">
            <a:extLst>
              <a:ext uri="{FF2B5EF4-FFF2-40B4-BE49-F238E27FC236}">
                <a16:creationId xmlns:a16="http://schemas.microsoft.com/office/drawing/2014/main" id="{22FAB2E9-E1D9-88F3-FAEB-6C7302C85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60" y="2030261"/>
            <a:ext cx="2779460" cy="2084595"/>
          </a:xfrm>
          <a:prstGeom prst="rect">
            <a:avLst/>
          </a:prstGeom>
        </p:spPr>
      </p:pic>
      <p:pic>
        <p:nvPicPr>
          <p:cNvPr id="26" name="Grafik 25" descr="Ein Bild, das Kabel, Elektrische Leitungen, Im Haus, Elektronik enthält.&#10;&#10;Automatisch generierte Beschreibung">
            <a:extLst>
              <a:ext uri="{FF2B5EF4-FFF2-40B4-BE49-F238E27FC236}">
                <a16:creationId xmlns:a16="http://schemas.microsoft.com/office/drawing/2014/main" id="{62CE9ED0-90DB-08D6-9F60-DD8FDE442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32488" y="2564685"/>
            <a:ext cx="4275387" cy="320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9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738F1BB-0861-681E-D30C-4EEE498A68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 New 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Case</a:t>
            </a: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 6 HCL-</a:t>
            </a:r>
            <a:r>
              <a:rPr lang="de-DE" dirty="0" err="1"/>
              <a:t>Lamps</a:t>
            </a:r>
            <a:endParaRPr lang="de-DE" dirty="0"/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 1 LiveLink Lan DR</a:t>
            </a: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 1 Router</a:t>
            </a: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 1 IR Micro Sensor</a:t>
            </a: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 1 </a:t>
            </a:r>
            <a:r>
              <a:rPr lang="de-DE" dirty="0" err="1"/>
              <a:t>Fourfold</a:t>
            </a:r>
            <a:r>
              <a:rPr lang="de-DE"/>
              <a:t> Push-button</a:t>
            </a:r>
            <a:endParaRPr lang="de-DE" dirty="0"/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 The New LiveLink Software: </a:t>
            </a:r>
            <a:r>
              <a:rPr lang="de-DE" b="1" dirty="0" err="1"/>
              <a:t>LiveLinkONE</a:t>
            </a:r>
            <a:endParaRPr lang="de-DE" b="1" dirty="0"/>
          </a:p>
          <a:p>
            <a:pPr marL="3600" indent="0">
              <a:buClr>
                <a:schemeClr val="tx1"/>
              </a:buClr>
              <a:buSzPct val="100000"/>
              <a:buNone/>
            </a:pPr>
            <a:endParaRPr lang="de-DE" dirty="0"/>
          </a:p>
          <a:p>
            <a:pPr marL="3600" indent="0">
              <a:buClr>
                <a:schemeClr val="tx1"/>
              </a:buClr>
              <a:buSzPct val="100000"/>
              <a:buNone/>
            </a:pPr>
            <a:r>
              <a:rPr lang="de-DE" dirty="0">
                <a:sym typeface="Wingdings" panose="05000000000000000000" pitchFamily="2" charset="2"/>
              </a:rPr>
              <a:t> </a:t>
            </a:r>
            <a:r>
              <a:rPr lang="de-DE" sz="1800" b="1" dirty="0"/>
              <a:t>A </a:t>
            </a:r>
            <a:r>
              <a:rPr lang="de-DE" sz="1800" b="1" dirty="0" err="1"/>
              <a:t>Plug&amp;Play</a:t>
            </a:r>
            <a:r>
              <a:rPr lang="de-DE" sz="1800" b="1" dirty="0"/>
              <a:t> Sample Kit</a:t>
            </a:r>
            <a:endParaRPr lang="de-DE" b="1" dirty="0"/>
          </a:p>
        </p:txBody>
      </p:sp>
      <p:pic>
        <p:nvPicPr>
          <p:cNvPr id="10" name="Bildplatzhalter 9" descr="Ein Bild, das Text, Everyday Carry, Behälter, Im Haus enthält.&#10;&#10;Automatisch generierte Beschreibung">
            <a:extLst>
              <a:ext uri="{FF2B5EF4-FFF2-40B4-BE49-F238E27FC236}">
                <a16:creationId xmlns:a16="http://schemas.microsoft.com/office/drawing/2014/main" id="{8343ED40-159A-118A-E368-950FA0A81B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333" b="3333"/>
          <a:stretch>
            <a:fillRect/>
          </a:stretch>
        </p:blipFill>
        <p:spPr>
          <a:xfrm rot="5400000">
            <a:off x="6362700" y="1028700"/>
            <a:ext cx="6858000" cy="4800600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CD548B8-5DA0-720A-CE35-414DB97F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Delivery</a:t>
            </a:r>
            <a:r>
              <a:rPr lang="de-DE" dirty="0"/>
              <a:t> </a:t>
            </a:r>
            <a:r>
              <a:rPr lang="de-DE" dirty="0" err="1"/>
              <a:t>scope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9303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BE6BCF5-0069-3172-DDDA-B9F16B9CB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78" y="836712"/>
            <a:ext cx="887924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0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BE6BCF5-0069-3172-DDDA-B9F16B9CB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6378" y="836712"/>
            <a:ext cx="887924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offerinnenraum mit geteilten Seitenwänden">
            <a:hlinkClick r:id="" action="ppaction://media"/>
            <a:extLst>
              <a:ext uri="{FF2B5EF4-FFF2-40B4-BE49-F238E27FC236}">
                <a16:creationId xmlns:a16="http://schemas.microsoft.com/office/drawing/2014/main" id="{1D3E161B-FDBA-7538-09CE-6E46C08AE6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1116"/>
            <a:ext cx="12192000" cy="51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6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B0B61A-C3BA-DB08-8634-19DB60D7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124744"/>
            <a:ext cx="5381476" cy="48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3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192EB23-BEC3-D64A-B083-DD7EEEE4F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05" y="1021616"/>
            <a:ext cx="6986166" cy="55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04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B7CC6B9-B934-18B0-58CF-6C3CB4835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375" y="2204864"/>
            <a:ext cx="6480225" cy="1872224"/>
          </a:xfrm>
        </p:spPr>
        <p:txBody>
          <a:bodyPr/>
          <a:lstStyle/>
          <a:p>
            <a:r>
              <a:rPr lang="de-DE" b="1" dirty="0" err="1"/>
              <a:t>Cost</a:t>
            </a:r>
            <a:r>
              <a:rPr lang="de-DE" b="1" dirty="0"/>
              <a:t>:			1.000€</a:t>
            </a:r>
          </a:p>
          <a:p>
            <a:r>
              <a:rPr lang="de-DE" b="1" dirty="0"/>
              <a:t>Next </a:t>
            </a:r>
            <a:r>
              <a:rPr lang="de-DE" b="1" dirty="0" err="1"/>
              <a:t>order</a:t>
            </a:r>
            <a:r>
              <a:rPr lang="de-DE" b="1" dirty="0"/>
              <a:t> </a:t>
            </a:r>
            <a:r>
              <a:rPr lang="de-DE" b="1" dirty="0" err="1"/>
              <a:t>delivery</a:t>
            </a:r>
            <a:r>
              <a:rPr lang="de-DE" b="1" dirty="0"/>
              <a:t>:	Q1 2024</a:t>
            </a:r>
          </a:p>
          <a:p>
            <a:r>
              <a:rPr lang="de-DE" b="1" dirty="0"/>
              <a:t>Deadline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next</a:t>
            </a:r>
            <a:r>
              <a:rPr lang="de-DE" b="1" dirty="0"/>
              <a:t> </a:t>
            </a:r>
            <a:r>
              <a:rPr lang="de-DE" b="1" dirty="0" err="1"/>
              <a:t>Ordering</a:t>
            </a:r>
            <a:r>
              <a:rPr lang="de-DE" b="1" dirty="0"/>
              <a:t>:	KW43 2023</a:t>
            </a:r>
          </a:p>
          <a:p>
            <a:r>
              <a:rPr lang="de-DE" b="1" dirty="0"/>
              <a:t>Contact:</a:t>
            </a:r>
          </a:p>
          <a:p>
            <a:endParaRPr lang="de-DE" b="1" dirty="0"/>
          </a:p>
          <a:p>
            <a:endParaRPr lang="de-DE" b="1" dirty="0"/>
          </a:p>
        </p:txBody>
      </p:sp>
      <p:pic>
        <p:nvPicPr>
          <p:cNvPr id="8" name="Bildplatzhalter 7" descr="Ein Bild, das Text, Im Haus, Elektronik, Wand enthält.&#10;&#10;Automatisch generierte Beschreibung">
            <a:extLst>
              <a:ext uri="{FF2B5EF4-FFF2-40B4-BE49-F238E27FC236}">
                <a16:creationId xmlns:a16="http://schemas.microsoft.com/office/drawing/2014/main" id="{761CB2AE-09BC-0045-9C9E-7E6884A394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333" b="3333"/>
          <a:stretch>
            <a:fillRect/>
          </a:stretch>
        </p:blipFill>
        <p:spPr>
          <a:xfrm rot="5400000">
            <a:off x="6362700" y="1028700"/>
            <a:ext cx="6858000" cy="4800600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2B2469-16A3-F2F6-C094-3171E60B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 Information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F4544E3-FC84-020B-4089-C5E9E4B88FD2}"/>
              </a:ext>
            </a:extLst>
          </p:cNvPr>
          <p:cNvSpPr txBox="1"/>
          <p:nvPr/>
        </p:nvSpPr>
        <p:spPr bwMode="gray">
          <a:xfrm>
            <a:off x="3069318" y="4272892"/>
            <a:ext cx="34625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b="1" dirty="0"/>
              <a:t>Florian Schäfer</a:t>
            </a:r>
            <a:br>
              <a:rPr lang="de-DE" b="1" dirty="0"/>
            </a:br>
            <a:r>
              <a:rPr lang="de-DE" sz="1800" b="1" dirty="0"/>
              <a:t>Product Manager</a:t>
            </a:r>
            <a:br>
              <a:rPr lang="de-DE" b="1" dirty="0"/>
            </a:br>
            <a:r>
              <a:rPr lang="de-DE" sz="1800" dirty="0"/>
              <a:t>IoT Systems &amp; Solutions</a:t>
            </a:r>
            <a:br>
              <a:rPr lang="de-DE" sz="1800" dirty="0"/>
            </a:br>
            <a:r>
              <a:rPr lang="de-DE" sz="1800" dirty="0"/>
              <a:t>TRILUX Vertrieb GmbH</a:t>
            </a:r>
            <a:br>
              <a:rPr lang="de-DE" sz="1800" dirty="0"/>
            </a:br>
            <a:r>
              <a:rPr lang="de-DE" sz="1800" dirty="0"/>
              <a:t>Heidestraße 4 - 59759 Arnsberg</a:t>
            </a:r>
            <a:br>
              <a:rPr lang="de-DE" sz="1800" dirty="0"/>
            </a:br>
            <a:r>
              <a:rPr lang="de-DE" sz="1800" dirty="0"/>
              <a:t>florian.schaefer@trilux.com</a:t>
            </a:r>
          </a:p>
        </p:txBody>
      </p:sp>
      <p:pic>
        <p:nvPicPr>
          <p:cNvPr id="12" name="Grafik 11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B6E54A25-AAB5-893B-42D2-571865A7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5" y="4327149"/>
            <a:ext cx="2407196" cy="16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292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DO_REDO_REVISION" val="0"/>
</p:tagLst>
</file>

<file path=ppt/theme/theme1.xml><?xml version="1.0" encoding="utf-8"?>
<a:theme xmlns:a="http://schemas.openxmlformats.org/drawingml/2006/main" name="TRILUX">
  <a:themeElements>
    <a:clrScheme name="TRILUX">
      <a:dk1>
        <a:sysClr val="windowText" lastClr="000000"/>
      </a:dk1>
      <a:lt1>
        <a:sysClr val="window" lastClr="FFFFFF"/>
      </a:lt1>
      <a:dk2>
        <a:srgbClr val="E5E5E5"/>
      </a:dk2>
      <a:lt2>
        <a:srgbClr val="E5E5E5"/>
      </a:lt2>
      <a:accent1>
        <a:srgbClr val="000000"/>
      </a:accent1>
      <a:accent2>
        <a:srgbClr val="333333"/>
      </a:accent2>
      <a:accent3>
        <a:srgbClr val="737373"/>
      </a:accent3>
      <a:accent4>
        <a:srgbClr val="A6A6A6"/>
      </a:accent4>
      <a:accent5>
        <a:srgbClr val="CCCCCC"/>
      </a:accent5>
      <a:accent6>
        <a:srgbClr val="E5E5E5"/>
      </a:accent6>
      <a:hlink>
        <a:srgbClr val="000000"/>
      </a:hlink>
      <a:folHlink>
        <a:srgbClr val="000000"/>
      </a:folHlink>
    </a:clrScheme>
    <a:fontScheme name="Benutzerdefiniert 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98000" indent="-194400" algn="l">
          <a:lnSpc>
            <a:spcPct val="110000"/>
          </a:lnSpc>
          <a:spcBef>
            <a:spcPts val="200"/>
          </a:spcBef>
          <a:spcAft>
            <a:spcPts val="200"/>
          </a:spcAft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1-01-19-TRILUX_MASTER" id="{9AA66311-B6F4-4055-BCF3-F05C35928C45}" vid="{EAEF836A-3074-41EA-9CB4-C69A7E2F1493}"/>
    </a:ext>
  </a:extLst>
</a:theme>
</file>

<file path=ppt/theme/theme2.xml><?xml version="1.0" encoding="utf-8"?>
<a:theme xmlns:a="http://schemas.openxmlformats.org/drawingml/2006/main" name="Office">
  <a:themeElements>
    <a:clrScheme name="TRILUX">
      <a:dk1>
        <a:sysClr val="windowText" lastClr="000000"/>
      </a:dk1>
      <a:lt1>
        <a:sysClr val="window" lastClr="FFFFFF"/>
      </a:lt1>
      <a:dk2>
        <a:srgbClr val="E5E5E5"/>
      </a:dk2>
      <a:lt2>
        <a:srgbClr val="E5E5E5"/>
      </a:lt2>
      <a:accent1>
        <a:srgbClr val="000000"/>
      </a:accent1>
      <a:accent2>
        <a:srgbClr val="333333"/>
      </a:accent2>
      <a:accent3>
        <a:srgbClr val="737373"/>
      </a:accent3>
      <a:accent4>
        <a:srgbClr val="A6A6A6"/>
      </a:accent4>
      <a:accent5>
        <a:srgbClr val="CCCCCC"/>
      </a:accent5>
      <a:accent6>
        <a:srgbClr val="E5E5E5"/>
      </a:accent6>
      <a:hlink>
        <a:srgbClr val="000000"/>
      </a:hlink>
      <a:folHlink>
        <a:srgbClr val="000000"/>
      </a:folHlink>
    </a:clrScheme>
    <a:fontScheme name="Benutzerdefiniert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TRILUX">
      <a:dk1>
        <a:sysClr val="windowText" lastClr="000000"/>
      </a:dk1>
      <a:lt1>
        <a:sysClr val="window" lastClr="FFFFFF"/>
      </a:lt1>
      <a:dk2>
        <a:srgbClr val="E5E5E5"/>
      </a:dk2>
      <a:lt2>
        <a:srgbClr val="E5E5E5"/>
      </a:lt2>
      <a:accent1>
        <a:srgbClr val="000000"/>
      </a:accent1>
      <a:accent2>
        <a:srgbClr val="333333"/>
      </a:accent2>
      <a:accent3>
        <a:srgbClr val="737373"/>
      </a:accent3>
      <a:accent4>
        <a:srgbClr val="A6A6A6"/>
      </a:accent4>
      <a:accent5>
        <a:srgbClr val="CCCCCC"/>
      </a:accent5>
      <a:accent6>
        <a:srgbClr val="E5E5E5"/>
      </a:accent6>
      <a:hlink>
        <a:srgbClr val="000000"/>
      </a:hlink>
      <a:folHlink>
        <a:srgbClr val="000000"/>
      </a:folHlink>
    </a:clrScheme>
    <a:fontScheme name="Benutzerdefiniert 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DA735CFC56BB4585ADE23DBD193C50" ma:contentTypeVersion="18" ma:contentTypeDescription="Create a new document." ma:contentTypeScope="" ma:versionID="1887bca91d97482845b8885a6add3dd5">
  <xsd:schema xmlns:xsd="http://www.w3.org/2001/XMLSchema" xmlns:xs="http://www.w3.org/2001/XMLSchema" xmlns:p="http://schemas.microsoft.com/office/2006/metadata/properties" xmlns:ns2="2f3e3d9d-aded-4e5e-8f2b-f508d572b77f" xmlns:ns3="a0521d16-f2c4-45fa-8765-e3bb03618e65" targetNamespace="http://schemas.microsoft.com/office/2006/metadata/properties" ma:root="true" ma:fieldsID="4a489f91c2ef9fec528e94f4edc46084" ns2:_="" ns3:_="">
    <xsd:import namespace="2f3e3d9d-aded-4e5e-8f2b-f508d572b77f"/>
    <xsd:import namespace="a0521d16-f2c4-45fa-8765-e3bb03618e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SP86_x002d_4_x002d_01_x002d_01_x002d_2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e3d9d-aded-4e5e-8f2b-f508d572b7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194e6f-31e0-4a75-9afe-fe084f43b1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SP86_x002d_4_x002d_01_x002d_01_x002d_26" ma:index="25" nillable="true" ma:displayName="PSP" ma:format="Dropdown" ma:internalName="PSP86_x002d_4_x002d_01_x002d_01_x002d_26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21d16-f2c4-45fa-8765-e3bb03618e6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ba12eb-5403-4343-9971-166c0f3b41ef}" ma:internalName="TaxCatchAll" ma:showField="CatchAllData" ma:web="a0521d16-f2c4-45fa-8765-e3bb03618e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e3d9d-aded-4e5e-8f2b-f508d572b77f">
      <Terms xmlns="http://schemas.microsoft.com/office/infopath/2007/PartnerControls"/>
    </lcf76f155ced4ddcb4097134ff3c332f>
    <TaxCatchAll xmlns="a0521d16-f2c4-45fa-8765-e3bb03618e65" xsi:nil="true"/>
    <PSP86_x002d_4_x002d_01_x002d_01_x002d_26 xmlns="2f3e3d9d-aded-4e5e-8f2b-f508d572b77f" xsi:nil="true"/>
    <SharedWithUsers xmlns="a0521d16-f2c4-45fa-8765-e3bb03618e65">
      <UserInfo>
        <DisplayName>Sheik Rafeeq, Rahiba</DisplayName>
        <AccountId>1280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EAA559D-7188-43FE-BB05-ADEABA9CB3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E209CD-0229-46C7-9E74-140B9EADFCA3}"/>
</file>

<file path=customXml/itemProps3.xml><?xml version="1.0" encoding="utf-8"?>
<ds:datastoreItem xmlns:ds="http://schemas.openxmlformats.org/officeDocument/2006/customXml" ds:itemID="{7454AFCA-F7F0-4AC5-BAD8-078250DEE577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097e79ff-7e45-4ac4-b3e5-302e1c9e1f8d"/>
    <ds:schemaRef ds:uri="http://purl.org/dc/elements/1.1/"/>
    <ds:schemaRef ds:uri="2ae3abff-e3a5-49a5-b785-2407687bc9e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</Words>
  <Application>Microsoft Office PowerPoint</Application>
  <PresentationFormat>Breitbild</PresentationFormat>
  <Paragraphs>21</Paragraphs>
  <Slides>10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Symbol</vt:lpstr>
      <vt:lpstr>Wingdings</vt:lpstr>
      <vt:lpstr>TRILUX</vt:lpstr>
      <vt:lpstr>LiveLink SAMPLE KIT 2.0</vt:lpstr>
      <vt:lpstr>The New LiveLink Sample Kit</vt:lpstr>
      <vt:lpstr>Delivery scope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Basic Information</vt:lpstr>
      <vt:lpstr>Thank you for your attention</vt:lpstr>
    </vt:vector>
  </TitlesOfParts>
  <Company>TRILUX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</dc:title>
  <dc:creator>Möhrlin Marc</dc:creator>
  <dc:description>Optimiert für Office 365</dc:description>
  <cp:lastModifiedBy>Türk, Silke</cp:lastModifiedBy>
  <cp:revision>5</cp:revision>
  <dcterms:created xsi:type="dcterms:W3CDTF">2020-06-22T06:07:25Z</dcterms:created>
  <dcterms:modified xsi:type="dcterms:W3CDTF">2023-10-19T08:20:18Z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0x010100D4DA735CFC56BB4585ADE23DBD193C50</vt:lpwstr>
  </property>
  <property fmtid="{D5CDD505-2E9C-101B-9397-08002B2CF9AE}" pid="3" name="MediaServiceImageTags">
    <vt:lpwstr/>
  </property>
</Properties>
</file>