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49" r:id="rId3"/>
    <p:sldId id="646" r:id="rId4"/>
    <p:sldId id="647" r:id="rId5"/>
    <p:sldId id="648" r:id="rId6"/>
    <p:sldId id="649" r:id="rId7"/>
    <p:sldId id="650" r:id="rId8"/>
    <p:sldId id="651" r:id="rId9"/>
    <p:sldId id="652" r:id="rId10"/>
    <p:sldId id="697" r:id="rId11"/>
    <p:sldId id="698" r:id="rId12"/>
    <p:sldId id="699" r:id="rId13"/>
    <p:sldId id="700" r:id="rId14"/>
    <p:sldId id="657" r:id="rId15"/>
    <p:sldId id="701" r:id="rId16"/>
    <p:sldId id="658" r:id="rId17"/>
    <p:sldId id="660" r:id="rId18"/>
    <p:sldId id="694" r:id="rId19"/>
    <p:sldId id="682" r:id="rId20"/>
    <p:sldId id="712" r:id="rId21"/>
    <p:sldId id="683" r:id="rId22"/>
    <p:sldId id="684" r:id="rId23"/>
    <p:sldId id="685" r:id="rId24"/>
    <p:sldId id="686" r:id="rId25"/>
    <p:sldId id="705" r:id="rId26"/>
    <p:sldId id="688" r:id="rId27"/>
    <p:sldId id="691" r:id="rId28"/>
    <p:sldId id="711" r:id="rId29"/>
    <p:sldId id="693" r:id="rId30"/>
    <p:sldId id="713" r:id="rId31"/>
    <p:sldId id="709" r:id="rId32"/>
    <p:sldId id="710" r:id="rId33"/>
    <p:sldId id="717" r:id="rId34"/>
    <p:sldId id="718" r:id="rId35"/>
    <p:sldId id="720" r:id="rId36"/>
    <p:sldId id="719" r:id="rId37"/>
    <p:sldId id="721" r:id="rId38"/>
  </p:sldIdLst>
  <p:sldSz cx="9144000" cy="5143500" type="screen16x9"/>
  <p:notesSz cx="6669088" cy="9926638"/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8"/>
    <a:srgbClr val="ECECEC"/>
    <a:srgbClr val="8687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6441" autoAdjust="0"/>
  </p:normalViewPr>
  <p:slideViewPr>
    <p:cSldViewPr showGuides="1">
      <p:cViewPr>
        <p:scale>
          <a:sx n="100" d="100"/>
          <a:sy n="100" d="100"/>
        </p:scale>
        <p:origin x="-1308" y="-810"/>
      </p:cViewPr>
      <p:guideLst>
        <p:guide orient="horz" pos="28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B82D8-3E15-4234-9540-B36826F30330}" type="datetimeFigureOut">
              <a:rPr lang="de-DE" smtClean="0"/>
              <a:pPr/>
              <a:t>20.06.2014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503D-0912-44B2-AE82-16F1EF13BB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3061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F90D-0EB5-480D-88FD-82A5FDDD2E15}" type="datetimeFigureOut">
              <a:rPr lang="de-DE" smtClean="0"/>
              <a:pPr/>
              <a:t>20.06.2014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A2DF2-E317-4A31-9A2F-C2BC55A892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4898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2DF2-E317-4A31-9A2F-C2BC55A8925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490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C78A-104E-4CEE-8B2C-5FA48C06811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1799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C78A-104E-4CEE-8B2C-5FA48C06811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3530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C78A-104E-4CEE-8B2C-5FA48C06811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4731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F63-1C2C-4442-9B24-B4D10BED8BF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022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454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2EEF1D-984F-4C1E-857E-B69CC797DF45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001A1-99E0-4AC5-A9F8-D64532903184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719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2DF2-E317-4A31-9A2F-C2BC55A8925E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kademie\Projekte\Powerpoint Master\2014\TRI_Bildmarke_strich_tran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8" t="27932"/>
          <a:stretch/>
        </p:blipFill>
        <p:spPr bwMode="auto">
          <a:xfrm>
            <a:off x="-1" y="-1"/>
            <a:ext cx="4366609" cy="45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44081" y="270000"/>
            <a:ext cx="3904695" cy="4318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kumimoji="0" lang="de-DE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SUBLINE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16463" y="699542"/>
            <a:ext cx="3815977" cy="15128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HEADLINE OF PRESENTATION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272985"/>
            <a:ext cx="7992888" cy="2859087"/>
          </a:xfrm>
          <a:prstGeom prst="rect">
            <a:avLst/>
          </a:prstGeom>
        </p:spPr>
        <p:txBody>
          <a:bodyPr/>
          <a:lstStyle>
            <a:lvl1pPr marL="184150" indent="-1841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>
              <a:defRPr sz="1400">
                <a:latin typeface="Arial" pitchFamily="34" charset="0"/>
                <a:cs typeface="Arial" pitchFamily="34" charset="0"/>
              </a:defRPr>
            </a:lvl2pPr>
            <a:lvl3pPr marL="539750" indent="-182563">
              <a:defRPr sz="1200">
                <a:latin typeface="Arial" pitchFamily="34" charset="0"/>
                <a:cs typeface="Arial" pitchFamily="34" charset="0"/>
              </a:defRPr>
            </a:lvl3pPr>
            <a:lvl4pPr marL="717550" indent="-176213">
              <a:defRPr sz="1200">
                <a:latin typeface="Arial" pitchFamily="34" charset="0"/>
                <a:cs typeface="Arial" pitchFamily="34" charset="0"/>
              </a:defRPr>
            </a:lvl4pPr>
            <a:lvl5pPr marL="896938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377" y="195263"/>
            <a:ext cx="7993063" cy="215900"/>
          </a:xfrm>
          <a:prstGeom prst="rect">
            <a:avLst/>
          </a:prstGeom>
        </p:spPr>
        <p:txBody>
          <a:bodyPr/>
          <a:lstStyle>
            <a:lvl1pPr>
              <a:buNone/>
              <a:defRPr lang="de-DE" sz="800" kern="1200" cap="all" baseline="0" dirty="0" smtClean="0">
                <a:solidFill>
                  <a:srgbClr val="9C9D9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CHAPTER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272985"/>
            <a:ext cx="7992888" cy="2859087"/>
          </a:xfrm>
          <a:prstGeom prst="rect">
            <a:avLst/>
          </a:prstGeom>
        </p:spPr>
        <p:txBody>
          <a:bodyPr/>
          <a:lstStyle>
            <a:lvl1pPr marL="184150" indent="-1841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>
              <a:defRPr sz="1400">
                <a:latin typeface="Arial" pitchFamily="34" charset="0"/>
                <a:cs typeface="Arial" pitchFamily="34" charset="0"/>
              </a:defRPr>
            </a:lvl2pPr>
            <a:lvl3pPr marL="539750" indent="-182563">
              <a:defRPr sz="1200">
                <a:latin typeface="Arial" pitchFamily="34" charset="0"/>
                <a:cs typeface="Arial" pitchFamily="34" charset="0"/>
              </a:defRPr>
            </a:lvl3pPr>
            <a:lvl4pPr marL="717550" indent="-176213">
              <a:defRPr sz="1200">
                <a:latin typeface="Arial" pitchFamily="34" charset="0"/>
                <a:cs typeface="Arial" pitchFamily="34" charset="0"/>
              </a:defRPr>
            </a:lvl4pPr>
            <a:lvl5pPr marL="896938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377" y="195263"/>
            <a:ext cx="7993063" cy="215900"/>
          </a:xfrm>
          <a:prstGeom prst="rect">
            <a:avLst/>
          </a:prstGeom>
        </p:spPr>
        <p:txBody>
          <a:bodyPr/>
          <a:lstStyle>
            <a:lvl1pPr>
              <a:buNone/>
              <a:defRPr lang="de-DE" sz="800" kern="1200" cap="all" baseline="0" dirty="0" smtClean="0">
                <a:solidFill>
                  <a:srgbClr val="9C9D9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CHAPTER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802" y="618381"/>
            <a:ext cx="7878961" cy="695400"/>
          </a:xfrm>
          <a:prstGeom prst="rect">
            <a:avLst/>
          </a:prstGeom>
        </p:spPr>
        <p:txBody>
          <a:bodyPr lIns="76535" tIns="38268" rIns="76535" bIns="3826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603755" y="5028531"/>
            <a:ext cx="253008" cy="84832"/>
          </a:xfrm>
          <a:prstGeom prst="rect">
            <a:avLst/>
          </a:prstGeom>
        </p:spPr>
        <p:txBody>
          <a:bodyPr lIns="76535" tIns="38268" rIns="76535" bIns="38268"/>
          <a:lstStyle>
            <a:lvl1pPr>
              <a:defRPr/>
            </a:lvl1pPr>
          </a:lstStyle>
          <a:p>
            <a:fld id="{C8781829-351C-496B-BFE0-759DA8063DA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734467" y="1440282"/>
            <a:ext cx="8196188" cy="3275438"/>
          </a:xfrm>
          <a:prstGeom prst="rect">
            <a:avLst/>
          </a:prstGeom>
        </p:spPr>
        <p:txBody>
          <a:bodyPr lIns="76535" tIns="38268" rIns="76535" bIns="38268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68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707" y="618381"/>
            <a:ext cx="8190755" cy="69539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736700" y="1440282"/>
            <a:ext cx="4095378" cy="327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5045186" y="1440282"/>
            <a:ext cx="3885469" cy="327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737700" y="5028531"/>
            <a:ext cx="189756" cy="84832"/>
          </a:xfrm>
          <a:prstGeom prst="rect">
            <a:avLst/>
          </a:prstGeom>
        </p:spPr>
        <p:txBody>
          <a:bodyPr/>
          <a:lstStyle/>
          <a:p>
            <a:fld id="{7C4F2305-4D03-4A7E-AE53-99FDCFA5B2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88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272985"/>
            <a:ext cx="7992888" cy="2859087"/>
          </a:xfrm>
          <a:prstGeom prst="rect">
            <a:avLst/>
          </a:prstGeom>
        </p:spPr>
        <p:txBody>
          <a:bodyPr/>
          <a:lstStyle>
            <a:lvl1pPr marL="184150" indent="-1841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>
              <a:defRPr sz="1400">
                <a:latin typeface="Arial" pitchFamily="34" charset="0"/>
                <a:cs typeface="Arial" pitchFamily="34" charset="0"/>
              </a:defRPr>
            </a:lvl2pPr>
            <a:lvl3pPr marL="539750" indent="-182563">
              <a:defRPr sz="1200">
                <a:latin typeface="Arial" pitchFamily="34" charset="0"/>
                <a:cs typeface="Arial" pitchFamily="34" charset="0"/>
              </a:defRPr>
            </a:lvl3pPr>
            <a:lvl4pPr marL="717550" indent="-176213">
              <a:defRPr sz="1200">
                <a:latin typeface="Arial" pitchFamily="34" charset="0"/>
                <a:cs typeface="Arial" pitchFamily="34" charset="0"/>
              </a:defRPr>
            </a:lvl4pPr>
            <a:lvl5pPr marL="896938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539552" y="1276201"/>
            <a:ext cx="7993063" cy="2879725"/>
          </a:xfrm>
          <a:prstGeom prst="rect">
            <a:avLst/>
          </a:prstGeom>
        </p:spPr>
        <p:txBody>
          <a:bodyPr/>
          <a:lstStyle>
            <a:lvl1pPr marL="184150" indent="-160338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Diagramm	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377" y="195263"/>
            <a:ext cx="7993063" cy="215900"/>
          </a:xfrm>
          <a:prstGeom prst="rect">
            <a:avLst/>
          </a:prstGeom>
        </p:spPr>
        <p:txBody>
          <a:bodyPr/>
          <a:lstStyle>
            <a:lvl1pPr>
              <a:buNone/>
              <a:defRPr lang="de-DE" sz="800" kern="1200" baseline="0" dirty="0" smtClean="0">
                <a:solidFill>
                  <a:srgbClr val="9C9D9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CHAPTER HEADLINE</a:t>
            </a:r>
            <a:endParaRPr lang="de-DE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 flipV="1">
            <a:off x="6917635" y="4778733"/>
            <a:ext cx="1627505" cy="38530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Picture 2" descr="D:\Akademie\Projekte\Powerpoint Master\2014\12_TRILUX_Logo_Sonne_mit_claim_tran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837" y="4826441"/>
            <a:ext cx="1150292" cy="2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weiter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377" y="195263"/>
            <a:ext cx="7993063" cy="215900"/>
          </a:xfrm>
          <a:prstGeom prst="rect">
            <a:avLst/>
          </a:prstGeom>
        </p:spPr>
        <p:txBody>
          <a:bodyPr/>
          <a:lstStyle>
            <a:lvl1pPr>
              <a:buNone/>
              <a:defRPr lang="de-DE" sz="800" kern="1200" baseline="0" dirty="0" smtClean="0">
                <a:solidFill>
                  <a:srgbClr val="9C9D9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CHAPTER HEADLINE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39750" y="1275606"/>
            <a:ext cx="7993063" cy="2879725"/>
          </a:xfrm>
          <a:prstGeom prst="rect">
            <a:avLst/>
          </a:prstGeom>
        </p:spPr>
        <p:txBody>
          <a:bodyPr/>
          <a:lstStyle>
            <a:lvl1pPr marL="184150" indent="-18415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7550" indent="-18415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weiterte 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377" y="195263"/>
            <a:ext cx="7993063" cy="215900"/>
          </a:xfrm>
          <a:prstGeom prst="rect">
            <a:avLst/>
          </a:prstGeom>
        </p:spPr>
        <p:txBody>
          <a:bodyPr/>
          <a:lstStyle>
            <a:lvl1pPr>
              <a:buNone/>
              <a:defRPr lang="de-DE" sz="800" kern="1200" baseline="0" dirty="0" smtClean="0">
                <a:solidFill>
                  <a:srgbClr val="9C9D9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CHAPTER HEADLINE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39751" y="1275606"/>
            <a:ext cx="3960242" cy="2879725"/>
          </a:xfrm>
          <a:prstGeom prst="rect">
            <a:avLst/>
          </a:prstGeom>
        </p:spPr>
        <p:txBody>
          <a:bodyPr/>
          <a:lstStyle>
            <a:lvl1pPr marL="184150" indent="-18415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7550" indent="-18415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4572000" y="1275606"/>
            <a:ext cx="3960242" cy="2879725"/>
          </a:xfrm>
          <a:prstGeom prst="rect">
            <a:avLst/>
          </a:prstGeom>
        </p:spPr>
        <p:txBody>
          <a:bodyPr/>
          <a:lstStyle>
            <a:lvl1pPr marL="184150" indent="-18415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363" indent="-17780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7550" indent="-184150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Akademie\Projekte\Powerpoint Master\2014\TRI_Bildmarke_strich_tran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29" t="48970"/>
          <a:stretch/>
        </p:blipFill>
        <p:spPr bwMode="auto">
          <a:xfrm>
            <a:off x="0" y="0"/>
            <a:ext cx="4114073" cy="31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3579813"/>
            <a:ext cx="4320853" cy="792162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272985"/>
            <a:ext cx="7992888" cy="2859087"/>
          </a:xfrm>
          <a:prstGeom prst="rect">
            <a:avLst/>
          </a:prstGeom>
        </p:spPr>
        <p:txBody>
          <a:bodyPr/>
          <a:lstStyle>
            <a:lvl1pPr marL="184150" indent="-1841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>
              <a:defRPr sz="1400">
                <a:latin typeface="Arial" pitchFamily="34" charset="0"/>
                <a:cs typeface="Arial" pitchFamily="34" charset="0"/>
              </a:defRPr>
            </a:lvl2pPr>
            <a:lvl3pPr marL="539750" indent="-182563">
              <a:defRPr sz="1200">
                <a:latin typeface="Arial" pitchFamily="34" charset="0"/>
                <a:cs typeface="Arial" pitchFamily="34" charset="0"/>
              </a:defRPr>
            </a:lvl3pPr>
            <a:lvl4pPr marL="717550" indent="-176213">
              <a:defRPr sz="1200">
                <a:latin typeface="Arial" pitchFamily="34" charset="0"/>
                <a:cs typeface="Arial" pitchFamily="34" charset="0"/>
              </a:defRPr>
            </a:lvl4pPr>
            <a:lvl5pPr marL="896938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377" y="195263"/>
            <a:ext cx="7993063" cy="215900"/>
          </a:xfrm>
          <a:prstGeom prst="rect">
            <a:avLst/>
          </a:prstGeom>
        </p:spPr>
        <p:txBody>
          <a:bodyPr/>
          <a:lstStyle>
            <a:lvl1pPr>
              <a:buNone/>
              <a:defRPr lang="de-DE" sz="800" kern="1200" cap="all" baseline="0" dirty="0" smtClean="0">
                <a:solidFill>
                  <a:srgbClr val="9C9D9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CHAPTER HEADLINE</a:t>
            </a:r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kumimoji="0" lang="de-DE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err="1" smtClean="0"/>
              <a:t>author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11315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272985"/>
            <a:ext cx="7992888" cy="2859087"/>
          </a:xfrm>
          <a:prstGeom prst="rect">
            <a:avLst/>
          </a:prstGeom>
        </p:spPr>
        <p:txBody>
          <a:bodyPr/>
          <a:lstStyle>
            <a:lvl1pPr marL="184150" indent="-1841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>
              <a:defRPr sz="1400">
                <a:latin typeface="Arial" pitchFamily="34" charset="0"/>
                <a:cs typeface="Arial" pitchFamily="34" charset="0"/>
              </a:defRPr>
            </a:lvl2pPr>
            <a:lvl3pPr marL="539750" indent="-182563">
              <a:defRPr sz="1200">
                <a:latin typeface="Arial" pitchFamily="34" charset="0"/>
                <a:cs typeface="Arial" pitchFamily="34" charset="0"/>
              </a:defRPr>
            </a:lvl3pPr>
            <a:lvl4pPr marL="717550" indent="-176213">
              <a:defRPr sz="1200">
                <a:latin typeface="Arial" pitchFamily="34" charset="0"/>
                <a:cs typeface="Arial" pitchFamily="34" charset="0"/>
              </a:defRPr>
            </a:lvl4pPr>
            <a:lvl5pPr marL="896938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 hasCustomPrompt="1"/>
          </p:nvPr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CLICK TO CHANGE 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377" y="195263"/>
            <a:ext cx="7993063" cy="215900"/>
          </a:xfrm>
          <a:prstGeom prst="rect">
            <a:avLst/>
          </a:prstGeom>
        </p:spPr>
        <p:txBody>
          <a:bodyPr/>
          <a:lstStyle>
            <a:lvl1pPr>
              <a:buNone/>
              <a:defRPr lang="de-DE" sz="800" kern="1200" cap="all" baseline="0" dirty="0" smtClean="0">
                <a:solidFill>
                  <a:srgbClr val="9C9D9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CHAPTER HEADLINE</a:t>
            </a:r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kumimoji="0" lang="de-DE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err="1" smtClean="0"/>
              <a:t>author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25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5332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81049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82" name="think-cell Slide" r:id="rId16" imgW="360" imgH="360" progId="">
              <p:embed/>
            </p:oleObj>
          </a:graphicData>
        </a:graphic>
      </p:graphicFrame>
      <p:sp>
        <p:nvSpPr>
          <p:cNvPr id="11" name="Rectangle 8"/>
          <p:cNvSpPr>
            <a:spLocks noChangeArrowheads="1"/>
          </p:cNvSpPr>
          <p:nvPr userDrawn="1"/>
        </p:nvSpPr>
        <p:spPr bwMode="auto">
          <a:xfrm flipV="1">
            <a:off x="0" y="4780764"/>
            <a:ext cx="9144000" cy="362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 flipV="1">
            <a:off x="6925468" y="4780764"/>
            <a:ext cx="1619672" cy="36273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6927850" y="4780764"/>
            <a:ext cx="161188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Picture 2" descr="D:\Akademie\Projekte\Powerpoint Master\2014\12_TRILUX_Logo_Sonne_mit_claim_trans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837" y="4826441"/>
            <a:ext cx="1150292" cy="2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4"/>
          <p:cNvSpPr txBox="1">
            <a:spLocks/>
          </p:cNvSpPr>
          <p:nvPr userDrawn="1"/>
        </p:nvSpPr>
        <p:spPr>
          <a:xfrm>
            <a:off x="467544" y="4876006"/>
            <a:ext cx="4536504" cy="267494"/>
          </a:xfrm>
          <a:prstGeom prst="rect">
            <a:avLst/>
          </a:prstGeom>
        </p:spPr>
        <p:txBody>
          <a:bodyPr/>
          <a:lstStyle>
            <a:lvl1pPr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Light </a:t>
            </a:r>
            <a:r>
              <a:rPr kumimoji="0" lang="nl-NL" sz="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nl-NL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building </a:t>
            </a:r>
            <a:r>
              <a:rPr kumimoji="0" lang="nl-NL" sz="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after</a:t>
            </a:r>
            <a:r>
              <a:rPr kumimoji="0" lang="nl-NL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party, </a:t>
            </a:r>
            <a:r>
              <a:rPr kumimoji="0" lang="nl-NL" sz="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mechelen</a:t>
            </a:r>
            <a:r>
              <a:rPr kumimoji="0" lang="nl-NL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 juni </a:t>
            </a: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0" r:id="rId3"/>
    <p:sldLayoutId id="2147483662" r:id="rId4"/>
    <p:sldLayoutId id="2147483664" r:id="rId5"/>
    <p:sldLayoutId id="2147483665" r:id="rId6"/>
    <p:sldLayoutId id="2147483740" r:id="rId7"/>
    <p:sldLayoutId id="2147483747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GB" sz="700" kern="1200" baseline="0" dirty="0" smtClean="0">
          <a:solidFill>
            <a:srgbClr val="9C9D9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Simplify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light</a:t>
            </a:r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Hartelijk</a:t>
            </a:r>
            <a:r>
              <a:rPr lang="de-DE" dirty="0" smtClean="0"/>
              <a:t> </a:t>
            </a:r>
            <a:r>
              <a:rPr lang="de-DE" dirty="0" err="1" smtClean="0"/>
              <a:t>welkom</a:t>
            </a:r>
            <a:r>
              <a:rPr lang="de-DE" dirty="0" smtClean="0"/>
              <a:t>!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Bilder\pORTAL\Konfis\trilux_konfigurator_3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00" y="0"/>
            <a:ext cx="9180000" cy="71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2"/>
          <p:cNvGrpSpPr/>
          <p:nvPr/>
        </p:nvGrpSpPr>
        <p:grpSpPr>
          <a:xfrm>
            <a:off x="0" y="-2213"/>
            <a:ext cx="9144000" cy="773763"/>
            <a:chOff x="0" y="-2213"/>
            <a:chExt cx="9144000" cy="773763"/>
          </a:xfrm>
        </p:grpSpPr>
        <p:grpSp>
          <p:nvGrpSpPr>
            <p:cNvPr id="3" name="Gruppieren 3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386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uppieren 7"/>
          <p:cNvGrpSpPr/>
          <p:nvPr/>
        </p:nvGrpSpPr>
        <p:grpSpPr>
          <a:xfrm>
            <a:off x="-11028" y="-2213"/>
            <a:ext cx="9176514" cy="933427"/>
            <a:chOff x="0" y="-2213"/>
            <a:chExt cx="9144000" cy="933427"/>
          </a:xfrm>
        </p:grpSpPr>
        <p:grpSp>
          <p:nvGrpSpPr>
            <p:cNvPr id="8" name="Gruppieren 8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545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5514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Bilder\pORTAL\Konfis\trilux_konfigurator_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00" y="0"/>
            <a:ext cx="9180000" cy="71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2"/>
          <p:cNvGrpSpPr/>
          <p:nvPr/>
        </p:nvGrpSpPr>
        <p:grpSpPr>
          <a:xfrm>
            <a:off x="0" y="-2213"/>
            <a:ext cx="9144000" cy="773763"/>
            <a:chOff x="0" y="-2213"/>
            <a:chExt cx="9144000" cy="773763"/>
          </a:xfrm>
        </p:grpSpPr>
        <p:grpSp>
          <p:nvGrpSpPr>
            <p:cNvPr id="3" name="Gruppieren 3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386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uppieren 7"/>
          <p:cNvGrpSpPr/>
          <p:nvPr/>
        </p:nvGrpSpPr>
        <p:grpSpPr>
          <a:xfrm>
            <a:off x="-11028" y="-2213"/>
            <a:ext cx="9176514" cy="933427"/>
            <a:chOff x="0" y="-2213"/>
            <a:chExt cx="9144000" cy="933427"/>
          </a:xfrm>
        </p:grpSpPr>
        <p:grpSp>
          <p:nvGrpSpPr>
            <p:cNvPr id="8" name="Gruppieren 8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545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0736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Bilder\pORTAL\Konfis\trilux_konfigurator_4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00" y="0"/>
            <a:ext cx="9180000" cy="71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2"/>
          <p:cNvGrpSpPr/>
          <p:nvPr/>
        </p:nvGrpSpPr>
        <p:grpSpPr>
          <a:xfrm>
            <a:off x="0" y="-2213"/>
            <a:ext cx="9144000" cy="773763"/>
            <a:chOff x="0" y="-2213"/>
            <a:chExt cx="9144000" cy="773763"/>
          </a:xfrm>
        </p:grpSpPr>
        <p:grpSp>
          <p:nvGrpSpPr>
            <p:cNvPr id="3" name="Gruppieren 3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386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uppieren 7"/>
          <p:cNvGrpSpPr/>
          <p:nvPr/>
        </p:nvGrpSpPr>
        <p:grpSpPr>
          <a:xfrm>
            <a:off x="-11028" y="-2213"/>
            <a:ext cx="9176514" cy="933427"/>
            <a:chOff x="0" y="-2213"/>
            <a:chExt cx="9144000" cy="933427"/>
          </a:xfrm>
        </p:grpSpPr>
        <p:grpSp>
          <p:nvGrpSpPr>
            <p:cNvPr id="8" name="Gruppieren 8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545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9976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Bilder\pORTAL\Konfis\trilux_konfigurator_5.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00" y="0"/>
            <a:ext cx="9180000" cy="71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7"/>
          <p:cNvGrpSpPr/>
          <p:nvPr/>
        </p:nvGrpSpPr>
        <p:grpSpPr>
          <a:xfrm>
            <a:off x="0" y="-2213"/>
            <a:ext cx="9144000" cy="773763"/>
            <a:chOff x="0" y="-2213"/>
            <a:chExt cx="9144000" cy="773763"/>
          </a:xfrm>
        </p:grpSpPr>
        <p:grpSp>
          <p:nvGrpSpPr>
            <p:cNvPr id="3" name="Gruppieren 8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386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uppieren 12"/>
          <p:cNvGrpSpPr/>
          <p:nvPr/>
        </p:nvGrpSpPr>
        <p:grpSpPr>
          <a:xfrm>
            <a:off x="-11028" y="-2213"/>
            <a:ext cx="9176514" cy="933427"/>
            <a:chOff x="0" y="-2213"/>
            <a:chExt cx="9144000" cy="933427"/>
          </a:xfrm>
        </p:grpSpPr>
        <p:grpSp>
          <p:nvGrpSpPr>
            <p:cNvPr id="5" name="Gruppieren 13"/>
            <p:cNvGrpSpPr/>
            <p:nvPr/>
          </p:nvGrpSpPr>
          <p:grpSpPr>
            <a:xfrm>
              <a:off x="0" y="-2213"/>
              <a:ext cx="9144000" cy="387529"/>
              <a:chOff x="0" y="-2213"/>
              <a:chExt cx="9144000" cy="387529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213"/>
                <a:ext cx="9144000" cy="385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353"/>
                <a:ext cx="9144000" cy="8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316"/>
              <a:ext cx="1080120" cy="545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7576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3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6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HOUD HET SIMPEL</a:t>
              </a:r>
              <a:b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</a:br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BESPAAR TIJD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45840" y="3003798"/>
            <a:ext cx="59983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SIMPEL 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33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VM\INTN - Internet\2014 MVK\TRILUX-respons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553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84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464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14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3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6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HOUD HET SIMPEL</a:t>
              </a:r>
              <a:b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</a:br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BESPAAR TIJD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45840" y="3003798"/>
            <a:ext cx="59983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SIMPEL MONTEREN</a:t>
            </a:r>
          </a:p>
        </p:txBody>
      </p:sp>
    </p:spTree>
    <p:extLst>
      <p:ext uri="{BB962C8B-B14F-4D97-AF65-F5344CB8AC3E}">
        <p14:creationId xmlns:p14="http://schemas.microsoft.com/office/powerpoint/2010/main" xmlns="" val="417906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3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6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HOUD HET SIMPEL</a:t>
              </a:r>
              <a:b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</a:br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BESPAAR TIJD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45840" y="3003798"/>
            <a:ext cx="8698160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 MAKEN LICHT 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EENVOUDIG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370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image0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562"/>
            <a:ext cx="9144000" cy="51435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8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9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IMPRESSIE STAND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TRILUX-Simplify-Your-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791" y="1275606"/>
            <a:ext cx="6579585" cy="248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image0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fbeelding 3" descr="976902_630422623710927_1894587875_o.jpg"/>
          <p:cNvPicPr>
            <a:picLocks noChangeAspect="1"/>
          </p:cNvPicPr>
          <p:nvPr/>
        </p:nvPicPr>
        <p:blipFill>
          <a:blip r:embed="rId2" cstate="print"/>
          <a:srcRect b="21175"/>
          <a:stretch>
            <a:fillRect/>
          </a:stretch>
        </p:blipFill>
        <p:spPr>
          <a:xfrm>
            <a:off x="-684584" y="-1"/>
            <a:ext cx="9828584" cy="51636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fbeelding 3" descr="1781162_630422773710912_1344489340_o.jpg"/>
          <p:cNvPicPr>
            <a:picLocks noChangeAspect="1"/>
          </p:cNvPicPr>
          <p:nvPr/>
        </p:nvPicPr>
        <p:blipFill>
          <a:blip r:embed="rId2" cstate="print"/>
          <a:srcRect b="21248"/>
          <a:stretch>
            <a:fillRect/>
          </a:stretch>
        </p:blipFill>
        <p:spPr>
          <a:xfrm>
            <a:off x="-646811" y="0"/>
            <a:ext cx="9799257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Afbeelding 4" descr="1799923_630422817044241_917447546_o.jpg"/>
          <p:cNvPicPr>
            <a:picLocks noChangeAspect="1"/>
          </p:cNvPicPr>
          <p:nvPr/>
        </p:nvPicPr>
        <p:blipFill>
          <a:blip r:embed="rId2" cstate="print"/>
          <a:srcRect b="21248"/>
          <a:stretch>
            <a:fillRect/>
          </a:stretch>
        </p:blipFill>
        <p:spPr>
          <a:xfrm>
            <a:off x="-646811" y="0"/>
            <a:ext cx="9799257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fbeelding 3" descr="1979263_630422787044244_250564031_o.jpg"/>
          <p:cNvPicPr>
            <a:picLocks noChangeAspect="1"/>
          </p:cNvPicPr>
          <p:nvPr/>
        </p:nvPicPr>
        <p:blipFill>
          <a:blip r:embed="rId2" cstate="print"/>
          <a:srcRect t="7080" b="10265"/>
          <a:stretch>
            <a:fillRect/>
          </a:stretch>
        </p:blipFill>
        <p:spPr>
          <a:xfrm>
            <a:off x="-646213" y="0"/>
            <a:ext cx="9790214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32482" name="Picture 2" descr="https://fbcdn-sphotos-c-a.akamaihd.net/hphotos-ak-xfa1/t31.0-8/1966302_630877613665428_163343004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0618"/>
            <a:ext cx="9584601" cy="6388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Afbeelding 4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648" y="0"/>
            <a:ext cx="3420888" cy="5186904"/>
          </a:xfrm>
          <a:prstGeom prst="rect">
            <a:avLst/>
          </a:prstGeom>
        </p:spPr>
      </p:pic>
      <p:pic>
        <p:nvPicPr>
          <p:cNvPr id="6" name="Afbeelding 5" descr="image002 (1).jpg"/>
          <p:cNvPicPr>
            <a:picLocks noChangeAspect="1"/>
          </p:cNvPicPr>
          <p:nvPr/>
        </p:nvPicPr>
        <p:blipFill>
          <a:blip r:embed="rId3" cstate="print"/>
          <a:srcRect l="9501" r="7061"/>
          <a:stretch>
            <a:fillRect/>
          </a:stretch>
        </p:blipFill>
        <p:spPr>
          <a:xfrm>
            <a:off x="-479204" y="0"/>
            <a:ext cx="6491364" cy="5186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Afbeelding 4" descr="image003.jpg"/>
          <p:cNvPicPr>
            <a:picLocks noChangeAspect="1"/>
          </p:cNvPicPr>
          <p:nvPr/>
        </p:nvPicPr>
        <p:blipFill>
          <a:blip r:embed="rId2" cstate="print"/>
          <a:srcRect b="21194"/>
          <a:stretch>
            <a:fillRect/>
          </a:stretch>
        </p:blipFill>
        <p:spPr>
          <a:xfrm>
            <a:off x="-1" y="0"/>
            <a:ext cx="9790213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image0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8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9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TRENDS</a:t>
              </a:r>
              <a:r>
                <a:rPr lang="nl-NL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 &amp; ONTWIKKELINGEN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Technologische </a:t>
            </a:r>
            <a:r>
              <a:rPr lang="de-DE" dirty="0" err="1" smtClean="0"/>
              <a:t>ontwikkelingen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ondersteunen</a:t>
            </a:r>
            <a:r>
              <a:rPr lang="de-DE" dirty="0" smtClean="0"/>
              <a:t> de </a:t>
            </a:r>
            <a:r>
              <a:rPr lang="de-DE" dirty="0" err="1" smtClean="0"/>
              <a:t>trends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79805" y="-14383"/>
            <a:ext cx="4092853" cy="478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products.trilux.com/picture/x-default/Structure/NodePics/220x220/BELVISO_C2_600_CDP_LED_AP_WEB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5977" y="2229818"/>
            <a:ext cx="831726" cy="83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http://products.trilux.com/picture/x-default/Structure/NodePics/220x220/LIVENTY_600_UXPS_OT_414_HK08_WEB_RG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2659942"/>
            <a:ext cx="831727" cy="83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3568" y="3075806"/>
            <a:ext cx="831727" cy="83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http://products.trilux.com/picture/x-default/Structure/NodePics/220x220/LATERALO_PLUS_H1_LED_6000_830_ETDD_01_DB_WEB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1816790"/>
            <a:ext cx="831726" cy="83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Gestreifter Pfeil nach rechts 6"/>
          <p:cNvSpPr/>
          <p:nvPr/>
        </p:nvSpPr>
        <p:spPr>
          <a:xfrm>
            <a:off x="683568" y="4227934"/>
            <a:ext cx="4896544" cy="288032"/>
          </a:xfrm>
          <a:prstGeom prst="striped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54" name="Picture 10" descr="http://www.trilux.com/uploads/tx_news/TRILUX-Horst-Rudolph-Osram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50"/>
                    </a14:imgEffect>
                    <a14:imgEffect>
                      <a14:brightnessContrast bright="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44800" y="1523047"/>
            <a:ext cx="839500" cy="82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feld 8"/>
          <p:cNvSpPr txBox="1"/>
          <p:nvPr/>
        </p:nvSpPr>
        <p:spPr>
          <a:xfrm>
            <a:off x="683568" y="4227934"/>
            <a:ext cx="500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ctr"/>
                <a:tab pos="1254125" algn="ctr"/>
                <a:tab pos="2328863" algn="ctr"/>
                <a:tab pos="3413125" algn="ctr"/>
                <a:tab pos="4486275" algn="ctr"/>
              </a:tabLst>
            </a:pPr>
            <a:r>
              <a:rPr lang="de-DE" sz="1200" dirty="0" smtClean="0"/>
              <a:t>	T8	T5 	LED	LED	OLED</a:t>
            </a:r>
            <a:endParaRPr lang="de-DE" sz="120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7417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2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6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HOUD HET SIMPEL</a:t>
              </a:r>
              <a:r>
                <a:rPr lang="de-DE" sz="1600" dirty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/>
              </a:r>
              <a:br>
                <a:rPr lang="de-DE" sz="1600" dirty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</a:br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BESPAAR TIJD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"/>
          <p:cNvSpPr/>
          <p:nvPr/>
        </p:nvSpPr>
        <p:spPr>
          <a:xfrm>
            <a:off x="445840" y="3003798"/>
            <a:ext cx="59983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SIMPEL 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PLANNEN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highlight-web.de/uploads/pics/110922_Osram_OLED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930" y="1081609"/>
            <a:ext cx="1436192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14" descr="Large_Area_OLED_t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45" y="2448967"/>
            <a:ext cx="3443883" cy="17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5" descr="OsramOLED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029" y="2443387"/>
            <a:ext cx="2024063" cy="1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4" descr="zumtobel-oled-pan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75606"/>
            <a:ext cx="1199555" cy="8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feld 10"/>
          <p:cNvSpPr txBox="1">
            <a:spLocks noChangeArrowheads="1"/>
          </p:cNvSpPr>
          <p:nvPr/>
        </p:nvSpPr>
        <p:spPr bwMode="auto">
          <a:xfrm>
            <a:off x="657821" y="4143376"/>
            <a:ext cx="7762875" cy="48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90" tIns="39795" rIns="79590" bIns="39795">
            <a:spAutoFit/>
          </a:bodyPr>
          <a:lstStyle>
            <a:lvl1pPr eaLnBrk="0" hangingPunct="0"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7013" algn="l"/>
                <a:tab pos="6638925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300" dirty="0" smtClean="0"/>
              <a:t>Flexibel</a:t>
            </a:r>
            <a:r>
              <a:rPr lang="de-DE" altLang="de-DE" sz="1300" dirty="0"/>
              <a:t>	        </a:t>
            </a:r>
            <a:r>
              <a:rPr lang="de-DE" altLang="de-DE" sz="1300" dirty="0" err="1" smtClean="0"/>
              <a:t>Transparant</a:t>
            </a:r>
            <a:r>
              <a:rPr lang="de-DE" altLang="de-DE" sz="1300" dirty="0"/>
              <a:t>	             </a:t>
            </a:r>
            <a:r>
              <a:rPr lang="de-DE" altLang="de-DE" sz="1300" dirty="0" smtClean="0"/>
              <a:t>Spiegel</a:t>
            </a:r>
            <a:endParaRPr lang="en-US" altLang="de-DE" sz="1300" dirty="0">
              <a:solidFill>
                <a:srgbClr val="0070C0"/>
              </a:solidFill>
            </a:endParaRPr>
          </a:p>
        </p:txBody>
      </p:sp>
      <p:pic>
        <p:nvPicPr>
          <p:cNvPr id="104458" name="Picture 4" descr="http://www.on-light.de/uploads/pics/ledon_luceos_b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329" y="1102817"/>
            <a:ext cx="1961555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9" name="Picture 6" descr="http://lh4.ggpht.com/_wq6i_MMb2Fk/SenrV-YHBEI/AAAAAAAABM0/Nj-AWFPOhxg/lumiblade_2_thumb%5B1%5D.jpg?imgmax=8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553" y="1091654"/>
            <a:ext cx="2430363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0" name="Picture 8" descr="http://www.newscenter.philips.com/pwc_nc/be_nl/standard/about/news/downloads/oled/philips_lumiblade_reflections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5391" y="2442270"/>
            <a:ext cx="1619250" cy="172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540000" y="417601"/>
            <a:ext cx="8194104" cy="3539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nl-NL" sz="2000" b="1" cap="all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OLED</a:t>
            </a:r>
          </a:p>
        </p:txBody>
      </p:sp>
    </p:spTree>
    <p:extLst>
      <p:ext uri="{BB962C8B-B14F-4D97-AF65-F5344CB8AC3E}">
        <p14:creationId xmlns:p14="http://schemas.microsoft.com/office/powerpoint/2010/main" xmlns="" val="24873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Aanstraling</a:t>
            </a:r>
            <a:r>
              <a:rPr lang="de-DE" dirty="0" smtClean="0"/>
              <a:t> </a:t>
            </a:r>
            <a:r>
              <a:rPr lang="de-DE" dirty="0" err="1" smtClean="0"/>
              <a:t>vanaf</a:t>
            </a:r>
            <a:r>
              <a:rPr lang="de-DE" dirty="0" smtClean="0"/>
              <a:t> de </a:t>
            </a:r>
            <a:r>
              <a:rPr lang="de-DE" dirty="0" err="1" smtClean="0"/>
              <a:t>zijkanten</a:t>
            </a:r>
            <a:endParaRPr lang="de-DE" dirty="0"/>
          </a:p>
        </p:txBody>
      </p:sp>
      <p:grpSp>
        <p:nvGrpSpPr>
          <p:cNvPr id="2" name="Gruppieren 11"/>
          <p:cNvGrpSpPr/>
          <p:nvPr/>
        </p:nvGrpSpPr>
        <p:grpSpPr>
          <a:xfrm>
            <a:off x="1228838" y="2121719"/>
            <a:ext cx="6487405" cy="936104"/>
            <a:chOff x="642574" y="1815666"/>
            <a:chExt cx="6487405" cy="936104"/>
          </a:xfrm>
        </p:grpSpPr>
        <p:sp>
          <p:nvSpPr>
            <p:cNvPr id="11" name="Rechteck 10"/>
            <p:cNvSpPr/>
            <p:nvPr/>
          </p:nvSpPr>
          <p:spPr>
            <a:xfrm>
              <a:off x="6224889" y="1815666"/>
              <a:ext cx="905090" cy="936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642574" y="1815666"/>
              <a:ext cx="905090" cy="936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724782" y="1923678"/>
              <a:ext cx="6295490" cy="72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" name="Flussdiagramm: Verzögerung 6"/>
            <p:cNvSpPr/>
            <p:nvPr/>
          </p:nvSpPr>
          <p:spPr>
            <a:xfrm>
              <a:off x="724782" y="1995686"/>
              <a:ext cx="504056" cy="576064"/>
            </a:xfrm>
            <a:prstGeom prst="flowChartDelay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9" name="Flussdiagramm: Verzögerung 8"/>
            <p:cNvSpPr/>
            <p:nvPr/>
          </p:nvSpPr>
          <p:spPr>
            <a:xfrm rot="10800000">
              <a:off x="6516216" y="1995686"/>
              <a:ext cx="504056" cy="576064"/>
            </a:xfrm>
            <a:prstGeom prst="flowChartDelay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49" t="36426" r="14944" b="22566"/>
          <a:stretch/>
        </p:blipFill>
        <p:spPr bwMode="auto">
          <a:xfrm flipH="1">
            <a:off x="7716243" y="3181084"/>
            <a:ext cx="1260822" cy="13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9998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Aanstraling</a:t>
            </a:r>
            <a:r>
              <a:rPr lang="de-DE" dirty="0" smtClean="0"/>
              <a:t> </a:t>
            </a:r>
            <a:r>
              <a:rPr lang="de-DE" dirty="0" err="1" smtClean="0"/>
              <a:t>vanaf</a:t>
            </a:r>
            <a:r>
              <a:rPr lang="de-DE" dirty="0" smtClean="0"/>
              <a:t> de </a:t>
            </a:r>
            <a:r>
              <a:rPr lang="de-DE" dirty="0" err="1" smtClean="0"/>
              <a:t>zijkanten</a:t>
            </a:r>
            <a:endParaRPr lang="de-DE" dirty="0"/>
          </a:p>
        </p:txBody>
      </p:sp>
      <p:grpSp>
        <p:nvGrpSpPr>
          <p:cNvPr id="2" name="Gruppieren 11"/>
          <p:cNvGrpSpPr/>
          <p:nvPr/>
        </p:nvGrpSpPr>
        <p:grpSpPr>
          <a:xfrm>
            <a:off x="1228838" y="2121719"/>
            <a:ext cx="6487405" cy="936104"/>
            <a:chOff x="642574" y="1815666"/>
            <a:chExt cx="6487405" cy="936104"/>
          </a:xfrm>
        </p:grpSpPr>
        <p:sp>
          <p:nvSpPr>
            <p:cNvPr id="11" name="Rechteck 10"/>
            <p:cNvSpPr/>
            <p:nvPr/>
          </p:nvSpPr>
          <p:spPr>
            <a:xfrm>
              <a:off x="6224889" y="1815666"/>
              <a:ext cx="905090" cy="936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642574" y="1815666"/>
              <a:ext cx="905090" cy="936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724782" y="1923678"/>
              <a:ext cx="6295490" cy="7200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" name="Flussdiagramm: Verzögerung 6"/>
            <p:cNvSpPr/>
            <p:nvPr/>
          </p:nvSpPr>
          <p:spPr>
            <a:xfrm>
              <a:off x="724782" y="1995686"/>
              <a:ext cx="504056" cy="576064"/>
            </a:xfrm>
            <a:prstGeom prst="flowChartDelay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9" name="Flussdiagramm: Verzögerung 8"/>
            <p:cNvSpPr/>
            <p:nvPr/>
          </p:nvSpPr>
          <p:spPr>
            <a:xfrm rot="10800000">
              <a:off x="6516216" y="1995686"/>
              <a:ext cx="504056" cy="576064"/>
            </a:xfrm>
            <a:prstGeom prst="flowChartDelay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13" name="Flussdiagramm: Manuelle Verarbeitung 12"/>
          <p:cNvSpPr/>
          <p:nvPr/>
        </p:nvSpPr>
        <p:spPr>
          <a:xfrm>
            <a:off x="820011" y="882634"/>
            <a:ext cx="7277560" cy="1314165"/>
          </a:xfrm>
          <a:prstGeom prst="flowChartManualOperation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Flussdiagramm: Manuelle Verarbeitung 13"/>
          <p:cNvSpPr/>
          <p:nvPr/>
        </p:nvSpPr>
        <p:spPr>
          <a:xfrm rot="10800000">
            <a:off x="820011" y="2982056"/>
            <a:ext cx="7277560" cy="1314165"/>
          </a:xfrm>
          <a:prstGeom prst="flowChartManualOperation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30" t="36820" r="42136" b="22172"/>
          <a:stretch/>
        </p:blipFill>
        <p:spPr bwMode="auto">
          <a:xfrm flipH="1">
            <a:off x="7716243" y="3181084"/>
            <a:ext cx="1243948" cy="1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5869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062"/>
          <p:cNvGrpSpPr/>
          <p:nvPr/>
        </p:nvGrpSpPr>
        <p:grpSpPr>
          <a:xfrm>
            <a:off x="693629" y="1266314"/>
            <a:ext cx="8125945" cy="3164110"/>
            <a:chOff x="811758" y="1986109"/>
            <a:chExt cx="10987538" cy="4968062"/>
          </a:xfrm>
        </p:grpSpPr>
        <p:pic>
          <p:nvPicPr>
            <p:cNvPr id="2057" name="Picture 9" descr="C:\Users\ACAD.Student\AppData\Local\Microsoft\Windows\Temporary Internet Files\Content.IE5\O8S99S81\MP90044323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49" b="15290"/>
            <a:stretch/>
          </p:blipFill>
          <p:spPr bwMode="auto">
            <a:xfrm>
              <a:off x="972488" y="2127454"/>
              <a:ext cx="7989395" cy="4150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965534" y="2127454"/>
              <a:ext cx="7997059" cy="4203209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cxnSp>
          <p:nvCxnSpPr>
            <p:cNvPr id="16" name="Gerade Verbindung 15"/>
            <p:cNvCxnSpPr/>
            <p:nvPr/>
          </p:nvCxnSpPr>
          <p:spPr bwMode="auto">
            <a:xfrm>
              <a:off x="2959581" y="2127249"/>
              <a:ext cx="0" cy="42726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4945956" y="2129058"/>
              <a:ext cx="0" cy="42726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6975571" y="2127454"/>
              <a:ext cx="0" cy="42726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1626857" y="6285723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2293219" y="6285723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3625944" y="6285724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4292306" y="6281472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5625031" y="6285723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 Verbindung 23"/>
            <p:cNvCxnSpPr/>
            <p:nvPr/>
          </p:nvCxnSpPr>
          <p:spPr bwMode="auto">
            <a:xfrm>
              <a:off x="6291394" y="6286570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7624119" y="6285724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8289867" y="6286570"/>
              <a:ext cx="0" cy="1025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feld 26"/>
            <p:cNvSpPr txBox="1"/>
            <p:nvPr/>
          </p:nvSpPr>
          <p:spPr>
            <a:xfrm>
              <a:off x="863017" y="6422597"/>
              <a:ext cx="7864328" cy="53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dirty="0" err="1" smtClean="0"/>
                <a:t>Tijd</a:t>
              </a:r>
              <a:r>
                <a:rPr lang="de-DE" sz="1600" dirty="0" smtClean="0"/>
                <a:t>                12 </a:t>
              </a:r>
              <a:r>
                <a:rPr lang="de-DE" sz="1600" dirty="0" err="1" smtClean="0"/>
                <a:t>uur</a:t>
              </a:r>
              <a:r>
                <a:rPr lang="de-DE" sz="1600" dirty="0" smtClean="0"/>
                <a:t>                 </a:t>
              </a:r>
              <a:r>
                <a:rPr lang="de-DE" sz="1600" dirty="0"/>
                <a:t>18 </a:t>
              </a:r>
              <a:r>
                <a:rPr lang="de-DE" sz="1600" dirty="0" err="1" smtClean="0"/>
                <a:t>uur</a:t>
              </a:r>
              <a:r>
                <a:rPr lang="de-DE" sz="1600" dirty="0" smtClean="0"/>
                <a:t>                 </a:t>
              </a:r>
              <a:r>
                <a:rPr lang="de-DE" sz="1600" dirty="0"/>
                <a:t>24 </a:t>
              </a:r>
              <a:r>
                <a:rPr lang="de-DE" sz="1600" dirty="0" err="1" smtClean="0"/>
                <a:t>uur</a:t>
              </a:r>
              <a:r>
                <a:rPr lang="de-DE" sz="1600" dirty="0" smtClean="0"/>
                <a:t>                  </a:t>
              </a:r>
              <a:r>
                <a:rPr lang="de-DE" sz="1600" dirty="0"/>
                <a:t>6 </a:t>
              </a:r>
              <a:r>
                <a:rPr lang="de-DE" sz="1600" dirty="0" err="1" smtClean="0"/>
                <a:t>uur</a:t>
              </a:r>
              <a:endParaRPr lang="de-DE" sz="1600" dirty="0"/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914275" y="2691299"/>
              <a:ext cx="8064083" cy="3350798"/>
            </a:xfrm>
            <a:custGeom>
              <a:avLst/>
              <a:gdLst>
                <a:gd name="connsiteX0" fmla="*/ 0 w 7080250"/>
                <a:gd name="connsiteY0" fmla="*/ 637309 h 2942461"/>
                <a:gd name="connsiteX1" fmla="*/ 177800 w 7080250"/>
                <a:gd name="connsiteY1" fmla="*/ 357909 h 2942461"/>
                <a:gd name="connsiteX2" fmla="*/ 368300 w 7080250"/>
                <a:gd name="connsiteY2" fmla="*/ 97559 h 2942461"/>
                <a:gd name="connsiteX3" fmla="*/ 609600 w 7080250"/>
                <a:gd name="connsiteY3" fmla="*/ 2309 h 2942461"/>
                <a:gd name="connsiteX4" fmla="*/ 831850 w 7080250"/>
                <a:gd name="connsiteY4" fmla="*/ 180109 h 2942461"/>
                <a:gd name="connsiteX5" fmla="*/ 1035050 w 7080250"/>
                <a:gd name="connsiteY5" fmla="*/ 491259 h 2942461"/>
                <a:gd name="connsiteX6" fmla="*/ 1238250 w 7080250"/>
                <a:gd name="connsiteY6" fmla="*/ 783359 h 2942461"/>
                <a:gd name="connsiteX7" fmla="*/ 1492250 w 7080250"/>
                <a:gd name="connsiteY7" fmla="*/ 1075459 h 2942461"/>
                <a:gd name="connsiteX8" fmla="*/ 1752600 w 7080250"/>
                <a:gd name="connsiteY8" fmla="*/ 1189759 h 2942461"/>
                <a:gd name="connsiteX9" fmla="*/ 1974850 w 7080250"/>
                <a:gd name="connsiteY9" fmla="*/ 1075459 h 2942461"/>
                <a:gd name="connsiteX10" fmla="*/ 2108200 w 7080250"/>
                <a:gd name="connsiteY10" fmla="*/ 707159 h 2942461"/>
                <a:gd name="connsiteX11" fmla="*/ 2203450 w 7080250"/>
                <a:gd name="connsiteY11" fmla="*/ 497609 h 2942461"/>
                <a:gd name="connsiteX12" fmla="*/ 2368550 w 7080250"/>
                <a:gd name="connsiteY12" fmla="*/ 478559 h 2942461"/>
                <a:gd name="connsiteX13" fmla="*/ 2654300 w 7080250"/>
                <a:gd name="connsiteY13" fmla="*/ 580159 h 2942461"/>
                <a:gd name="connsiteX14" fmla="*/ 2971800 w 7080250"/>
                <a:gd name="connsiteY14" fmla="*/ 789709 h 2942461"/>
                <a:gd name="connsiteX15" fmla="*/ 3314700 w 7080250"/>
                <a:gd name="connsiteY15" fmla="*/ 1259609 h 2942461"/>
                <a:gd name="connsiteX16" fmla="*/ 3752850 w 7080250"/>
                <a:gd name="connsiteY16" fmla="*/ 1951759 h 2942461"/>
                <a:gd name="connsiteX17" fmla="*/ 4076700 w 7080250"/>
                <a:gd name="connsiteY17" fmla="*/ 2478809 h 2942461"/>
                <a:gd name="connsiteX18" fmla="*/ 4248150 w 7080250"/>
                <a:gd name="connsiteY18" fmla="*/ 2643909 h 2942461"/>
                <a:gd name="connsiteX19" fmla="*/ 4794250 w 7080250"/>
                <a:gd name="connsiteY19" fmla="*/ 2878859 h 2942461"/>
                <a:gd name="connsiteX20" fmla="*/ 5441950 w 7080250"/>
                <a:gd name="connsiteY20" fmla="*/ 2942359 h 2942461"/>
                <a:gd name="connsiteX21" fmla="*/ 6134100 w 7080250"/>
                <a:gd name="connsiteY21" fmla="*/ 2885209 h 2942461"/>
                <a:gd name="connsiteX22" fmla="*/ 6559550 w 7080250"/>
                <a:gd name="connsiteY22" fmla="*/ 2631209 h 2942461"/>
                <a:gd name="connsiteX23" fmla="*/ 6826250 w 7080250"/>
                <a:gd name="connsiteY23" fmla="*/ 2021609 h 2942461"/>
                <a:gd name="connsiteX24" fmla="*/ 7080250 w 7080250"/>
                <a:gd name="connsiteY24" fmla="*/ 611909 h 2942461"/>
                <a:gd name="connsiteX0" fmla="*/ 0 w 7080250"/>
                <a:gd name="connsiteY0" fmla="*/ 637309 h 2942461"/>
                <a:gd name="connsiteX1" fmla="*/ 177800 w 7080250"/>
                <a:gd name="connsiteY1" fmla="*/ 357909 h 2942461"/>
                <a:gd name="connsiteX2" fmla="*/ 368300 w 7080250"/>
                <a:gd name="connsiteY2" fmla="*/ 97559 h 2942461"/>
                <a:gd name="connsiteX3" fmla="*/ 609600 w 7080250"/>
                <a:gd name="connsiteY3" fmla="*/ 2309 h 2942461"/>
                <a:gd name="connsiteX4" fmla="*/ 831850 w 7080250"/>
                <a:gd name="connsiteY4" fmla="*/ 180109 h 2942461"/>
                <a:gd name="connsiteX5" fmla="*/ 1035050 w 7080250"/>
                <a:gd name="connsiteY5" fmla="*/ 491259 h 2942461"/>
                <a:gd name="connsiteX6" fmla="*/ 1238250 w 7080250"/>
                <a:gd name="connsiteY6" fmla="*/ 783359 h 2942461"/>
                <a:gd name="connsiteX7" fmla="*/ 1492250 w 7080250"/>
                <a:gd name="connsiteY7" fmla="*/ 1075459 h 2942461"/>
                <a:gd name="connsiteX8" fmla="*/ 1752600 w 7080250"/>
                <a:gd name="connsiteY8" fmla="*/ 1189759 h 2942461"/>
                <a:gd name="connsiteX9" fmla="*/ 1974850 w 7080250"/>
                <a:gd name="connsiteY9" fmla="*/ 1075459 h 2942461"/>
                <a:gd name="connsiteX10" fmla="*/ 2108200 w 7080250"/>
                <a:gd name="connsiteY10" fmla="*/ 707159 h 2942461"/>
                <a:gd name="connsiteX11" fmla="*/ 2203450 w 7080250"/>
                <a:gd name="connsiteY11" fmla="*/ 497609 h 2942461"/>
                <a:gd name="connsiteX12" fmla="*/ 2368550 w 7080250"/>
                <a:gd name="connsiteY12" fmla="*/ 478559 h 2942461"/>
                <a:gd name="connsiteX13" fmla="*/ 2654300 w 7080250"/>
                <a:gd name="connsiteY13" fmla="*/ 580159 h 2942461"/>
                <a:gd name="connsiteX14" fmla="*/ 2971800 w 7080250"/>
                <a:gd name="connsiteY14" fmla="*/ 789709 h 2942461"/>
                <a:gd name="connsiteX15" fmla="*/ 3314700 w 7080250"/>
                <a:gd name="connsiteY15" fmla="*/ 1259609 h 2942461"/>
                <a:gd name="connsiteX16" fmla="*/ 3752850 w 7080250"/>
                <a:gd name="connsiteY16" fmla="*/ 1951759 h 2942461"/>
                <a:gd name="connsiteX17" fmla="*/ 4076700 w 7080250"/>
                <a:gd name="connsiteY17" fmla="*/ 2478809 h 2942461"/>
                <a:gd name="connsiteX18" fmla="*/ 4305300 w 7080250"/>
                <a:gd name="connsiteY18" fmla="*/ 2675659 h 2942461"/>
                <a:gd name="connsiteX19" fmla="*/ 4794250 w 7080250"/>
                <a:gd name="connsiteY19" fmla="*/ 2878859 h 2942461"/>
                <a:gd name="connsiteX20" fmla="*/ 5441950 w 7080250"/>
                <a:gd name="connsiteY20" fmla="*/ 2942359 h 2942461"/>
                <a:gd name="connsiteX21" fmla="*/ 6134100 w 7080250"/>
                <a:gd name="connsiteY21" fmla="*/ 2885209 h 2942461"/>
                <a:gd name="connsiteX22" fmla="*/ 6559550 w 7080250"/>
                <a:gd name="connsiteY22" fmla="*/ 2631209 h 2942461"/>
                <a:gd name="connsiteX23" fmla="*/ 6826250 w 7080250"/>
                <a:gd name="connsiteY23" fmla="*/ 2021609 h 2942461"/>
                <a:gd name="connsiteX24" fmla="*/ 7080250 w 7080250"/>
                <a:gd name="connsiteY24" fmla="*/ 611909 h 2942461"/>
                <a:gd name="connsiteX0" fmla="*/ 0 w 7080250"/>
                <a:gd name="connsiteY0" fmla="*/ 637309 h 2942461"/>
                <a:gd name="connsiteX1" fmla="*/ 177800 w 7080250"/>
                <a:gd name="connsiteY1" fmla="*/ 357909 h 2942461"/>
                <a:gd name="connsiteX2" fmla="*/ 368300 w 7080250"/>
                <a:gd name="connsiteY2" fmla="*/ 97559 h 2942461"/>
                <a:gd name="connsiteX3" fmla="*/ 609600 w 7080250"/>
                <a:gd name="connsiteY3" fmla="*/ 2309 h 2942461"/>
                <a:gd name="connsiteX4" fmla="*/ 831850 w 7080250"/>
                <a:gd name="connsiteY4" fmla="*/ 180109 h 2942461"/>
                <a:gd name="connsiteX5" fmla="*/ 1035050 w 7080250"/>
                <a:gd name="connsiteY5" fmla="*/ 491259 h 2942461"/>
                <a:gd name="connsiteX6" fmla="*/ 1238250 w 7080250"/>
                <a:gd name="connsiteY6" fmla="*/ 783359 h 2942461"/>
                <a:gd name="connsiteX7" fmla="*/ 1492250 w 7080250"/>
                <a:gd name="connsiteY7" fmla="*/ 1075459 h 2942461"/>
                <a:gd name="connsiteX8" fmla="*/ 1752600 w 7080250"/>
                <a:gd name="connsiteY8" fmla="*/ 1189759 h 2942461"/>
                <a:gd name="connsiteX9" fmla="*/ 1974850 w 7080250"/>
                <a:gd name="connsiteY9" fmla="*/ 1075459 h 2942461"/>
                <a:gd name="connsiteX10" fmla="*/ 2108200 w 7080250"/>
                <a:gd name="connsiteY10" fmla="*/ 707159 h 2942461"/>
                <a:gd name="connsiteX11" fmla="*/ 2216150 w 7080250"/>
                <a:gd name="connsiteY11" fmla="*/ 523009 h 2942461"/>
                <a:gd name="connsiteX12" fmla="*/ 2368550 w 7080250"/>
                <a:gd name="connsiteY12" fmla="*/ 478559 h 2942461"/>
                <a:gd name="connsiteX13" fmla="*/ 2654300 w 7080250"/>
                <a:gd name="connsiteY13" fmla="*/ 580159 h 2942461"/>
                <a:gd name="connsiteX14" fmla="*/ 2971800 w 7080250"/>
                <a:gd name="connsiteY14" fmla="*/ 789709 h 2942461"/>
                <a:gd name="connsiteX15" fmla="*/ 3314700 w 7080250"/>
                <a:gd name="connsiteY15" fmla="*/ 1259609 h 2942461"/>
                <a:gd name="connsiteX16" fmla="*/ 3752850 w 7080250"/>
                <a:gd name="connsiteY16" fmla="*/ 1951759 h 2942461"/>
                <a:gd name="connsiteX17" fmla="*/ 4076700 w 7080250"/>
                <a:gd name="connsiteY17" fmla="*/ 2478809 h 2942461"/>
                <a:gd name="connsiteX18" fmla="*/ 4305300 w 7080250"/>
                <a:gd name="connsiteY18" fmla="*/ 2675659 h 2942461"/>
                <a:gd name="connsiteX19" fmla="*/ 4794250 w 7080250"/>
                <a:gd name="connsiteY19" fmla="*/ 2878859 h 2942461"/>
                <a:gd name="connsiteX20" fmla="*/ 5441950 w 7080250"/>
                <a:gd name="connsiteY20" fmla="*/ 2942359 h 2942461"/>
                <a:gd name="connsiteX21" fmla="*/ 6134100 w 7080250"/>
                <a:gd name="connsiteY21" fmla="*/ 2885209 h 2942461"/>
                <a:gd name="connsiteX22" fmla="*/ 6559550 w 7080250"/>
                <a:gd name="connsiteY22" fmla="*/ 2631209 h 2942461"/>
                <a:gd name="connsiteX23" fmla="*/ 6826250 w 7080250"/>
                <a:gd name="connsiteY23" fmla="*/ 2021609 h 2942461"/>
                <a:gd name="connsiteX24" fmla="*/ 7080250 w 7080250"/>
                <a:gd name="connsiteY24" fmla="*/ 611909 h 2942461"/>
                <a:gd name="connsiteX0" fmla="*/ 0 w 7080250"/>
                <a:gd name="connsiteY0" fmla="*/ 636843 h 2941995"/>
                <a:gd name="connsiteX1" fmla="*/ 177800 w 7080250"/>
                <a:gd name="connsiteY1" fmla="*/ 357443 h 2941995"/>
                <a:gd name="connsiteX2" fmla="*/ 393700 w 7080250"/>
                <a:gd name="connsiteY2" fmla="*/ 103443 h 2941995"/>
                <a:gd name="connsiteX3" fmla="*/ 609600 w 7080250"/>
                <a:gd name="connsiteY3" fmla="*/ 1843 h 2941995"/>
                <a:gd name="connsiteX4" fmla="*/ 831850 w 7080250"/>
                <a:gd name="connsiteY4" fmla="*/ 179643 h 2941995"/>
                <a:gd name="connsiteX5" fmla="*/ 1035050 w 7080250"/>
                <a:gd name="connsiteY5" fmla="*/ 490793 h 2941995"/>
                <a:gd name="connsiteX6" fmla="*/ 1238250 w 7080250"/>
                <a:gd name="connsiteY6" fmla="*/ 782893 h 2941995"/>
                <a:gd name="connsiteX7" fmla="*/ 1492250 w 7080250"/>
                <a:gd name="connsiteY7" fmla="*/ 1074993 h 2941995"/>
                <a:gd name="connsiteX8" fmla="*/ 1752600 w 7080250"/>
                <a:gd name="connsiteY8" fmla="*/ 1189293 h 2941995"/>
                <a:gd name="connsiteX9" fmla="*/ 1974850 w 7080250"/>
                <a:gd name="connsiteY9" fmla="*/ 1074993 h 2941995"/>
                <a:gd name="connsiteX10" fmla="*/ 2108200 w 7080250"/>
                <a:gd name="connsiteY10" fmla="*/ 706693 h 2941995"/>
                <a:gd name="connsiteX11" fmla="*/ 2216150 w 7080250"/>
                <a:gd name="connsiteY11" fmla="*/ 522543 h 2941995"/>
                <a:gd name="connsiteX12" fmla="*/ 2368550 w 7080250"/>
                <a:gd name="connsiteY12" fmla="*/ 478093 h 2941995"/>
                <a:gd name="connsiteX13" fmla="*/ 2654300 w 7080250"/>
                <a:gd name="connsiteY13" fmla="*/ 579693 h 2941995"/>
                <a:gd name="connsiteX14" fmla="*/ 2971800 w 7080250"/>
                <a:gd name="connsiteY14" fmla="*/ 789243 h 2941995"/>
                <a:gd name="connsiteX15" fmla="*/ 3314700 w 7080250"/>
                <a:gd name="connsiteY15" fmla="*/ 1259143 h 2941995"/>
                <a:gd name="connsiteX16" fmla="*/ 3752850 w 7080250"/>
                <a:gd name="connsiteY16" fmla="*/ 1951293 h 2941995"/>
                <a:gd name="connsiteX17" fmla="*/ 4076700 w 7080250"/>
                <a:gd name="connsiteY17" fmla="*/ 2478343 h 2941995"/>
                <a:gd name="connsiteX18" fmla="*/ 4305300 w 7080250"/>
                <a:gd name="connsiteY18" fmla="*/ 2675193 h 2941995"/>
                <a:gd name="connsiteX19" fmla="*/ 4794250 w 7080250"/>
                <a:gd name="connsiteY19" fmla="*/ 2878393 h 2941995"/>
                <a:gd name="connsiteX20" fmla="*/ 5441950 w 7080250"/>
                <a:gd name="connsiteY20" fmla="*/ 2941893 h 2941995"/>
                <a:gd name="connsiteX21" fmla="*/ 6134100 w 7080250"/>
                <a:gd name="connsiteY21" fmla="*/ 2884743 h 2941995"/>
                <a:gd name="connsiteX22" fmla="*/ 6559550 w 7080250"/>
                <a:gd name="connsiteY22" fmla="*/ 2630743 h 2941995"/>
                <a:gd name="connsiteX23" fmla="*/ 6826250 w 7080250"/>
                <a:gd name="connsiteY23" fmla="*/ 2021143 h 2941995"/>
                <a:gd name="connsiteX24" fmla="*/ 7080250 w 7080250"/>
                <a:gd name="connsiteY24" fmla="*/ 611443 h 2941995"/>
                <a:gd name="connsiteX0" fmla="*/ 0 w 7080250"/>
                <a:gd name="connsiteY0" fmla="*/ 636843 h 2941995"/>
                <a:gd name="connsiteX1" fmla="*/ 177800 w 7080250"/>
                <a:gd name="connsiteY1" fmla="*/ 357443 h 2941995"/>
                <a:gd name="connsiteX2" fmla="*/ 393700 w 7080250"/>
                <a:gd name="connsiteY2" fmla="*/ 103443 h 2941995"/>
                <a:gd name="connsiteX3" fmla="*/ 609600 w 7080250"/>
                <a:gd name="connsiteY3" fmla="*/ 1843 h 2941995"/>
                <a:gd name="connsiteX4" fmla="*/ 831850 w 7080250"/>
                <a:gd name="connsiteY4" fmla="*/ 179643 h 2941995"/>
                <a:gd name="connsiteX5" fmla="*/ 1035050 w 7080250"/>
                <a:gd name="connsiteY5" fmla="*/ 490793 h 2941995"/>
                <a:gd name="connsiteX6" fmla="*/ 1238250 w 7080250"/>
                <a:gd name="connsiteY6" fmla="*/ 782893 h 2941995"/>
                <a:gd name="connsiteX7" fmla="*/ 1492250 w 7080250"/>
                <a:gd name="connsiteY7" fmla="*/ 1074993 h 2941995"/>
                <a:gd name="connsiteX8" fmla="*/ 1752600 w 7080250"/>
                <a:gd name="connsiteY8" fmla="*/ 1189293 h 2941995"/>
                <a:gd name="connsiteX9" fmla="*/ 1974850 w 7080250"/>
                <a:gd name="connsiteY9" fmla="*/ 1074993 h 2941995"/>
                <a:gd name="connsiteX10" fmla="*/ 2108200 w 7080250"/>
                <a:gd name="connsiteY10" fmla="*/ 706693 h 2941995"/>
                <a:gd name="connsiteX11" fmla="*/ 2216150 w 7080250"/>
                <a:gd name="connsiteY11" fmla="*/ 522543 h 2941995"/>
                <a:gd name="connsiteX12" fmla="*/ 2368550 w 7080250"/>
                <a:gd name="connsiteY12" fmla="*/ 478093 h 2941995"/>
                <a:gd name="connsiteX13" fmla="*/ 2654300 w 7080250"/>
                <a:gd name="connsiteY13" fmla="*/ 579693 h 2941995"/>
                <a:gd name="connsiteX14" fmla="*/ 2971800 w 7080250"/>
                <a:gd name="connsiteY14" fmla="*/ 789243 h 2941995"/>
                <a:gd name="connsiteX15" fmla="*/ 3314700 w 7080250"/>
                <a:gd name="connsiteY15" fmla="*/ 1259143 h 2941995"/>
                <a:gd name="connsiteX16" fmla="*/ 3752850 w 7080250"/>
                <a:gd name="connsiteY16" fmla="*/ 1951293 h 2941995"/>
                <a:gd name="connsiteX17" fmla="*/ 4057650 w 7080250"/>
                <a:gd name="connsiteY17" fmla="*/ 2433893 h 2941995"/>
                <a:gd name="connsiteX18" fmla="*/ 4305300 w 7080250"/>
                <a:gd name="connsiteY18" fmla="*/ 2675193 h 2941995"/>
                <a:gd name="connsiteX19" fmla="*/ 4794250 w 7080250"/>
                <a:gd name="connsiteY19" fmla="*/ 2878393 h 2941995"/>
                <a:gd name="connsiteX20" fmla="*/ 5441950 w 7080250"/>
                <a:gd name="connsiteY20" fmla="*/ 2941893 h 2941995"/>
                <a:gd name="connsiteX21" fmla="*/ 6134100 w 7080250"/>
                <a:gd name="connsiteY21" fmla="*/ 2884743 h 2941995"/>
                <a:gd name="connsiteX22" fmla="*/ 6559550 w 7080250"/>
                <a:gd name="connsiteY22" fmla="*/ 2630743 h 2941995"/>
                <a:gd name="connsiteX23" fmla="*/ 6826250 w 7080250"/>
                <a:gd name="connsiteY23" fmla="*/ 2021143 h 2941995"/>
                <a:gd name="connsiteX24" fmla="*/ 7080250 w 7080250"/>
                <a:gd name="connsiteY24" fmla="*/ 611443 h 2941995"/>
                <a:gd name="connsiteX0" fmla="*/ 0 w 7080250"/>
                <a:gd name="connsiteY0" fmla="*/ 636843 h 2941995"/>
                <a:gd name="connsiteX1" fmla="*/ 177800 w 7080250"/>
                <a:gd name="connsiteY1" fmla="*/ 357443 h 2941995"/>
                <a:gd name="connsiteX2" fmla="*/ 393700 w 7080250"/>
                <a:gd name="connsiteY2" fmla="*/ 103443 h 2941995"/>
                <a:gd name="connsiteX3" fmla="*/ 609600 w 7080250"/>
                <a:gd name="connsiteY3" fmla="*/ 1843 h 2941995"/>
                <a:gd name="connsiteX4" fmla="*/ 831850 w 7080250"/>
                <a:gd name="connsiteY4" fmla="*/ 179643 h 2941995"/>
                <a:gd name="connsiteX5" fmla="*/ 1035050 w 7080250"/>
                <a:gd name="connsiteY5" fmla="*/ 490793 h 2941995"/>
                <a:gd name="connsiteX6" fmla="*/ 1238250 w 7080250"/>
                <a:gd name="connsiteY6" fmla="*/ 782893 h 2941995"/>
                <a:gd name="connsiteX7" fmla="*/ 1492250 w 7080250"/>
                <a:gd name="connsiteY7" fmla="*/ 1074993 h 2941995"/>
                <a:gd name="connsiteX8" fmla="*/ 1752600 w 7080250"/>
                <a:gd name="connsiteY8" fmla="*/ 1189293 h 2941995"/>
                <a:gd name="connsiteX9" fmla="*/ 1974850 w 7080250"/>
                <a:gd name="connsiteY9" fmla="*/ 1074993 h 2941995"/>
                <a:gd name="connsiteX10" fmla="*/ 2108200 w 7080250"/>
                <a:gd name="connsiteY10" fmla="*/ 706693 h 2941995"/>
                <a:gd name="connsiteX11" fmla="*/ 2235200 w 7080250"/>
                <a:gd name="connsiteY11" fmla="*/ 528893 h 2941995"/>
                <a:gd name="connsiteX12" fmla="*/ 2368550 w 7080250"/>
                <a:gd name="connsiteY12" fmla="*/ 478093 h 2941995"/>
                <a:gd name="connsiteX13" fmla="*/ 2654300 w 7080250"/>
                <a:gd name="connsiteY13" fmla="*/ 579693 h 2941995"/>
                <a:gd name="connsiteX14" fmla="*/ 2971800 w 7080250"/>
                <a:gd name="connsiteY14" fmla="*/ 789243 h 2941995"/>
                <a:gd name="connsiteX15" fmla="*/ 3314700 w 7080250"/>
                <a:gd name="connsiteY15" fmla="*/ 1259143 h 2941995"/>
                <a:gd name="connsiteX16" fmla="*/ 3752850 w 7080250"/>
                <a:gd name="connsiteY16" fmla="*/ 1951293 h 2941995"/>
                <a:gd name="connsiteX17" fmla="*/ 4057650 w 7080250"/>
                <a:gd name="connsiteY17" fmla="*/ 2433893 h 2941995"/>
                <a:gd name="connsiteX18" fmla="*/ 4305300 w 7080250"/>
                <a:gd name="connsiteY18" fmla="*/ 2675193 h 2941995"/>
                <a:gd name="connsiteX19" fmla="*/ 4794250 w 7080250"/>
                <a:gd name="connsiteY19" fmla="*/ 2878393 h 2941995"/>
                <a:gd name="connsiteX20" fmla="*/ 5441950 w 7080250"/>
                <a:gd name="connsiteY20" fmla="*/ 2941893 h 2941995"/>
                <a:gd name="connsiteX21" fmla="*/ 6134100 w 7080250"/>
                <a:gd name="connsiteY21" fmla="*/ 2884743 h 2941995"/>
                <a:gd name="connsiteX22" fmla="*/ 6559550 w 7080250"/>
                <a:gd name="connsiteY22" fmla="*/ 2630743 h 2941995"/>
                <a:gd name="connsiteX23" fmla="*/ 6826250 w 7080250"/>
                <a:gd name="connsiteY23" fmla="*/ 2021143 h 2941995"/>
                <a:gd name="connsiteX24" fmla="*/ 7080250 w 7080250"/>
                <a:gd name="connsiteY24" fmla="*/ 611443 h 2941995"/>
                <a:gd name="connsiteX0" fmla="*/ 0 w 7080250"/>
                <a:gd name="connsiteY0" fmla="*/ 636843 h 2941995"/>
                <a:gd name="connsiteX1" fmla="*/ 177800 w 7080250"/>
                <a:gd name="connsiteY1" fmla="*/ 357443 h 2941995"/>
                <a:gd name="connsiteX2" fmla="*/ 393700 w 7080250"/>
                <a:gd name="connsiteY2" fmla="*/ 103443 h 2941995"/>
                <a:gd name="connsiteX3" fmla="*/ 609600 w 7080250"/>
                <a:gd name="connsiteY3" fmla="*/ 1843 h 2941995"/>
                <a:gd name="connsiteX4" fmla="*/ 831850 w 7080250"/>
                <a:gd name="connsiteY4" fmla="*/ 179643 h 2941995"/>
                <a:gd name="connsiteX5" fmla="*/ 1035050 w 7080250"/>
                <a:gd name="connsiteY5" fmla="*/ 490793 h 2941995"/>
                <a:gd name="connsiteX6" fmla="*/ 1238250 w 7080250"/>
                <a:gd name="connsiteY6" fmla="*/ 782893 h 2941995"/>
                <a:gd name="connsiteX7" fmla="*/ 1492250 w 7080250"/>
                <a:gd name="connsiteY7" fmla="*/ 1074993 h 2941995"/>
                <a:gd name="connsiteX8" fmla="*/ 1752600 w 7080250"/>
                <a:gd name="connsiteY8" fmla="*/ 1189293 h 2941995"/>
                <a:gd name="connsiteX9" fmla="*/ 1974850 w 7080250"/>
                <a:gd name="connsiteY9" fmla="*/ 1074993 h 2941995"/>
                <a:gd name="connsiteX10" fmla="*/ 2108200 w 7080250"/>
                <a:gd name="connsiteY10" fmla="*/ 706693 h 2941995"/>
                <a:gd name="connsiteX11" fmla="*/ 2235200 w 7080250"/>
                <a:gd name="connsiteY11" fmla="*/ 528893 h 2941995"/>
                <a:gd name="connsiteX12" fmla="*/ 2421890 w 7080250"/>
                <a:gd name="connsiteY12" fmla="*/ 500953 h 2941995"/>
                <a:gd name="connsiteX13" fmla="*/ 2654300 w 7080250"/>
                <a:gd name="connsiteY13" fmla="*/ 579693 h 2941995"/>
                <a:gd name="connsiteX14" fmla="*/ 2971800 w 7080250"/>
                <a:gd name="connsiteY14" fmla="*/ 789243 h 2941995"/>
                <a:gd name="connsiteX15" fmla="*/ 3314700 w 7080250"/>
                <a:gd name="connsiteY15" fmla="*/ 1259143 h 2941995"/>
                <a:gd name="connsiteX16" fmla="*/ 3752850 w 7080250"/>
                <a:gd name="connsiteY16" fmla="*/ 1951293 h 2941995"/>
                <a:gd name="connsiteX17" fmla="*/ 4057650 w 7080250"/>
                <a:gd name="connsiteY17" fmla="*/ 2433893 h 2941995"/>
                <a:gd name="connsiteX18" fmla="*/ 4305300 w 7080250"/>
                <a:gd name="connsiteY18" fmla="*/ 2675193 h 2941995"/>
                <a:gd name="connsiteX19" fmla="*/ 4794250 w 7080250"/>
                <a:gd name="connsiteY19" fmla="*/ 2878393 h 2941995"/>
                <a:gd name="connsiteX20" fmla="*/ 5441950 w 7080250"/>
                <a:gd name="connsiteY20" fmla="*/ 2941893 h 2941995"/>
                <a:gd name="connsiteX21" fmla="*/ 6134100 w 7080250"/>
                <a:gd name="connsiteY21" fmla="*/ 2884743 h 2941995"/>
                <a:gd name="connsiteX22" fmla="*/ 6559550 w 7080250"/>
                <a:gd name="connsiteY22" fmla="*/ 2630743 h 2941995"/>
                <a:gd name="connsiteX23" fmla="*/ 6826250 w 7080250"/>
                <a:gd name="connsiteY23" fmla="*/ 2021143 h 2941995"/>
                <a:gd name="connsiteX24" fmla="*/ 7080250 w 7080250"/>
                <a:gd name="connsiteY24" fmla="*/ 611443 h 2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80250" h="2941995">
                  <a:moveTo>
                    <a:pt x="0" y="636843"/>
                  </a:moveTo>
                  <a:cubicBezTo>
                    <a:pt x="58208" y="542122"/>
                    <a:pt x="112183" y="446343"/>
                    <a:pt x="177800" y="357443"/>
                  </a:cubicBezTo>
                  <a:cubicBezTo>
                    <a:pt x="243417" y="268543"/>
                    <a:pt x="321733" y="162710"/>
                    <a:pt x="393700" y="103443"/>
                  </a:cubicBezTo>
                  <a:cubicBezTo>
                    <a:pt x="465667" y="44176"/>
                    <a:pt x="536575" y="-10857"/>
                    <a:pt x="609600" y="1843"/>
                  </a:cubicBezTo>
                  <a:cubicBezTo>
                    <a:pt x="682625" y="14543"/>
                    <a:pt x="760942" y="98151"/>
                    <a:pt x="831850" y="179643"/>
                  </a:cubicBezTo>
                  <a:cubicBezTo>
                    <a:pt x="902758" y="261135"/>
                    <a:pt x="967317" y="390251"/>
                    <a:pt x="1035050" y="490793"/>
                  </a:cubicBezTo>
                  <a:cubicBezTo>
                    <a:pt x="1102783" y="591335"/>
                    <a:pt x="1162050" y="685526"/>
                    <a:pt x="1238250" y="782893"/>
                  </a:cubicBezTo>
                  <a:cubicBezTo>
                    <a:pt x="1314450" y="880260"/>
                    <a:pt x="1406525" y="1007260"/>
                    <a:pt x="1492250" y="1074993"/>
                  </a:cubicBezTo>
                  <a:cubicBezTo>
                    <a:pt x="1577975" y="1142726"/>
                    <a:pt x="1672167" y="1189293"/>
                    <a:pt x="1752600" y="1189293"/>
                  </a:cubicBezTo>
                  <a:cubicBezTo>
                    <a:pt x="1833033" y="1189293"/>
                    <a:pt x="1915583" y="1155426"/>
                    <a:pt x="1974850" y="1074993"/>
                  </a:cubicBezTo>
                  <a:cubicBezTo>
                    <a:pt x="2034117" y="994560"/>
                    <a:pt x="2064808" y="797710"/>
                    <a:pt x="2108200" y="706693"/>
                  </a:cubicBezTo>
                  <a:cubicBezTo>
                    <a:pt x="2151592" y="615676"/>
                    <a:pt x="2182918" y="563183"/>
                    <a:pt x="2235200" y="528893"/>
                  </a:cubicBezTo>
                  <a:cubicBezTo>
                    <a:pt x="2287482" y="494603"/>
                    <a:pt x="2352040" y="492486"/>
                    <a:pt x="2421890" y="500953"/>
                  </a:cubicBezTo>
                  <a:cubicBezTo>
                    <a:pt x="2491740" y="509420"/>
                    <a:pt x="2562648" y="531645"/>
                    <a:pt x="2654300" y="579693"/>
                  </a:cubicBezTo>
                  <a:cubicBezTo>
                    <a:pt x="2745952" y="627741"/>
                    <a:pt x="2861733" y="676001"/>
                    <a:pt x="2971800" y="789243"/>
                  </a:cubicBezTo>
                  <a:cubicBezTo>
                    <a:pt x="3081867" y="902485"/>
                    <a:pt x="3184525" y="1065468"/>
                    <a:pt x="3314700" y="1259143"/>
                  </a:cubicBezTo>
                  <a:cubicBezTo>
                    <a:pt x="3444875" y="1452818"/>
                    <a:pt x="3629025" y="1755501"/>
                    <a:pt x="3752850" y="1951293"/>
                  </a:cubicBezTo>
                  <a:cubicBezTo>
                    <a:pt x="3876675" y="2147085"/>
                    <a:pt x="3965575" y="2313243"/>
                    <a:pt x="4057650" y="2433893"/>
                  </a:cubicBezTo>
                  <a:cubicBezTo>
                    <a:pt x="4149725" y="2554543"/>
                    <a:pt x="4182533" y="2601110"/>
                    <a:pt x="4305300" y="2675193"/>
                  </a:cubicBezTo>
                  <a:cubicBezTo>
                    <a:pt x="4428067" y="2749276"/>
                    <a:pt x="4604808" y="2833943"/>
                    <a:pt x="4794250" y="2878393"/>
                  </a:cubicBezTo>
                  <a:cubicBezTo>
                    <a:pt x="4983692" y="2922843"/>
                    <a:pt x="5218642" y="2940835"/>
                    <a:pt x="5441950" y="2941893"/>
                  </a:cubicBezTo>
                  <a:cubicBezTo>
                    <a:pt x="5665258" y="2942951"/>
                    <a:pt x="5947833" y="2936601"/>
                    <a:pt x="6134100" y="2884743"/>
                  </a:cubicBezTo>
                  <a:cubicBezTo>
                    <a:pt x="6320367" y="2832885"/>
                    <a:pt x="6444192" y="2774676"/>
                    <a:pt x="6559550" y="2630743"/>
                  </a:cubicBezTo>
                  <a:cubicBezTo>
                    <a:pt x="6674908" y="2486810"/>
                    <a:pt x="6739467" y="2357693"/>
                    <a:pt x="6826250" y="2021143"/>
                  </a:cubicBezTo>
                  <a:cubicBezTo>
                    <a:pt x="6913033" y="1684593"/>
                    <a:pt x="6996641" y="1148018"/>
                    <a:pt x="7080250" y="611443"/>
                  </a:cubicBezTo>
                </a:path>
              </a:pathLst>
            </a:custGeom>
            <a:noFill/>
            <a:ln w="57150" cap="flat" cmpd="sng" algn="ctr">
              <a:gradFill>
                <a:gsLst>
                  <a:gs pos="0">
                    <a:srgbClr val="0066CC"/>
                  </a:gs>
                  <a:gs pos="65000">
                    <a:srgbClr val="E60F3A"/>
                  </a:gs>
                  <a:gs pos="47000">
                    <a:srgbClr val="7D3C78"/>
                  </a:gs>
                  <a:gs pos="33000">
                    <a:srgbClr val="0070C0"/>
                  </a:gs>
                  <a:gs pos="100000">
                    <a:srgbClr val="F9072F"/>
                  </a:gs>
                  <a:gs pos="100000">
                    <a:srgbClr val="0066CC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8947497" y="3203885"/>
              <a:ext cx="153776" cy="4613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cxnSp>
          <p:nvCxnSpPr>
            <p:cNvPr id="29" name="Gerade Verbindung 28"/>
            <p:cNvCxnSpPr/>
            <p:nvPr/>
          </p:nvCxnSpPr>
          <p:spPr bwMode="auto">
            <a:xfrm>
              <a:off x="8956844" y="2127454"/>
              <a:ext cx="0" cy="42726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hteck 29"/>
            <p:cNvSpPr/>
            <p:nvPr/>
          </p:nvSpPr>
          <p:spPr bwMode="auto">
            <a:xfrm>
              <a:off x="811758" y="3255144"/>
              <a:ext cx="153776" cy="4100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cxnSp>
          <p:nvCxnSpPr>
            <p:cNvPr id="31" name="Gerade Verbindung 30"/>
            <p:cNvCxnSpPr/>
            <p:nvPr/>
          </p:nvCxnSpPr>
          <p:spPr bwMode="auto">
            <a:xfrm>
              <a:off x="960494" y="2129058"/>
              <a:ext cx="0" cy="42528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Sonne 62"/>
            <p:cNvSpPr/>
            <p:nvPr/>
          </p:nvSpPr>
          <p:spPr bwMode="auto">
            <a:xfrm>
              <a:off x="1780633" y="5997848"/>
              <a:ext cx="287017" cy="287876"/>
            </a:xfrm>
            <a:prstGeom prst="sun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sp>
          <p:nvSpPr>
            <p:cNvPr id="64" name="Mond 63"/>
            <p:cNvSpPr/>
            <p:nvPr/>
          </p:nvSpPr>
          <p:spPr bwMode="auto">
            <a:xfrm>
              <a:off x="5881325" y="6030294"/>
              <a:ext cx="154132" cy="222982"/>
            </a:xfrm>
            <a:prstGeom prst="moon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sp>
          <p:nvSpPr>
            <p:cNvPr id="65" name="Sonne 64"/>
            <p:cNvSpPr/>
            <p:nvPr/>
          </p:nvSpPr>
          <p:spPr bwMode="auto">
            <a:xfrm>
              <a:off x="3798956" y="5997848"/>
              <a:ext cx="287017" cy="287876"/>
            </a:xfrm>
            <a:prstGeom prst="sun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sp>
          <p:nvSpPr>
            <p:cNvPr id="66" name="Mond 65"/>
            <p:cNvSpPr/>
            <p:nvPr/>
          </p:nvSpPr>
          <p:spPr bwMode="auto">
            <a:xfrm>
              <a:off x="7931671" y="6030294"/>
              <a:ext cx="154132" cy="222982"/>
            </a:xfrm>
            <a:prstGeom prst="moon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sp>
          <p:nvSpPr>
            <p:cNvPr id="2060" name="Rechteck 2059"/>
            <p:cNvSpPr/>
            <p:nvPr/>
          </p:nvSpPr>
          <p:spPr bwMode="auto">
            <a:xfrm>
              <a:off x="9272588" y="2127430"/>
              <a:ext cx="450161" cy="270211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sp>
          <p:nvSpPr>
            <p:cNvPr id="73" name="Rechteck 72"/>
            <p:cNvSpPr/>
            <p:nvPr/>
          </p:nvSpPr>
          <p:spPr bwMode="auto">
            <a:xfrm>
              <a:off x="9261306" y="3784821"/>
              <a:ext cx="450161" cy="27021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48498"/>
              <a:endParaRPr lang="de-DE" sz="1400"/>
            </a:p>
          </p:txBody>
        </p:sp>
        <p:sp>
          <p:nvSpPr>
            <p:cNvPr id="2061" name="Textfeld 2060"/>
            <p:cNvSpPr txBox="1"/>
            <p:nvPr/>
          </p:nvSpPr>
          <p:spPr>
            <a:xfrm>
              <a:off x="9707244" y="1986109"/>
              <a:ext cx="1736781" cy="579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Activerend</a:t>
              </a:r>
              <a:r>
                <a:rPr lang="de-DE" b="1" dirty="0" smtClean="0"/>
                <a:t>:</a:t>
              </a:r>
              <a:endParaRPr lang="de-DE" b="1" dirty="0"/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9712246" y="3568975"/>
              <a:ext cx="2087050" cy="579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Ontspannend</a:t>
              </a:r>
              <a:r>
                <a:rPr lang="de-DE" b="1" dirty="0" smtClean="0"/>
                <a:t>:</a:t>
              </a:r>
              <a:endParaRPr lang="de-DE" b="1" dirty="0"/>
            </a:p>
          </p:txBody>
        </p:sp>
        <p:sp>
          <p:nvSpPr>
            <p:cNvPr id="2062" name="Textfeld 2061"/>
            <p:cNvSpPr txBox="1"/>
            <p:nvPr/>
          </p:nvSpPr>
          <p:spPr>
            <a:xfrm>
              <a:off x="9176723" y="2442465"/>
              <a:ext cx="2210416" cy="94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100" dirty="0" err="1" smtClean="0"/>
                <a:t>Daglicht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wit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vanaf</a:t>
              </a:r>
              <a:r>
                <a:rPr lang="de-DE" sz="1100" dirty="0" smtClean="0"/>
                <a:t> 6.500 </a:t>
              </a:r>
              <a:r>
                <a:rPr lang="de-DE" sz="1100" dirty="0"/>
                <a:t>Kelvin </a:t>
              </a:r>
              <a:r>
                <a:rPr lang="de-DE" sz="1100" dirty="0" smtClean="0"/>
                <a:t>en </a:t>
              </a:r>
              <a:r>
                <a:rPr lang="de-DE" sz="1100" dirty="0" err="1" smtClean="0"/>
                <a:t>hogere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belichtingssterkten</a:t>
              </a:r>
              <a:endParaRPr lang="de-DE" sz="1100" dirty="0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9182692" y="4115264"/>
              <a:ext cx="2210416" cy="94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err="1" smtClean="0"/>
                <a:t>Warmwit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vanaf</a:t>
              </a:r>
              <a:r>
                <a:rPr lang="de-DE" sz="1100" dirty="0" smtClean="0"/>
                <a:t> 3.000 </a:t>
              </a:r>
              <a:r>
                <a:rPr lang="de-DE" sz="1100" dirty="0"/>
                <a:t>Kelvin </a:t>
              </a:r>
              <a:r>
                <a:rPr lang="de-DE" sz="1100" dirty="0" smtClean="0"/>
                <a:t>en lagere </a:t>
              </a:r>
              <a:r>
                <a:rPr lang="de-DE" sz="1100" dirty="0" err="1" smtClean="0"/>
                <a:t>belichtingssterkten</a:t>
              </a:r>
              <a:endParaRPr lang="de-DE" sz="1100" dirty="0"/>
            </a:p>
          </p:txBody>
        </p:sp>
      </p:grpSp>
      <p:sp>
        <p:nvSpPr>
          <p:cNvPr id="34" name="Rechteck 57"/>
          <p:cNvSpPr>
            <a:spLocks noChangeArrowheads="1"/>
          </p:cNvSpPr>
          <p:nvPr/>
        </p:nvSpPr>
        <p:spPr bwMode="auto">
          <a:xfrm>
            <a:off x="0" y="4450556"/>
            <a:ext cx="9144000" cy="321469"/>
          </a:xfrm>
          <a:prstGeom prst="rect">
            <a:avLst/>
          </a:prstGeom>
          <a:gradFill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none" lIns="79572" tIns="39787" rIns="79572" bIns="39787" anchor="ctr"/>
          <a:lstStyle/>
          <a:p>
            <a:pPr defTabSz="848210">
              <a:lnSpc>
                <a:spcPct val="120000"/>
              </a:lnSpc>
            </a:pP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juiste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licht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juiste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tijdstip</a:t>
            </a: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itel 6"/>
          <p:cNvSpPr txBox="1">
            <a:spLocks/>
          </p:cNvSpPr>
          <p:nvPr/>
        </p:nvSpPr>
        <p:spPr>
          <a:xfrm>
            <a:off x="539552" y="418356"/>
            <a:ext cx="7992888" cy="857250"/>
          </a:xfrm>
          <a:prstGeom prst="rect">
            <a:avLst/>
          </a:prstGeom>
        </p:spPr>
        <p:txBody>
          <a:bodyPr/>
          <a:lstStyle>
            <a:lvl1pPr algn="l">
              <a:defRPr sz="20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 err="1" smtClean="0"/>
              <a:t>Human</a:t>
            </a:r>
            <a:r>
              <a:rPr lang="nl-NL" dirty="0" smtClean="0"/>
              <a:t> </a:t>
            </a:r>
            <a:r>
              <a:rPr lang="nl-NL" dirty="0" err="1" smtClean="0"/>
              <a:t>centric</a:t>
            </a:r>
            <a:r>
              <a:rPr lang="nl-NL" dirty="0" smtClean="0"/>
              <a:t> </a:t>
            </a:r>
            <a:r>
              <a:rPr lang="nl-NL" dirty="0" err="1" smtClean="0"/>
              <a:t>lighting</a:t>
            </a:r>
            <a:endParaRPr kumimoji="0" lang="de-DE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81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_Belviso_Schulungsraum_00039_DB_fertig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5000"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14522"/>
            <a:ext cx="9144000" cy="453852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1" y="114522"/>
            <a:ext cx="9144000" cy="4538529"/>
          </a:xfrm>
          <a:prstGeom prst="rect">
            <a:avLst/>
          </a:prstGeom>
          <a:solidFill>
            <a:srgbClr val="0070C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4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-108520" y="90830"/>
            <a:ext cx="9145618" cy="4538529"/>
          </a:xfrm>
          <a:prstGeom prst="rect">
            <a:avLst/>
          </a:prstGeom>
          <a:solidFill>
            <a:srgbClr val="FFC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4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-1617" y="3292100"/>
            <a:ext cx="7956855" cy="421217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chemeClr val="bg1">
                  <a:alpha val="6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0" tIns="39799" rIns="79599" bIns="39799" numCol="1" spcCol="0" rtlCol="0" anchor="ctr" anchorCtr="0" compatLnSpc="1">
            <a:prstTxWarp prst="textNoShape">
              <a:avLst/>
            </a:prstTxWarp>
          </a:bodyPr>
          <a:lstStyle/>
          <a:p>
            <a:pPr algn="l" defTabSz="848000"/>
            <a:r>
              <a:rPr lang="de-DE" sz="2400" b="1" dirty="0" err="1" smtClean="0"/>
              <a:t>Belviso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Active</a:t>
            </a:r>
            <a:r>
              <a:rPr lang="de-DE" sz="2400" b="1" dirty="0" smtClean="0"/>
              <a:t> LED</a:t>
            </a:r>
            <a:endParaRPr lang="de-DE" sz="2400" b="1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3632523"/>
            <a:ext cx="9144000" cy="379512"/>
            <a:chOff x="0" y="490"/>
            <a:chExt cx="6144" cy="3991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0" y="490"/>
              <a:ext cx="3120" cy="3991"/>
            </a:xfrm>
            <a:prstGeom prst="rect">
              <a:avLst/>
            </a:prstGeom>
            <a:gradFill rotWithShape="1">
              <a:gsLst>
                <a:gs pos="0">
                  <a:srgbClr val="DAEBFE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024" y="490"/>
              <a:ext cx="3120" cy="39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E4B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0" y="3719234"/>
            <a:ext cx="9144000" cy="292801"/>
            <a:chOff x="0" y="490"/>
            <a:chExt cx="6144" cy="3991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0" y="490"/>
              <a:ext cx="3120" cy="3991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3024" y="490"/>
              <a:ext cx="3120" cy="39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67544" y="3632522"/>
            <a:ext cx="504057" cy="437584"/>
            <a:chOff x="262" y="3817"/>
            <a:chExt cx="489" cy="484"/>
          </a:xfrm>
        </p:grpSpPr>
        <p:sp>
          <p:nvSpPr>
            <p:cNvPr id="25" name="Oval 29"/>
            <p:cNvSpPr>
              <a:spLocks noChangeArrowheads="1"/>
            </p:cNvSpPr>
            <p:nvPr/>
          </p:nvSpPr>
          <p:spPr bwMode="auto">
            <a:xfrm rot="1179141">
              <a:off x="262" y="3817"/>
              <a:ext cx="447" cy="48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48498"/>
              <a:endParaRPr lang="de-DE" sz="3100" b="1">
                <a:solidFill>
                  <a:schemeClr val="bg1"/>
                </a:solidFill>
              </a:endParaRPr>
            </a:p>
          </p:txBody>
        </p:sp>
        <p:pic>
          <p:nvPicPr>
            <p:cNvPr id="26" name="Picture 28" descr="TRI_Logo_4c_pos_deutsch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2113"/>
            <a:stretch>
              <a:fillRect/>
            </a:stretch>
          </p:blipFill>
          <p:spPr bwMode="auto">
            <a:xfrm>
              <a:off x="269" y="3823"/>
              <a:ext cx="482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3455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292E-6 -4.09722E-6 L 0.42709 0.0039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09 0.00391 L 0.84148 0.00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9" y="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CONNECTIVITY</a:t>
            </a:r>
            <a:endParaRPr lang="de-D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3557"/>
            <a:ext cx="6157592" cy="38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30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2051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4" name="think-cell Slide" r:id="rId3" imgW="360" imgH="360" progId="">
              <p:embed/>
            </p:oleObj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CONNECTIVITY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-314325"/>
            <a:ext cx="9126537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400" b="1" dirty="0" smtClean="0"/>
              <a:t>2011 Sint Pietersplein </a:t>
            </a:r>
            <a:r>
              <a:rPr lang="nl-NL" sz="1400" b="1" dirty="0" err="1" smtClean="0"/>
              <a:t>rome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xmlns="" val="7965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CONNECTIVITY</a:t>
            </a:r>
            <a:endParaRPr lang="de-D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0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91777" y="347663"/>
            <a:ext cx="7993063" cy="215900"/>
          </a:xfrm>
        </p:spPr>
        <p:txBody>
          <a:bodyPr/>
          <a:lstStyle/>
          <a:p>
            <a:r>
              <a:rPr lang="nl-NL" sz="1400" b="1" dirty="0" smtClean="0"/>
              <a:t>2013 Sint Pietersplein </a:t>
            </a:r>
            <a:r>
              <a:rPr lang="nl-NL" sz="1400" b="1" dirty="0" err="1" smtClean="0"/>
              <a:t>rome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xmlns="" val="139630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2" name="Gruppieren 2"/>
          <p:cNvGrpSpPr/>
          <p:nvPr/>
        </p:nvGrpSpPr>
        <p:grpSpPr>
          <a:xfrm>
            <a:off x="6905010" y="4497786"/>
            <a:ext cx="2238990" cy="666252"/>
            <a:chOff x="6905010" y="4443958"/>
            <a:chExt cx="2238990" cy="666252"/>
          </a:xfrm>
        </p:grpSpPr>
        <p:sp>
          <p:nvSpPr>
            <p:cNvPr id="6" name="Rechteck 5"/>
            <p:cNvSpPr/>
            <p:nvPr/>
          </p:nvSpPr>
          <p:spPr>
            <a:xfrm>
              <a:off x="6915898" y="4443958"/>
              <a:ext cx="2228102" cy="6662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181717"/>
                </a:clrFrom>
                <a:clrTo>
                  <a:srgbClr val="18171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671" b="32218"/>
            <a:stretch/>
          </p:blipFill>
          <p:spPr bwMode="auto">
            <a:xfrm>
              <a:off x="6905010" y="4482430"/>
              <a:ext cx="2203494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Abgerundetes Rechteck 8"/>
          <p:cNvSpPr/>
          <p:nvPr/>
        </p:nvSpPr>
        <p:spPr>
          <a:xfrm>
            <a:off x="31534" y="281019"/>
            <a:ext cx="572026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de-DE" sz="20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de-DE" sz="2000" b="1" kern="120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verlichting</a:t>
            </a:r>
            <a:r>
              <a:rPr lang="de-DE" sz="20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305658" y="2514786"/>
            <a:ext cx="522048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Ontwerp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armaturen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-684584" y="1001019"/>
            <a:ext cx="4824536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Levensduur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347864" y="350348"/>
            <a:ext cx="730830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Toekomstbestendig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94344" y="3939902"/>
            <a:ext cx="417626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Handleidingen?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635896" y="1511762"/>
            <a:ext cx="5092038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Belichtingssterkte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-1476672" y="2355726"/>
            <a:ext cx="754065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Computerwerkplekken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1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5868144" y="-144119"/>
            <a:ext cx="2232246" cy="2795291"/>
            <a:chOff x="5868144" y="-144119"/>
            <a:chExt cx="2232246" cy="2795291"/>
          </a:xfrm>
        </p:grpSpPr>
        <p:grpSp>
          <p:nvGrpSpPr>
            <p:cNvPr id="5" name="Gruppieren 6"/>
            <p:cNvGrpSpPr/>
            <p:nvPr/>
          </p:nvGrpSpPr>
          <p:grpSpPr>
            <a:xfrm>
              <a:off x="5868144" y="-144119"/>
              <a:ext cx="2232246" cy="2795291"/>
              <a:chOff x="5646763" y="-144119"/>
              <a:chExt cx="2885677" cy="2795291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5652120" y="-144119"/>
                <a:ext cx="2880320" cy="18796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de-DE" sz="1600" dirty="0">
                  <a:solidFill>
                    <a:schemeClr val="bg1"/>
                  </a:solidFill>
                  <a:latin typeface="Antique Olive Roman" pitchFamily="34" charset="0"/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5646763" y="1735503"/>
                <a:ext cx="2880320" cy="915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de-DE" sz="1600" dirty="0" smtClean="0">
                    <a:solidFill>
                      <a:schemeClr val="tx1"/>
                    </a:solidFill>
                    <a:latin typeface="Antique Olive Roman" pitchFamily="34" charset="0"/>
                    <a:cs typeface="Arial" panose="020B0604020202020204" pitchFamily="34" charset="0"/>
                  </a:rPr>
                  <a:t>HOUD HET SIMPEL</a:t>
                </a:r>
                <a:br>
                  <a:rPr lang="de-DE" sz="1600" dirty="0" smtClean="0">
                    <a:solidFill>
                      <a:schemeClr val="tx1"/>
                    </a:solidFill>
                    <a:latin typeface="Antique Olive Roman" pitchFamily="34" charset="0"/>
                    <a:cs typeface="Arial" panose="020B0604020202020204" pitchFamily="34" charset="0"/>
                  </a:rPr>
                </a:br>
                <a:r>
                  <a:rPr lang="de-DE" sz="1600" dirty="0" smtClean="0">
                    <a:solidFill>
                      <a:schemeClr val="tx1"/>
                    </a:solidFill>
                    <a:latin typeface="Antique Olive Roman" pitchFamily="34" charset="0"/>
                    <a:cs typeface="Arial" panose="020B0604020202020204" pitchFamily="34" charset="0"/>
                  </a:rPr>
                  <a:t>BESPAAR TIJD</a:t>
                </a:r>
                <a:endParaRPr lang="de-DE" sz="1600" dirty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181717"/>
                </a:clrFrom>
                <a:clrTo>
                  <a:srgbClr val="18171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671" b="32218"/>
            <a:stretch/>
          </p:blipFill>
          <p:spPr bwMode="auto">
            <a:xfrm>
              <a:off x="5868144" y="987574"/>
              <a:ext cx="2203494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hteck 1"/>
          <p:cNvSpPr/>
          <p:nvPr/>
        </p:nvSpPr>
        <p:spPr>
          <a:xfrm>
            <a:off x="445840" y="3003798"/>
            <a:ext cx="59983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SIMPEL 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RENOVEREN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25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2" name="Gruppieren 2"/>
          <p:cNvGrpSpPr/>
          <p:nvPr/>
        </p:nvGrpSpPr>
        <p:grpSpPr>
          <a:xfrm>
            <a:off x="6905010" y="4497786"/>
            <a:ext cx="2238990" cy="666252"/>
            <a:chOff x="6905010" y="4443958"/>
            <a:chExt cx="2238990" cy="666252"/>
          </a:xfrm>
        </p:grpSpPr>
        <p:sp>
          <p:nvSpPr>
            <p:cNvPr id="6" name="Rechteck 5"/>
            <p:cNvSpPr/>
            <p:nvPr/>
          </p:nvSpPr>
          <p:spPr>
            <a:xfrm>
              <a:off x="6915898" y="4443958"/>
              <a:ext cx="2228102" cy="6662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181717"/>
                </a:clrFrom>
                <a:clrTo>
                  <a:srgbClr val="18171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671" b="32218"/>
            <a:stretch/>
          </p:blipFill>
          <p:spPr bwMode="auto">
            <a:xfrm>
              <a:off x="6905010" y="4482430"/>
              <a:ext cx="2203494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Abgerundetes Rechteck 8"/>
          <p:cNvSpPr/>
          <p:nvPr/>
        </p:nvSpPr>
        <p:spPr>
          <a:xfrm>
            <a:off x="-117611" y="339502"/>
            <a:ext cx="572026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Lichtontwerp</a:t>
            </a:r>
            <a:r>
              <a:rPr lang="de-DE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de-DE" sz="20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965566" y="1859430"/>
            <a:ext cx="522048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1:1-Vervangen?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-530303" y="1001019"/>
            <a:ext cx="4824536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Lichtverdeling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250858" y="627534"/>
            <a:ext cx="730830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Belichtingssterkte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131840" y="2571750"/>
            <a:ext cx="417626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Gaten in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plafond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737541" y="1512966"/>
            <a:ext cx="5092038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Werk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plafonds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79512" y="3723878"/>
            <a:ext cx="5580112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Compatibiliteit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electrische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aansluiting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139952" y="3291830"/>
            <a:ext cx="5544616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Duur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inbouwen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-1663899" y="2232966"/>
            <a:ext cx="754065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ENEC-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Keurmerk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0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3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6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HOUD HET SIMPEL</a:t>
              </a:r>
              <a:b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</a:br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BESPAAR TIJD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45840" y="3003798"/>
            <a:ext cx="59983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SIMPEL 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UITVOEREN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2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2" name="Gruppieren 2"/>
          <p:cNvGrpSpPr/>
          <p:nvPr/>
        </p:nvGrpSpPr>
        <p:grpSpPr>
          <a:xfrm>
            <a:off x="6905010" y="4497786"/>
            <a:ext cx="2238990" cy="666252"/>
            <a:chOff x="6905010" y="4443958"/>
            <a:chExt cx="2238990" cy="666252"/>
          </a:xfrm>
        </p:grpSpPr>
        <p:sp>
          <p:nvSpPr>
            <p:cNvPr id="6" name="Rechteck 5"/>
            <p:cNvSpPr/>
            <p:nvPr/>
          </p:nvSpPr>
          <p:spPr>
            <a:xfrm>
              <a:off x="6915898" y="4443958"/>
              <a:ext cx="2228102" cy="6662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181717"/>
                </a:clrFrom>
                <a:clrTo>
                  <a:srgbClr val="18171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671" b="32218"/>
            <a:stretch/>
          </p:blipFill>
          <p:spPr bwMode="auto">
            <a:xfrm>
              <a:off x="6905010" y="4482430"/>
              <a:ext cx="2203494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Abgerundetes Rechteck 8"/>
          <p:cNvSpPr/>
          <p:nvPr/>
        </p:nvSpPr>
        <p:spPr>
          <a:xfrm>
            <a:off x="156491" y="281019"/>
            <a:ext cx="572026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lvl="0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Optieken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965566" y="1859430"/>
            <a:ext cx="522048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-530303" y="1001019"/>
            <a:ext cx="4824536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717540" y="641019"/>
            <a:ext cx="730830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Hoge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plafonds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hogere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onderhoudsfactor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364288" y="2139690"/>
            <a:ext cx="417626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Onderhoud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737541" y="1512966"/>
            <a:ext cx="5092038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Omgevingstemperatuur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40 graden?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0" y="3939902"/>
            <a:ext cx="525638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Trillingen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 LED-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Verlichting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143590" y="2931790"/>
            <a:ext cx="5544616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-1663899" y="2232966"/>
            <a:ext cx="754065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252000" y="2930400"/>
            <a:ext cx="4176264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89" tIns="54789" rIns="54789" bIns="54789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Onderhoud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05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ilux-akademie.com/uploads/tx_skavendooconnector/de/3d53119e07fdde030421b4ed40799a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44119"/>
            <a:ext cx="9144000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331640" y="4876006"/>
            <a:ext cx="2520280" cy="2363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3" name="Gruppieren 6"/>
          <p:cNvGrpSpPr/>
          <p:nvPr/>
        </p:nvGrpSpPr>
        <p:grpSpPr>
          <a:xfrm>
            <a:off x="5868144" y="-144119"/>
            <a:ext cx="2232246" cy="2795291"/>
            <a:chOff x="5646763" y="-144119"/>
            <a:chExt cx="2885677" cy="2795291"/>
          </a:xfrm>
        </p:grpSpPr>
        <p:sp>
          <p:nvSpPr>
            <p:cNvPr id="6" name="Rechteck 5"/>
            <p:cNvSpPr/>
            <p:nvPr/>
          </p:nvSpPr>
          <p:spPr>
            <a:xfrm>
              <a:off x="5652120" y="-144119"/>
              <a:ext cx="2880320" cy="1879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Antique Olive Roman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646763" y="1735503"/>
              <a:ext cx="2880320" cy="915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HOUD HET SIMPEL</a:t>
              </a:r>
              <a:b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</a:br>
              <a:r>
                <a:rPr lang="de-DE" sz="1600" dirty="0" smtClean="0">
                  <a:solidFill>
                    <a:schemeClr val="tx1"/>
                  </a:solidFill>
                  <a:latin typeface="Antique Olive Roman" pitchFamily="34" charset="0"/>
                  <a:cs typeface="Arial" panose="020B0604020202020204" pitchFamily="34" charset="0"/>
                </a:rPr>
                <a:t>BESPAAR TIJD</a:t>
              </a:r>
              <a:endParaRPr lang="de-DE" sz="1600" dirty="0">
                <a:solidFill>
                  <a:schemeClr val="tx1"/>
                </a:solidFill>
                <a:latin typeface="Antique Olive Roman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1" b="32218"/>
          <a:stretch/>
        </p:blipFill>
        <p:spPr bwMode="auto">
          <a:xfrm>
            <a:off x="5868144" y="987574"/>
            <a:ext cx="22034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45840" y="3003798"/>
            <a:ext cx="635840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SIMPEL 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SAMENSTELLEN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0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RILUX">
  <a:themeElements>
    <a:clrScheme name="TRILUX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5C03D"/>
      </a:accent1>
      <a:accent2>
        <a:srgbClr val="FBF315"/>
      </a:accent2>
      <a:accent3>
        <a:srgbClr val="65B4E5"/>
      </a:accent3>
      <a:accent4>
        <a:srgbClr val="C60086"/>
      </a:accent4>
      <a:accent5>
        <a:srgbClr val="9C9D9D"/>
      </a:accent5>
      <a:accent6>
        <a:srgbClr val="9C9D9D"/>
      </a:accent6>
      <a:hlink>
        <a:srgbClr val="9C9D9D"/>
      </a:hlink>
      <a:folHlink>
        <a:srgbClr val="9C9D9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TRILUX</Template>
  <TotalTime>0</TotalTime>
  <Words>189</Words>
  <Application>Microsoft Office PowerPoint</Application>
  <PresentationFormat>Diavoorstelling (16:9)</PresentationFormat>
  <Paragraphs>68</Paragraphs>
  <Slides>37</Slides>
  <Notes>8</Notes>
  <HiddenSlides>1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9" baseType="lpstr">
      <vt:lpstr>TRILUX</vt:lpstr>
      <vt:lpstr>think-cell Slide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Technologische ontwikkelingen ondersteunen de trends</vt:lpstr>
      <vt:lpstr>Dia 30</vt:lpstr>
      <vt:lpstr>Aanstraling vanaf de zijkanten</vt:lpstr>
      <vt:lpstr>Aanstraling vanaf de zijkanten</vt:lpstr>
      <vt:lpstr>Dia 33</vt:lpstr>
      <vt:lpstr>Dia 34</vt:lpstr>
      <vt:lpstr>CONNECTIVITY</vt:lpstr>
      <vt:lpstr>CONNECTIVITY</vt:lpstr>
      <vt:lpstr>CONNECTIVITY</vt:lpstr>
    </vt:vector>
  </TitlesOfParts>
  <Company>Grey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Daniel.Stabenau@trilux.com</dc:creator>
  <cp:lastModifiedBy>Johan van Zeist</cp:lastModifiedBy>
  <cp:revision>314</cp:revision>
  <dcterms:created xsi:type="dcterms:W3CDTF">2013-04-10T07:37:13Z</dcterms:created>
  <dcterms:modified xsi:type="dcterms:W3CDTF">2014-06-20T14:15:53Z</dcterms:modified>
</cp:coreProperties>
</file>